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6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7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8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510" r:id="rId1"/>
    <p:sldMasterId id="2147484522" r:id="rId2"/>
    <p:sldMasterId id="2147484534" r:id="rId3"/>
    <p:sldMasterId id="2147484546" r:id="rId4"/>
    <p:sldMasterId id="2147484562" r:id="rId5"/>
    <p:sldMasterId id="2147484574" r:id="rId6"/>
    <p:sldMasterId id="2147484593" r:id="rId7"/>
    <p:sldMasterId id="2147484605" r:id="rId8"/>
    <p:sldMasterId id="2147484617" r:id="rId9"/>
  </p:sldMasterIdLst>
  <p:notesMasterIdLst>
    <p:notesMasterId r:id="rId159"/>
  </p:notesMasterIdLst>
  <p:sldIdLst>
    <p:sldId id="512" r:id="rId10"/>
    <p:sldId id="515" r:id="rId11"/>
    <p:sldId id="513" r:id="rId12"/>
    <p:sldId id="516" r:id="rId13"/>
    <p:sldId id="510" r:id="rId14"/>
    <p:sldId id="517" r:id="rId15"/>
    <p:sldId id="538" r:id="rId16"/>
    <p:sldId id="509" r:id="rId17"/>
    <p:sldId id="529" r:id="rId18"/>
    <p:sldId id="514" r:id="rId19"/>
    <p:sldId id="536" r:id="rId20"/>
    <p:sldId id="537" r:id="rId21"/>
    <p:sldId id="532" r:id="rId22"/>
    <p:sldId id="533" r:id="rId23"/>
    <p:sldId id="534" r:id="rId24"/>
    <p:sldId id="535" r:id="rId25"/>
    <p:sldId id="531" r:id="rId26"/>
    <p:sldId id="530" r:id="rId27"/>
    <p:sldId id="551" r:id="rId28"/>
    <p:sldId id="552" r:id="rId29"/>
    <p:sldId id="549" r:id="rId30"/>
    <p:sldId id="518" r:id="rId31"/>
    <p:sldId id="539" r:id="rId32"/>
    <p:sldId id="540" r:id="rId33"/>
    <p:sldId id="541" r:id="rId34"/>
    <p:sldId id="542" r:id="rId35"/>
    <p:sldId id="543" r:id="rId36"/>
    <p:sldId id="544" r:id="rId37"/>
    <p:sldId id="545" r:id="rId38"/>
    <p:sldId id="546" r:id="rId39"/>
    <p:sldId id="547" r:id="rId40"/>
    <p:sldId id="548" r:id="rId41"/>
    <p:sldId id="553" r:id="rId42"/>
    <p:sldId id="554" r:id="rId43"/>
    <p:sldId id="560" r:id="rId44"/>
    <p:sldId id="556" r:id="rId45"/>
    <p:sldId id="557" r:id="rId46"/>
    <p:sldId id="555" r:id="rId47"/>
    <p:sldId id="563" r:id="rId48"/>
    <p:sldId id="564" r:id="rId49"/>
    <p:sldId id="561" r:id="rId50"/>
    <p:sldId id="562" r:id="rId51"/>
    <p:sldId id="519" r:id="rId52"/>
    <p:sldId id="570" r:id="rId53"/>
    <p:sldId id="550" r:id="rId54"/>
    <p:sldId id="559" r:id="rId55"/>
    <p:sldId id="568" r:id="rId56"/>
    <p:sldId id="565" r:id="rId57"/>
    <p:sldId id="569" r:id="rId58"/>
    <p:sldId id="566" r:id="rId59"/>
    <p:sldId id="520" r:id="rId60"/>
    <p:sldId id="567" r:id="rId61"/>
    <p:sldId id="571" r:id="rId62"/>
    <p:sldId id="584" r:id="rId63"/>
    <p:sldId id="585" r:id="rId64"/>
    <p:sldId id="586" r:id="rId65"/>
    <p:sldId id="587" r:id="rId66"/>
    <p:sldId id="581" r:id="rId67"/>
    <p:sldId id="572" r:id="rId68"/>
    <p:sldId id="577" r:id="rId69"/>
    <p:sldId id="582" r:id="rId70"/>
    <p:sldId id="583" r:id="rId71"/>
    <p:sldId id="574" r:id="rId72"/>
    <p:sldId id="575" r:id="rId73"/>
    <p:sldId id="578" r:id="rId74"/>
    <p:sldId id="579" r:id="rId75"/>
    <p:sldId id="580" r:id="rId76"/>
    <p:sldId id="576" r:id="rId77"/>
    <p:sldId id="573" r:id="rId78"/>
    <p:sldId id="521" r:id="rId79"/>
    <p:sldId id="593" r:id="rId80"/>
    <p:sldId id="589" r:id="rId81"/>
    <p:sldId id="590" r:id="rId82"/>
    <p:sldId id="591" r:id="rId83"/>
    <p:sldId id="525" r:id="rId84"/>
    <p:sldId id="594" r:id="rId85"/>
    <p:sldId id="595" r:id="rId86"/>
    <p:sldId id="596" r:id="rId87"/>
    <p:sldId id="598" r:id="rId88"/>
    <p:sldId id="599" r:id="rId89"/>
    <p:sldId id="600" r:id="rId90"/>
    <p:sldId id="601" r:id="rId91"/>
    <p:sldId id="602" r:id="rId92"/>
    <p:sldId id="604" r:id="rId93"/>
    <p:sldId id="603" r:id="rId94"/>
    <p:sldId id="605" r:id="rId95"/>
    <p:sldId id="606" r:id="rId96"/>
    <p:sldId id="607" r:id="rId97"/>
    <p:sldId id="608" r:id="rId98"/>
    <p:sldId id="609" r:id="rId99"/>
    <p:sldId id="610" r:id="rId100"/>
    <p:sldId id="616" r:id="rId101"/>
    <p:sldId id="611" r:id="rId102"/>
    <p:sldId id="612" r:id="rId103"/>
    <p:sldId id="617" r:id="rId104"/>
    <p:sldId id="618" r:id="rId105"/>
    <p:sldId id="613" r:id="rId106"/>
    <p:sldId id="614" r:id="rId107"/>
    <p:sldId id="615" r:id="rId108"/>
    <p:sldId id="597" r:id="rId109"/>
    <p:sldId id="526" r:id="rId110"/>
    <p:sldId id="619" r:id="rId111"/>
    <p:sldId id="620" r:id="rId112"/>
    <p:sldId id="621" r:id="rId113"/>
    <p:sldId id="622" r:id="rId114"/>
    <p:sldId id="624" r:id="rId115"/>
    <p:sldId id="625" r:id="rId116"/>
    <p:sldId id="626" r:id="rId117"/>
    <p:sldId id="527" r:id="rId118"/>
    <p:sldId id="627" r:id="rId119"/>
    <p:sldId id="628" r:id="rId120"/>
    <p:sldId id="629" r:id="rId121"/>
    <p:sldId id="630" r:id="rId122"/>
    <p:sldId id="522" r:id="rId123"/>
    <p:sldId id="631" r:id="rId124"/>
    <p:sldId id="635" r:id="rId125"/>
    <p:sldId id="636" r:id="rId126"/>
    <p:sldId id="637" r:id="rId127"/>
    <p:sldId id="638" r:id="rId128"/>
    <p:sldId id="639" r:id="rId129"/>
    <p:sldId id="640" r:id="rId130"/>
    <p:sldId id="641" r:id="rId131"/>
    <p:sldId id="642" r:id="rId132"/>
    <p:sldId id="643" r:id="rId133"/>
    <p:sldId id="644" r:id="rId134"/>
    <p:sldId id="645" r:id="rId135"/>
    <p:sldId id="646" r:id="rId136"/>
    <p:sldId id="632" r:id="rId137"/>
    <p:sldId id="633" r:id="rId138"/>
    <p:sldId id="634" r:id="rId139"/>
    <p:sldId id="523" r:id="rId140"/>
    <p:sldId id="647" r:id="rId141"/>
    <p:sldId id="653" r:id="rId142"/>
    <p:sldId id="655" r:id="rId143"/>
    <p:sldId id="656" r:id="rId144"/>
    <p:sldId id="657" r:id="rId145"/>
    <p:sldId id="524" r:id="rId146"/>
    <p:sldId id="658" r:id="rId147"/>
    <p:sldId id="651" r:id="rId148"/>
    <p:sldId id="654" r:id="rId149"/>
    <p:sldId id="652" r:id="rId150"/>
    <p:sldId id="659" r:id="rId151"/>
    <p:sldId id="660" r:id="rId152"/>
    <p:sldId id="661" r:id="rId153"/>
    <p:sldId id="528" r:id="rId154"/>
    <p:sldId id="662" r:id="rId155"/>
    <p:sldId id="663" r:id="rId156"/>
    <p:sldId id="664" r:id="rId157"/>
    <p:sldId id="665" r:id="rId158"/>
  </p:sldIdLst>
  <p:sldSz cx="9144000" cy="6858000" type="screen4x3"/>
  <p:notesSz cx="7102475" cy="9388475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4B084"/>
    <a:srgbClr val="F0B57A"/>
    <a:srgbClr val="C6C64C"/>
    <a:srgbClr val="E6E6E6"/>
    <a:srgbClr val="FF9966"/>
    <a:srgbClr val="FFCC66"/>
    <a:srgbClr val="FFCCFF"/>
    <a:srgbClr val="FDDFE4"/>
    <a:srgbClr val="CCCCFF"/>
    <a:srgbClr val="CC33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87" autoAdjust="0"/>
    <p:restoredTop sz="94707" autoAdjust="0"/>
  </p:normalViewPr>
  <p:slideViewPr>
    <p:cSldViewPr snapToGrid="0">
      <p:cViewPr>
        <p:scale>
          <a:sx n="70" d="100"/>
          <a:sy n="70" d="100"/>
        </p:scale>
        <p:origin x="1764" y="3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-1812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91439" cy="91439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7.xml"/><Relationship Id="rId117" Type="http://schemas.openxmlformats.org/officeDocument/2006/relationships/slide" Target="slides/slide108.xml"/><Relationship Id="rId21" Type="http://schemas.openxmlformats.org/officeDocument/2006/relationships/slide" Target="slides/slide12.xml"/><Relationship Id="rId42" Type="http://schemas.openxmlformats.org/officeDocument/2006/relationships/slide" Target="slides/slide33.xml"/><Relationship Id="rId47" Type="http://schemas.openxmlformats.org/officeDocument/2006/relationships/slide" Target="slides/slide38.xml"/><Relationship Id="rId63" Type="http://schemas.openxmlformats.org/officeDocument/2006/relationships/slide" Target="slides/slide54.xml"/><Relationship Id="rId68" Type="http://schemas.openxmlformats.org/officeDocument/2006/relationships/slide" Target="slides/slide59.xml"/><Relationship Id="rId84" Type="http://schemas.openxmlformats.org/officeDocument/2006/relationships/slide" Target="slides/slide75.xml"/><Relationship Id="rId89" Type="http://schemas.openxmlformats.org/officeDocument/2006/relationships/slide" Target="slides/slide80.xml"/><Relationship Id="rId112" Type="http://schemas.openxmlformats.org/officeDocument/2006/relationships/slide" Target="slides/slide103.xml"/><Relationship Id="rId133" Type="http://schemas.openxmlformats.org/officeDocument/2006/relationships/slide" Target="slides/slide124.xml"/><Relationship Id="rId138" Type="http://schemas.openxmlformats.org/officeDocument/2006/relationships/slide" Target="slides/slide129.xml"/><Relationship Id="rId154" Type="http://schemas.openxmlformats.org/officeDocument/2006/relationships/slide" Target="slides/slide145.xml"/><Relationship Id="rId159" Type="http://schemas.openxmlformats.org/officeDocument/2006/relationships/notesMaster" Target="notesMasters/notesMaster1.xml"/><Relationship Id="rId16" Type="http://schemas.openxmlformats.org/officeDocument/2006/relationships/slide" Target="slides/slide7.xml"/><Relationship Id="rId107" Type="http://schemas.openxmlformats.org/officeDocument/2006/relationships/slide" Target="slides/slide98.xml"/><Relationship Id="rId11" Type="http://schemas.openxmlformats.org/officeDocument/2006/relationships/slide" Target="slides/slide2.xml"/><Relationship Id="rId32" Type="http://schemas.openxmlformats.org/officeDocument/2006/relationships/slide" Target="slides/slide23.xml"/><Relationship Id="rId37" Type="http://schemas.openxmlformats.org/officeDocument/2006/relationships/slide" Target="slides/slide28.xml"/><Relationship Id="rId53" Type="http://schemas.openxmlformats.org/officeDocument/2006/relationships/slide" Target="slides/slide44.xml"/><Relationship Id="rId58" Type="http://schemas.openxmlformats.org/officeDocument/2006/relationships/slide" Target="slides/slide49.xml"/><Relationship Id="rId74" Type="http://schemas.openxmlformats.org/officeDocument/2006/relationships/slide" Target="slides/slide65.xml"/><Relationship Id="rId79" Type="http://schemas.openxmlformats.org/officeDocument/2006/relationships/slide" Target="slides/slide70.xml"/><Relationship Id="rId102" Type="http://schemas.openxmlformats.org/officeDocument/2006/relationships/slide" Target="slides/slide93.xml"/><Relationship Id="rId123" Type="http://schemas.openxmlformats.org/officeDocument/2006/relationships/slide" Target="slides/slide114.xml"/><Relationship Id="rId128" Type="http://schemas.openxmlformats.org/officeDocument/2006/relationships/slide" Target="slides/slide119.xml"/><Relationship Id="rId144" Type="http://schemas.openxmlformats.org/officeDocument/2006/relationships/slide" Target="slides/slide135.xml"/><Relationship Id="rId149" Type="http://schemas.openxmlformats.org/officeDocument/2006/relationships/slide" Target="slides/slide140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1.xml"/><Relationship Id="rId95" Type="http://schemas.openxmlformats.org/officeDocument/2006/relationships/slide" Target="slides/slide86.xml"/><Relationship Id="rId160" Type="http://schemas.openxmlformats.org/officeDocument/2006/relationships/presProps" Target="presProps.xml"/><Relationship Id="rId22" Type="http://schemas.openxmlformats.org/officeDocument/2006/relationships/slide" Target="slides/slide13.xml"/><Relationship Id="rId27" Type="http://schemas.openxmlformats.org/officeDocument/2006/relationships/slide" Target="slides/slide18.xml"/><Relationship Id="rId43" Type="http://schemas.openxmlformats.org/officeDocument/2006/relationships/slide" Target="slides/slide34.xml"/><Relationship Id="rId48" Type="http://schemas.openxmlformats.org/officeDocument/2006/relationships/slide" Target="slides/slide39.xml"/><Relationship Id="rId64" Type="http://schemas.openxmlformats.org/officeDocument/2006/relationships/slide" Target="slides/slide55.xml"/><Relationship Id="rId69" Type="http://schemas.openxmlformats.org/officeDocument/2006/relationships/slide" Target="slides/slide60.xml"/><Relationship Id="rId113" Type="http://schemas.openxmlformats.org/officeDocument/2006/relationships/slide" Target="slides/slide104.xml"/><Relationship Id="rId118" Type="http://schemas.openxmlformats.org/officeDocument/2006/relationships/slide" Target="slides/slide109.xml"/><Relationship Id="rId134" Type="http://schemas.openxmlformats.org/officeDocument/2006/relationships/slide" Target="slides/slide125.xml"/><Relationship Id="rId139" Type="http://schemas.openxmlformats.org/officeDocument/2006/relationships/slide" Target="slides/slide130.xml"/><Relationship Id="rId80" Type="http://schemas.openxmlformats.org/officeDocument/2006/relationships/slide" Target="slides/slide71.xml"/><Relationship Id="rId85" Type="http://schemas.openxmlformats.org/officeDocument/2006/relationships/slide" Target="slides/slide76.xml"/><Relationship Id="rId150" Type="http://schemas.openxmlformats.org/officeDocument/2006/relationships/slide" Target="slides/slide141.xml"/><Relationship Id="rId155" Type="http://schemas.openxmlformats.org/officeDocument/2006/relationships/slide" Target="slides/slide146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33" Type="http://schemas.openxmlformats.org/officeDocument/2006/relationships/slide" Target="slides/slide24.xml"/><Relationship Id="rId38" Type="http://schemas.openxmlformats.org/officeDocument/2006/relationships/slide" Target="slides/slide29.xml"/><Relationship Id="rId59" Type="http://schemas.openxmlformats.org/officeDocument/2006/relationships/slide" Target="slides/slide50.xml"/><Relationship Id="rId103" Type="http://schemas.openxmlformats.org/officeDocument/2006/relationships/slide" Target="slides/slide94.xml"/><Relationship Id="rId108" Type="http://schemas.openxmlformats.org/officeDocument/2006/relationships/slide" Target="slides/slide99.xml"/><Relationship Id="rId124" Type="http://schemas.openxmlformats.org/officeDocument/2006/relationships/slide" Target="slides/slide115.xml"/><Relationship Id="rId129" Type="http://schemas.openxmlformats.org/officeDocument/2006/relationships/slide" Target="slides/slide120.xml"/><Relationship Id="rId54" Type="http://schemas.openxmlformats.org/officeDocument/2006/relationships/slide" Target="slides/slide45.xml"/><Relationship Id="rId70" Type="http://schemas.openxmlformats.org/officeDocument/2006/relationships/slide" Target="slides/slide61.xml"/><Relationship Id="rId75" Type="http://schemas.openxmlformats.org/officeDocument/2006/relationships/slide" Target="slides/slide66.xml"/><Relationship Id="rId91" Type="http://schemas.openxmlformats.org/officeDocument/2006/relationships/slide" Target="slides/slide82.xml"/><Relationship Id="rId96" Type="http://schemas.openxmlformats.org/officeDocument/2006/relationships/slide" Target="slides/slide87.xml"/><Relationship Id="rId140" Type="http://schemas.openxmlformats.org/officeDocument/2006/relationships/slide" Target="slides/slide131.xml"/><Relationship Id="rId145" Type="http://schemas.openxmlformats.org/officeDocument/2006/relationships/slide" Target="slides/slide136.xml"/><Relationship Id="rId16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6.xml"/><Relationship Id="rId23" Type="http://schemas.openxmlformats.org/officeDocument/2006/relationships/slide" Target="slides/slide14.xml"/><Relationship Id="rId28" Type="http://schemas.openxmlformats.org/officeDocument/2006/relationships/slide" Target="slides/slide19.xml"/><Relationship Id="rId36" Type="http://schemas.openxmlformats.org/officeDocument/2006/relationships/slide" Target="slides/slide27.xml"/><Relationship Id="rId49" Type="http://schemas.openxmlformats.org/officeDocument/2006/relationships/slide" Target="slides/slide40.xml"/><Relationship Id="rId57" Type="http://schemas.openxmlformats.org/officeDocument/2006/relationships/slide" Target="slides/slide48.xml"/><Relationship Id="rId106" Type="http://schemas.openxmlformats.org/officeDocument/2006/relationships/slide" Target="slides/slide97.xml"/><Relationship Id="rId114" Type="http://schemas.openxmlformats.org/officeDocument/2006/relationships/slide" Target="slides/slide105.xml"/><Relationship Id="rId119" Type="http://schemas.openxmlformats.org/officeDocument/2006/relationships/slide" Target="slides/slide110.xml"/><Relationship Id="rId127" Type="http://schemas.openxmlformats.org/officeDocument/2006/relationships/slide" Target="slides/slide118.xml"/><Relationship Id="rId10" Type="http://schemas.openxmlformats.org/officeDocument/2006/relationships/slide" Target="slides/slide1.xml"/><Relationship Id="rId31" Type="http://schemas.openxmlformats.org/officeDocument/2006/relationships/slide" Target="slides/slide22.xml"/><Relationship Id="rId44" Type="http://schemas.openxmlformats.org/officeDocument/2006/relationships/slide" Target="slides/slide35.xml"/><Relationship Id="rId52" Type="http://schemas.openxmlformats.org/officeDocument/2006/relationships/slide" Target="slides/slide43.xml"/><Relationship Id="rId60" Type="http://schemas.openxmlformats.org/officeDocument/2006/relationships/slide" Target="slides/slide51.xml"/><Relationship Id="rId65" Type="http://schemas.openxmlformats.org/officeDocument/2006/relationships/slide" Target="slides/slide56.xml"/><Relationship Id="rId73" Type="http://schemas.openxmlformats.org/officeDocument/2006/relationships/slide" Target="slides/slide64.xml"/><Relationship Id="rId78" Type="http://schemas.openxmlformats.org/officeDocument/2006/relationships/slide" Target="slides/slide69.xml"/><Relationship Id="rId81" Type="http://schemas.openxmlformats.org/officeDocument/2006/relationships/slide" Target="slides/slide72.xml"/><Relationship Id="rId86" Type="http://schemas.openxmlformats.org/officeDocument/2006/relationships/slide" Target="slides/slide77.xml"/><Relationship Id="rId94" Type="http://schemas.openxmlformats.org/officeDocument/2006/relationships/slide" Target="slides/slide85.xml"/><Relationship Id="rId99" Type="http://schemas.openxmlformats.org/officeDocument/2006/relationships/slide" Target="slides/slide90.xml"/><Relationship Id="rId101" Type="http://schemas.openxmlformats.org/officeDocument/2006/relationships/slide" Target="slides/slide92.xml"/><Relationship Id="rId122" Type="http://schemas.openxmlformats.org/officeDocument/2006/relationships/slide" Target="slides/slide113.xml"/><Relationship Id="rId130" Type="http://schemas.openxmlformats.org/officeDocument/2006/relationships/slide" Target="slides/slide121.xml"/><Relationship Id="rId135" Type="http://schemas.openxmlformats.org/officeDocument/2006/relationships/slide" Target="slides/slide126.xml"/><Relationship Id="rId143" Type="http://schemas.openxmlformats.org/officeDocument/2006/relationships/slide" Target="slides/slide134.xml"/><Relationship Id="rId148" Type="http://schemas.openxmlformats.org/officeDocument/2006/relationships/slide" Target="slides/slide139.xml"/><Relationship Id="rId151" Type="http://schemas.openxmlformats.org/officeDocument/2006/relationships/slide" Target="slides/slide142.xml"/><Relationship Id="rId156" Type="http://schemas.openxmlformats.org/officeDocument/2006/relationships/slide" Target="slides/slide147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39" Type="http://schemas.openxmlformats.org/officeDocument/2006/relationships/slide" Target="slides/slide30.xml"/><Relationship Id="rId109" Type="http://schemas.openxmlformats.org/officeDocument/2006/relationships/slide" Target="slides/slide100.xml"/><Relationship Id="rId34" Type="http://schemas.openxmlformats.org/officeDocument/2006/relationships/slide" Target="slides/slide25.xml"/><Relationship Id="rId50" Type="http://schemas.openxmlformats.org/officeDocument/2006/relationships/slide" Target="slides/slide41.xml"/><Relationship Id="rId55" Type="http://schemas.openxmlformats.org/officeDocument/2006/relationships/slide" Target="slides/slide46.xml"/><Relationship Id="rId76" Type="http://schemas.openxmlformats.org/officeDocument/2006/relationships/slide" Target="slides/slide67.xml"/><Relationship Id="rId97" Type="http://schemas.openxmlformats.org/officeDocument/2006/relationships/slide" Target="slides/slide88.xml"/><Relationship Id="rId104" Type="http://schemas.openxmlformats.org/officeDocument/2006/relationships/slide" Target="slides/slide95.xml"/><Relationship Id="rId120" Type="http://schemas.openxmlformats.org/officeDocument/2006/relationships/slide" Target="slides/slide111.xml"/><Relationship Id="rId125" Type="http://schemas.openxmlformats.org/officeDocument/2006/relationships/slide" Target="slides/slide116.xml"/><Relationship Id="rId141" Type="http://schemas.openxmlformats.org/officeDocument/2006/relationships/slide" Target="slides/slide132.xml"/><Relationship Id="rId146" Type="http://schemas.openxmlformats.org/officeDocument/2006/relationships/slide" Target="slides/slide137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2.xml"/><Relationship Id="rId92" Type="http://schemas.openxmlformats.org/officeDocument/2006/relationships/slide" Target="slides/slide83.xml"/><Relationship Id="rId162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0.xml"/><Relationship Id="rId24" Type="http://schemas.openxmlformats.org/officeDocument/2006/relationships/slide" Target="slides/slide15.xml"/><Relationship Id="rId40" Type="http://schemas.openxmlformats.org/officeDocument/2006/relationships/slide" Target="slides/slide31.xml"/><Relationship Id="rId45" Type="http://schemas.openxmlformats.org/officeDocument/2006/relationships/slide" Target="slides/slide36.xml"/><Relationship Id="rId66" Type="http://schemas.openxmlformats.org/officeDocument/2006/relationships/slide" Target="slides/slide57.xml"/><Relationship Id="rId87" Type="http://schemas.openxmlformats.org/officeDocument/2006/relationships/slide" Target="slides/slide78.xml"/><Relationship Id="rId110" Type="http://schemas.openxmlformats.org/officeDocument/2006/relationships/slide" Target="slides/slide101.xml"/><Relationship Id="rId115" Type="http://schemas.openxmlformats.org/officeDocument/2006/relationships/slide" Target="slides/slide106.xml"/><Relationship Id="rId131" Type="http://schemas.openxmlformats.org/officeDocument/2006/relationships/slide" Target="slides/slide122.xml"/><Relationship Id="rId136" Type="http://schemas.openxmlformats.org/officeDocument/2006/relationships/slide" Target="slides/slide127.xml"/><Relationship Id="rId157" Type="http://schemas.openxmlformats.org/officeDocument/2006/relationships/slide" Target="slides/slide148.xml"/><Relationship Id="rId61" Type="http://schemas.openxmlformats.org/officeDocument/2006/relationships/slide" Target="slides/slide52.xml"/><Relationship Id="rId82" Type="http://schemas.openxmlformats.org/officeDocument/2006/relationships/slide" Target="slides/slide73.xml"/><Relationship Id="rId152" Type="http://schemas.openxmlformats.org/officeDocument/2006/relationships/slide" Target="slides/slide143.xml"/><Relationship Id="rId19" Type="http://schemas.openxmlformats.org/officeDocument/2006/relationships/slide" Target="slides/slide10.xml"/><Relationship Id="rId14" Type="http://schemas.openxmlformats.org/officeDocument/2006/relationships/slide" Target="slides/slide5.xml"/><Relationship Id="rId30" Type="http://schemas.openxmlformats.org/officeDocument/2006/relationships/slide" Target="slides/slide21.xml"/><Relationship Id="rId35" Type="http://schemas.openxmlformats.org/officeDocument/2006/relationships/slide" Target="slides/slide26.xml"/><Relationship Id="rId56" Type="http://schemas.openxmlformats.org/officeDocument/2006/relationships/slide" Target="slides/slide47.xml"/><Relationship Id="rId77" Type="http://schemas.openxmlformats.org/officeDocument/2006/relationships/slide" Target="slides/slide68.xml"/><Relationship Id="rId100" Type="http://schemas.openxmlformats.org/officeDocument/2006/relationships/slide" Target="slides/slide91.xml"/><Relationship Id="rId105" Type="http://schemas.openxmlformats.org/officeDocument/2006/relationships/slide" Target="slides/slide96.xml"/><Relationship Id="rId126" Type="http://schemas.openxmlformats.org/officeDocument/2006/relationships/slide" Target="slides/slide117.xml"/><Relationship Id="rId147" Type="http://schemas.openxmlformats.org/officeDocument/2006/relationships/slide" Target="slides/slide138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2.xml"/><Relationship Id="rId72" Type="http://schemas.openxmlformats.org/officeDocument/2006/relationships/slide" Target="slides/slide63.xml"/><Relationship Id="rId93" Type="http://schemas.openxmlformats.org/officeDocument/2006/relationships/slide" Target="slides/slide84.xml"/><Relationship Id="rId98" Type="http://schemas.openxmlformats.org/officeDocument/2006/relationships/slide" Target="slides/slide89.xml"/><Relationship Id="rId121" Type="http://schemas.openxmlformats.org/officeDocument/2006/relationships/slide" Target="slides/slide112.xml"/><Relationship Id="rId142" Type="http://schemas.openxmlformats.org/officeDocument/2006/relationships/slide" Target="slides/slide133.xml"/><Relationship Id="rId163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16.xml"/><Relationship Id="rId46" Type="http://schemas.openxmlformats.org/officeDocument/2006/relationships/slide" Target="slides/slide37.xml"/><Relationship Id="rId67" Type="http://schemas.openxmlformats.org/officeDocument/2006/relationships/slide" Target="slides/slide58.xml"/><Relationship Id="rId116" Type="http://schemas.openxmlformats.org/officeDocument/2006/relationships/slide" Target="slides/slide107.xml"/><Relationship Id="rId137" Type="http://schemas.openxmlformats.org/officeDocument/2006/relationships/slide" Target="slides/slide128.xml"/><Relationship Id="rId158" Type="http://schemas.openxmlformats.org/officeDocument/2006/relationships/slide" Target="slides/slide149.xml"/><Relationship Id="rId20" Type="http://schemas.openxmlformats.org/officeDocument/2006/relationships/slide" Target="slides/slide11.xml"/><Relationship Id="rId41" Type="http://schemas.openxmlformats.org/officeDocument/2006/relationships/slide" Target="slides/slide32.xml"/><Relationship Id="rId62" Type="http://schemas.openxmlformats.org/officeDocument/2006/relationships/slide" Target="slides/slide53.xml"/><Relationship Id="rId83" Type="http://schemas.openxmlformats.org/officeDocument/2006/relationships/slide" Target="slides/slide74.xml"/><Relationship Id="rId88" Type="http://schemas.openxmlformats.org/officeDocument/2006/relationships/slide" Target="slides/slide79.xml"/><Relationship Id="rId111" Type="http://schemas.openxmlformats.org/officeDocument/2006/relationships/slide" Target="slides/slide102.xml"/><Relationship Id="rId132" Type="http://schemas.openxmlformats.org/officeDocument/2006/relationships/slide" Target="slides/slide123.xml"/><Relationship Id="rId153" Type="http://schemas.openxmlformats.org/officeDocument/2006/relationships/slide" Target="slides/slide144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7739" cy="469424"/>
          </a:xfrm>
          <a:prstGeom prst="rect">
            <a:avLst/>
          </a:prstGeom>
        </p:spPr>
        <p:txBody>
          <a:bodyPr vert="horz" lIns="94229" tIns="47114" rIns="94229" bIns="47114" rtlCol="0"/>
          <a:lstStyle>
            <a:lvl1pPr algn="l">
              <a:defRPr sz="1200" dirty="0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023092" y="0"/>
            <a:ext cx="3077739" cy="469424"/>
          </a:xfrm>
          <a:prstGeom prst="rect">
            <a:avLst/>
          </a:prstGeom>
        </p:spPr>
        <p:txBody>
          <a:bodyPr vert="horz" lIns="94229" tIns="47114" rIns="94229" bIns="47114" rtlCol="0"/>
          <a:lstStyle>
            <a:lvl1pPr algn="r">
              <a:defRPr sz="1200"/>
            </a:lvl1pPr>
          </a:lstStyle>
          <a:p>
            <a:pPr>
              <a:defRPr/>
            </a:pPr>
            <a:fld id="{F01D87C8-BBBE-4C6C-ADB9-2966A558A4CC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204913" y="704850"/>
            <a:ext cx="4692650" cy="35194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4229" tIns="47114" rIns="94229" bIns="47114" rtlCol="0" anchor="ctr"/>
          <a:lstStyle/>
          <a:p>
            <a:pPr lvl="0"/>
            <a:endParaRPr lang="en-US" noProof="0" dirty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10248" y="4459526"/>
            <a:ext cx="5681980" cy="4224814"/>
          </a:xfrm>
          <a:prstGeom prst="rect">
            <a:avLst/>
          </a:prstGeom>
        </p:spPr>
        <p:txBody>
          <a:bodyPr vert="horz" lIns="94229" tIns="47114" rIns="94229" bIns="47114" rtlCol="0"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917422"/>
            <a:ext cx="3077739" cy="469424"/>
          </a:xfrm>
          <a:prstGeom prst="rect">
            <a:avLst/>
          </a:prstGeom>
        </p:spPr>
        <p:txBody>
          <a:bodyPr vert="horz" lIns="94229" tIns="47114" rIns="94229" bIns="47114" rtlCol="0" anchor="b"/>
          <a:lstStyle>
            <a:lvl1pPr algn="l">
              <a:defRPr sz="1200" dirty="0"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023092" y="8917422"/>
            <a:ext cx="3077739" cy="469424"/>
          </a:xfrm>
          <a:prstGeom prst="rect">
            <a:avLst/>
          </a:prstGeom>
        </p:spPr>
        <p:txBody>
          <a:bodyPr vert="horz" lIns="94229" tIns="47114" rIns="94229" bIns="47114" rtlCol="0" anchor="b"/>
          <a:lstStyle>
            <a:lvl1pPr algn="r">
              <a:defRPr sz="1200"/>
            </a:lvl1pPr>
          </a:lstStyle>
          <a:p>
            <a:pPr>
              <a:defRPr/>
            </a:pPr>
            <a:fld id="{A5CF0F5A-2D9F-4E26-AE09-8B3AE075B5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940289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605BA121-90CB-414A-A37C-BEC857287D54}" type="slidenum">
              <a:rPr lang="en-US" altLang="en-US" smtClean="0">
                <a:solidFill>
                  <a:srgbClr val="000000"/>
                </a:solidFill>
              </a:rPr>
              <a:pPr eaLnBrk="1" hangingPunct="1"/>
              <a:t>36</a:t>
            </a:fld>
            <a:endParaRPr lang="en-US" altLang="en-US" dirty="0" smtClean="0">
              <a:solidFill>
                <a:srgbClr val="000000"/>
              </a:solidFill>
            </a:endParaRPr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r>
              <a:rPr lang="en-US" altLang="en-US" dirty="0" smtClean="0"/>
              <a:t>Example of an alcohol wash.</a:t>
            </a:r>
          </a:p>
        </p:txBody>
      </p:sp>
    </p:spTree>
    <p:extLst>
      <p:ext uri="{BB962C8B-B14F-4D97-AF65-F5344CB8AC3E}">
        <p14:creationId xmlns:p14="http://schemas.microsoft.com/office/powerpoint/2010/main" val="266963301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E84540-C95B-44CE-A752-92514B18EEC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28014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4E84540-C95B-44CE-A752-92514B18EEC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30094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Both photos from unknown Internet source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07931E4-2F41-4A71-BE86-20DAB5B64AAF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25424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6936BDE-8D3E-4C50-B410-4BBCA22172E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44681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609601"/>
            <a:ext cx="7772400" cy="4267200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8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953000"/>
            <a:ext cx="6400800" cy="1219200"/>
          </a:xfrm>
        </p:spPr>
        <p:txBody>
          <a:bodyPr>
            <a:normAutofit/>
          </a:bodyPr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469AF58C-2F09-43ED-AD60-44845E99A6B8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FE3D821-23A1-40F4-9E7F-8AAB108DB87E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048199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9506123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508648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828664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2443558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754456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527663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333647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814812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944196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6ECE994-3FCE-4D25-9005-702725428C5C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663713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609601"/>
            <a:ext cx="7772400" cy="4267200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8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953000"/>
            <a:ext cx="6400800" cy="1219200"/>
          </a:xfrm>
        </p:spPr>
        <p:txBody>
          <a:bodyPr>
            <a:normAutofit/>
          </a:bodyPr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6559D5B4-57E2-45E9-82B0-B2504E373F21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617150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buFont typeface="Arial" pitchFamily="34" charset="0"/>
              <a:buChar char="•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629EDE8-23DC-412A-B9FC-FD94D07F20B9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317371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1371600"/>
            <a:ext cx="7772400" cy="2505075"/>
          </a:xfrm>
        </p:spPr>
        <p:txBody>
          <a:bodyPr anchor="b"/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4800" kern="1200" dirty="0" smtClean="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4068763"/>
            <a:ext cx="7772400" cy="1131887"/>
          </a:xfr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03D5528-3729-44DB-A3B5-E6D3E7E5026D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4495800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4695825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4296728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19896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4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6A0FCF7-488A-47BF-A1A0-54E43A04371F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365760" y="1600200"/>
            <a:ext cx="4041648" cy="452628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498567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4040188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1600200"/>
            <a:ext cx="4041775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F871BB3-F4D2-428F-8318-ACCB62260495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3"/>
          </p:nvPr>
        </p:nvSpPr>
        <p:spPr>
          <a:xfrm>
            <a:off x="457200" y="2212848"/>
            <a:ext cx="4041648" cy="391363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4"/>
          </p:nvPr>
        </p:nvSpPr>
        <p:spPr>
          <a:xfrm>
            <a:off x="4672584" y="2212848"/>
            <a:ext cx="4041648" cy="39131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736168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84F10F7-6555-41BE-BA66-3F78914E1A6E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81570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F44FAEA-F77C-471E-8B75-EF613D271A91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995397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907087" y="266700"/>
            <a:ext cx="3008313" cy="209550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>
                <a:effectLst>
                  <a:outerShdw blurRad="508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19137" y="273050"/>
            <a:ext cx="4995863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907087" y="2438400"/>
            <a:ext cx="3008313" cy="3687763"/>
          </a:xfrm>
        </p:spPr>
        <p:txBody>
          <a:bodyPr>
            <a:normAutofit/>
          </a:bodyPr>
          <a:lstStyle>
            <a:lvl1pPr marL="0" indent="0" algn="ctr">
              <a:lnSpc>
                <a:spcPct val="125000"/>
              </a:lnSpc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5D7417F-4AFA-4E16-B4F5-810E9D1B4028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2790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buFont typeface="Arial" pitchFamily="34" charset="0"/>
              <a:buChar char="•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1962BED-7D33-4BC5-9240-9B2636F26676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6" y="228600"/>
            <a:ext cx="5711824" cy="89535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08126" y="1143000"/>
            <a:ext cx="6054724" cy="4541044"/>
          </a:xfrm>
          <a:ln w="76200">
            <a:solidFill>
              <a:schemeClr val="bg1"/>
            </a:solidFill>
          </a:ln>
          <a:effectLst>
            <a:outerShdw blurRad="88900" dist="50800" dir="5400000" algn="ctr" rotWithShape="0">
              <a:srgbClr val="000000">
                <a:alpha val="25000"/>
              </a:srgbClr>
            </a:outerShdw>
          </a:effectLst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6" y="5810250"/>
            <a:ext cx="5711824" cy="5334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8BA3709-0A35-4354-9314-0EDC3A12BE6C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287122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66FC634-93F2-4388-993E-1422FB9A1FF7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808073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ACCD35E-336D-4365-975E-C68825A62710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66520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B0CD4C9-FB20-472A-9E16-20B31471129E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331709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5210909-EEB0-4980-A658-CAD10EB67947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27592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7C397C3-AE03-46A1-8EEF-74B1D4ADF2F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715125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41CC846-8C26-4584-94F2-5B992F49A852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644101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FB726BA-EE4E-44C6-9FBB-93DB6FC61EE8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535775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58542C9-89DB-4E4C-9DB7-F12CB3A78B90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031077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EF3E23-AD66-4760-B8A8-DA3052F8318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942149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1371600"/>
            <a:ext cx="7772400" cy="2505075"/>
          </a:xfrm>
        </p:spPr>
        <p:txBody>
          <a:bodyPr anchor="b"/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4800" kern="1200" dirty="0" smtClean="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4068763"/>
            <a:ext cx="7772400" cy="1131887"/>
          </a:xfr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3A7FA17-5564-493A-9590-1FEDD0FDC764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4495800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Oval 7"/>
          <p:cNvSpPr/>
          <p:nvPr/>
        </p:nvSpPr>
        <p:spPr>
          <a:xfrm>
            <a:off x="4695825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" name="Oval 8"/>
          <p:cNvSpPr/>
          <p:nvPr/>
        </p:nvSpPr>
        <p:spPr>
          <a:xfrm>
            <a:off x="4296728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A6EB576-F1BF-4BAB-85E1-C4E6C007AACB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494913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BC2F6BD-37BC-4837-8E31-4822251F2889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647831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566C479-5D26-4AF5-B986-F76FA5F0A42A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107524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8D366E5-79AD-4EFA-990D-2E5ED1224F49}" type="slidenum">
              <a:rPr lang="en-US" altLang="en-US">
                <a:solidFill>
                  <a:srgbClr val="000000"/>
                </a:solidFill>
              </a:rPr>
              <a:pPr/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56551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D461AD-2565-4A58-B4F3-C97280FF4A5B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63480D4-44A9-4B17-A2FE-DD2931DF1B2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134420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1219A3-3A62-4C69-B6BA-09B6F2F14D8A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42A5DF-291A-41BA-A807-D42544FFF12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860495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25F741-1357-41FC-8E8A-C2BB45D3020D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01B6-2ED1-43BF-8193-3B5C9C59850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683663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C6B277-795B-4582-B896-82B6F321C61B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68CDB-3EC4-4914-BFDE-5DBE28D6D90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63423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9B9F28-CB04-4DEA-AF9D-B001000FBCCB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5FBF01-1163-4B24-AB60-05CFD4EDD75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533446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0EE50E-2597-435F-8D01-FCC4DED67A23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93A8A9-BDE1-4389-8822-A16F4E94ACB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73778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4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563C6DD-3D21-4D98-BA5A-BBF3BF4568CF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365760" y="1600200"/>
            <a:ext cx="4041648" cy="452628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BAAE67-F32A-4223-89C8-076BA3E8298F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D9B69B-788B-4FD4-99E3-05D23473A92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151347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2C69D1-6D15-46BD-9558-1C7E4732FFE0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6A50E3-A553-4BBA-82B1-C042F54875A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580675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14F51B-09A2-4159-838E-D9F2DA00E4C2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1BB1E4B-9991-4862-8697-527B71AFA0B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03343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F2D2E-8EE4-4607-941A-81D082918F74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C69751-319D-4734-A139-5443B771946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920712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8FBDB2-39C7-48E5-92B1-045426714E0C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C328EB-1E17-45BB-884E-FE684A0AEF3A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135957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36F6D4-7B74-4A33-969E-C0D27E09EE35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174BDA-1870-4D22-A838-762DCF4FA61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265531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4E05E3AD-1813-49AD-B083-629F132F1DDE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050744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EF0A496-C92D-4BAD-A0BB-9579EF865EB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785043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685800" y="1981200"/>
            <a:ext cx="3818467" cy="4114800"/>
          </a:xfrm>
        </p:spPr>
        <p:txBody>
          <a:bodyPr/>
          <a:lstStyle/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39734" y="1981200"/>
            <a:ext cx="3818467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</p:spPr>
        <p:txBody>
          <a:bodyPr/>
          <a:lstStyle>
            <a:lvl1pPr>
              <a:defRPr>
                <a:solidFill>
                  <a:prstClr val="white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248400"/>
            <a:ext cx="2895600" cy="457200"/>
          </a:xfrm>
        </p:spPr>
        <p:txBody>
          <a:bodyPr/>
          <a:lstStyle>
            <a:lvl1pPr>
              <a:defRPr>
                <a:solidFill>
                  <a:prstClr val="white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248400"/>
            <a:ext cx="1905000" cy="457200"/>
          </a:xfrm>
        </p:spPr>
        <p:txBody>
          <a:bodyPr/>
          <a:lstStyle>
            <a:lvl1pPr>
              <a:defRPr>
                <a:solidFill>
                  <a:prstClr val="white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13B968E5-7B13-4581-8602-B95E982764D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39480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30046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4040188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1600200"/>
            <a:ext cx="4041775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559356B-C7ED-4320-9E05-50A618883814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3"/>
          </p:nvPr>
        </p:nvSpPr>
        <p:spPr>
          <a:xfrm>
            <a:off x="457200" y="2212848"/>
            <a:ext cx="4041648" cy="391363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4"/>
          </p:nvPr>
        </p:nvSpPr>
        <p:spPr>
          <a:xfrm>
            <a:off x="4672584" y="2212848"/>
            <a:ext cx="4041648" cy="39131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336538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0237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035816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86602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47302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601323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233511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34457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106099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814934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23AFF58-1646-4650-8A45-04B214F27673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66442" y="1447801"/>
            <a:ext cx="6620968" cy="3329581"/>
          </a:xfrm>
        </p:spPr>
        <p:txBody>
          <a:bodyPr anchor="b"/>
          <a:lstStyle>
            <a:lvl1pPr>
              <a:defRPr sz="7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66442" y="4777380"/>
            <a:ext cx="6620968" cy="861420"/>
          </a:xfrm>
        </p:spPr>
        <p:txBody>
          <a:bodyPr anchor="t"/>
          <a:lstStyle>
            <a:lvl1pPr marL="0" indent="0" algn="l">
              <a:buNone/>
              <a:defRPr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5C13538-9A37-4B4C-BD09-A9FA5CFC79AE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93855931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B3B3C2E-DC1F-4774-9F6D-BE8C6A271F1F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4444515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443" y="2861734"/>
            <a:ext cx="6620967" cy="1915647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442" y="4777381"/>
            <a:ext cx="6620968" cy="860400"/>
          </a:xfrm>
        </p:spPr>
        <p:txBody>
          <a:bodyPr anchor="t"/>
          <a:lstStyle>
            <a:lvl1pPr marL="0" indent="0" algn="l">
              <a:buNone/>
              <a:defRPr sz="2000" cap="all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79E989D-AE41-43AE-BFD3-7B383D183199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57452462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27700" y="2060576"/>
            <a:ext cx="3298113" cy="4195763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241975" y="2056093"/>
            <a:ext cx="3298115" cy="4200245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64C3C0C-B650-4688-9F4B-8843A70F720F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0379125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7700" y="1905000"/>
            <a:ext cx="3298112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27700" y="2514600"/>
            <a:ext cx="3298113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241976" y="1905000"/>
            <a:ext cx="3298113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241976" y="2514600"/>
            <a:ext cx="3298113" cy="37417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64C48C6-103F-4809-AA47-FE6AE8B894CF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5136435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7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62DA19-0F9C-485C-8828-34319B681C9E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71581874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6B10E63-8154-4C22-9AD9-0F126FAF7C8A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6432990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441" y="1447800"/>
            <a:ext cx="2551462" cy="1447800"/>
          </a:xfrm>
        </p:spPr>
        <p:txBody>
          <a:bodyPr anchor="b"/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89397" y="1447800"/>
            <a:ext cx="3898013" cy="4572000"/>
          </a:xfrm>
        </p:spPr>
        <p:txBody>
          <a:bodyPr anchor="ctr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400"/>
            </a:lvl6pPr>
            <a:lvl7pPr>
              <a:defRPr sz="1400"/>
            </a:lvl7pPr>
            <a:lvl8pPr>
              <a:defRPr sz="1400"/>
            </a:lvl8pPr>
            <a:lvl9pPr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6441" y="3129281"/>
            <a:ext cx="2551462" cy="2895599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C472FD-BEB7-41DA-B2EF-9E2E9259BF2D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9907012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5656" y="1854192"/>
            <a:ext cx="3820674" cy="1574808"/>
          </a:xfrm>
        </p:spPr>
        <p:txBody>
          <a:bodyPr anchor="b">
            <a:normAutofit/>
          </a:bodyPr>
          <a:lstStyle>
            <a:lvl1pPr algn="l">
              <a:defRPr sz="36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213517" y="1143000"/>
            <a:ext cx="2400925" cy="4572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6441" y="3657600"/>
            <a:ext cx="3814728" cy="1371600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E2C7F6D-B948-4DCB-B563-75505D655032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4228640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noramic 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443" y="4800587"/>
            <a:ext cx="6620967" cy="566738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866442" y="685800"/>
            <a:ext cx="6620968" cy="3640666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66443" y="5367325"/>
            <a:ext cx="6620966" cy="493712"/>
          </a:xfrm>
        </p:spPr>
        <p:txBody>
          <a:bodyPr>
            <a:normAutofit/>
          </a:bodyPr>
          <a:lstStyle>
            <a:lvl1pPr marL="0" indent="0">
              <a:buNone/>
              <a:defRPr sz="12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C264D1-2742-42A3-9F9B-3075947EEB4E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91827704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78A10DF-E839-4C49-97D3-243954A7195E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442" y="1447800"/>
            <a:ext cx="6620968" cy="1981200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2"/>
          </p:nvPr>
        </p:nvSpPr>
        <p:spPr>
          <a:xfrm>
            <a:off x="866442" y="3657600"/>
            <a:ext cx="6620968" cy="23622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C264D1-2742-42A3-9F9B-3075947EEB4E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49325938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81409" y="1447800"/>
            <a:ext cx="6001049" cy="2323374"/>
          </a:xfrm>
        </p:spPr>
        <p:txBody>
          <a:bodyPr/>
          <a:lstStyle>
            <a:lvl1pPr>
              <a:defRPr sz="48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1" name="Text Placeholder 3"/>
          <p:cNvSpPr>
            <a:spLocks noGrp="1"/>
          </p:cNvSpPr>
          <p:nvPr>
            <p:ph type="body" sz="half" idx="14"/>
          </p:nvPr>
        </p:nvSpPr>
        <p:spPr>
          <a:xfrm>
            <a:off x="1448177" y="3771174"/>
            <a:ext cx="5461159" cy="342174"/>
          </a:xfrm>
        </p:spPr>
        <p:txBody>
          <a:bodyPr vert="horz" lIns="91440" tIns="45720" rIns="91440" bIns="45720" rtlCol="0" anchor="t">
            <a:normAutofit/>
          </a:bodyPr>
          <a:lstStyle>
            <a:lvl1pPr marL="0" indent="0">
              <a:buNone/>
              <a:defRPr lang="en-US" sz="1400" b="0" i="0" kern="1200" cap="small" dirty="0">
                <a:solidFill>
                  <a:schemeClr val="bg2">
                    <a:lumMod val="40000"/>
                    <a:lumOff val="60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marL="0" lvl="0" indent="0">
              <a:buNone/>
            </a:pPr>
            <a:r>
              <a:rPr lang="en-US" smtClean="0"/>
              <a:t>Click to edit Master text styles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2"/>
          </p:nvPr>
        </p:nvSpPr>
        <p:spPr>
          <a:xfrm>
            <a:off x="866442" y="4350657"/>
            <a:ext cx="6620968" cy="1676400"/>
          </a:xfrm>
        </p:spPr>
        <p:txBody>
          <a:bodyPr anchor="ctr">
            <a:normAutofit/>
          </a:bodyPr>
          <a:lstStyle>
            <a:lvl1pPr marL="0" indent="0"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C264D1-2742-42A3-9F9B-3075947EEB4E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  <p:sp>
        <p:nvSpPr>
          <p:cNvPr id="12" name="TextBox 11"/>
          <p:cNvSpPr txBox="1"/>
          <p:nvPr/>
        </p:nvSpPr>
        <p:spPr>
          <a:xfrm>
            <a:off x="673897" y="971253"/>
            <a:ext cx="601591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sz="12200" dirty="0"/>
              <a:t>“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999690" y="2613787"/>
            <a:ext cx="601591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r">
              <a:defRPr sz="12200" b="0" i="0">
                <a:solidFill>
                  <a:schemeClr val="bg2">
                    <a:lumMod val="40000"/>
                    <a:lumOff val="60000"/>
                  </a:schemeClr>
                </a:solidFill>
                <a:latin typeface="Arial"/>
                <a:ea typeface="+mj-ea"/>
                <a:cs typeface="+mj-cs"/>
              </a:defRPr>
            </a:lvl1pPr>
          </a:lstStyle>
          <a:p>
            <a:pPr lvl="0"/>
            <a:r>
              <a:rPr lang="en-US" sz="12200" dirty="0"/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78157650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Name Ca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441" y="3124201"/>
            <a:ext cx="6620969" cy="1653180"/>
          </a:xfrm>
        </p:spPr>
        <p:txBody>
          <a:bodyPr anchor="b"/>
          <a:lstStyle>
            <a:lvl1pPr algn="l">
              <a:defRPr sz="4000" b="0" cap="none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442" y="4777381"/>
            <a:ext cx="6620968" cy="860400"/>
          </a:xfrm>
        </p:spPr>
        <p:txBody>
          <a:bodyPr anchor="t"/>
          <a:lstStyle>
            <a:lvl1pPr marL="0" indent="0" algn="l">
              <a:buNone/>
              <a:defRPr sz="2000" cap="none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C264D1-2742-42A3-9F9B-3075947EEB4E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61647756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4834" y="1981200"/>
            <a:ext cx="22107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6" name="Text Placeholder 3"/>
          <p:cNvSpPr>
            <a:spLocks noGrp="1"/>
          </p:cNvSpPr>
          <p:nvPr>
            <p:ph type="body" sz="half" idx="15"/>
          </p:nvPr>
        </p:nvSpPr>
        <p:spPr>
          <a:xfrm>
            <a:off x="489475" y="2667000"/>
            <a:ext cx="2196084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2913504" y="1981200"/>
            <a:ext cx="220275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9" name="Text Placeholder 3"/>
          <p:cNvSpPr>
            <a:spLocks noGrp="1"/>
          </p:cNvSpPr>
          <p:nvPr>
            <p:ph type="body" sz="half" idx="16"/>
          </p:nvPr>
        </p:nvSpPr>
        <p:spPr>
          <a:xfrm>
            <a:off x="2905586" y="2667000"/>
            <a:ext cx="2210671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5344917" y="1981200"/>
            <a:ext cx="219965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0" name="Text Placeholder 3"/>
          <p:cNvSpPr>
            <a:spLocks noGrp="1"/>
          </p:cNvSpPr>
          <p:nvPr>
            <p:ph type="body" sz="half" idx="17"/>
          </p:nvPr>
        </p:nvSpPr>
        <p:spPr>
          <a:xfrm>
            <a:off x="5344917" y="2667000"/>
            <a:ext cx="2199658" cy="358933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cxnSp>
        <p:nvCxnSpPr>
          <p:cNvPr id="17" name="Straight Connector 16"/>
          <p:cNvCxnSpPr/>
          <p:nvPr/>
        </p:nvCxnSpPr>
        <p:spPr>
          <a:xfrm>
            <a:off x="2795334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5223030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C264D1-2742-42A3-9F9B-3075947EEB4E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31663703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icture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sz="4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89475" y="4250949"/>
            <a:ext cx="2205612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9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489475" y="2209800"/>
            <a:ext cx="2205612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2" name="Text Placeholder 3"/>
          <p:cNvSpPr>
            <a:spLocks noGrp="1"/>
          </p:cNvSpPr>
          <p:nvPr>
            <p:ph type="body" sz="half" idx="18"/>
          </p:nvPr>
        </p:nvSpPr>
        <p:spPr>
          <a:xfrm>
            <a:off x="489475" y="4827212"/>
            <a:ext cx="2205612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2917792" y="4250949"/>
            <a:ext cx="2198466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0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2917791" y="2209800"/>
            <a:ext cx="2198466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3" name="Text Placeholder 3"/>
          <p:cNvSpPr>
            <a:spLocks noGrp="1"/>
          </p:cNvSpPr>
          <p:nvPr>
            <p:ph type="body" sz="half" idx="19"/>
          </p:nvPr>
        </p:nvSpPr>
        <p:spPr>
          <a:xfrm>
            <a:off x="2916776" y="4827211"/>
            <a:ext cx="2201378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5344917" y="4250949"/>
            <a:ext cx="2199658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bg2">
                    <a:lumMod val="40000"/>
                    <a:lumOff val="60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1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5344916" y="2209800"/>
            <a:ext cx="2199658" cy="1524000"/>
          </a:xfrm>
          <a:prstGeom prst="roundRect">
            <a:avLst>
              <a:gd name="adj" fmla="val 1858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20"/>
          </p:nvPr>
        </p:nvSpPr>
        <p:spPr>
          <a:xfrm>
            <a:off x="5344824" y="4827209"/>
            <a:ext cx="2202571" cy="659189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cxnSp>
        <p:nvCxnSpPr>
          <p:cNvPr id="19" name="Straight Connector 18"/>
          <p:cNvCxnSpPr/>
          <p:nvPr/>
        </p:nvCxnSpPr>
        <p:spPr>
          <a:xfrm>
            <a:off x="2795334" y="2133600"/>
            <a:ext cx="0" cy="3962400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5223030" y="2133600"/>
            <a:ext cx="0" cy="3966882"/>
          </a:xfrm>
          <a:prstGeom prst="line">
            <a:avLst/>
          </a:prstGeom>
          <a:ln w="12700" cmpd="sng">
            <a:solidFill>
              <a:schemeClr val="bg2">
                <a:lumMod val="40000"/>
                <a:lumOff val="60000"/>
                <a:alpha val="4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7C264D1-2742-42A3-9F9B-3075947EEB4E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53883592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t" anchorCtr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50F12E-8027-45F1-84A2-9F7116A59E4B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7130417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229782" y="430214"/>
            <a:ext cx="1314793" cy="5826125"/>
          </a:xfrm>
        </p:spPr>
        <p:txBody>
          <a:bodyPr vert="eaVert" anchor="b" anchorCtr="0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89475" y="773205"/>
            <a:ext cx="5568812" cy="548313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A6A6E7-0EE7-4148-B6BF-0D3D125286BC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88259648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chart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hart Placeholder 2"/>
          <p:cNvSpPr>
            <a:spLocks noGrp="1"/>
          </p:cNvSpPr>
          <p:nvPr>
            <p:ph type="chart" idx="1"/>
          </p:nvPr>
        </p:nvSpPr>
        <p:spPr>
          <a:xfrm>
            <a:off x="685800" y="1981200"/>
            <a:ext cx="7772400" cy="4114800"/>
          </a:xfrm>
        </p:spPr>
        <p:txBody>
          <a:bodyPr/>
          <a:lstStyle/>
          <a:p>
            <a:pPr lvl="0"/>
            <a:endParaRPr lang="en-US" noProof="0" dirty="0" smtClean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82A2295-0AB6-4477-ADB6-C60A244A9FF3}" type="slidenum">
              <a:rPr lang="en-US" altLang="en-US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132140347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609601"/>
            <a:ext cx="7772400" cy="4267200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8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953000"/>
            <a:ext cx="6400800" cy="1219200"/>
          </a:xfrm>
        </p:spPr>
        <p:txBody>
          <a:bodyPr>
            <a:normAutofit/>
          </a:bodyPr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469AF58C-2F09-43ED-AD60-44845E99A6B8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602765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buFont typeface="Arial" pitchFamily="34" charset="0"/>
              <a:buChar char="•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1962BED-7D33-4BC5-9240-9B2636F26676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68853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907087" y="266700"/>
            <a:ext cx="3008313" cy="209550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>
                <a:effectLst>
                  <a:outerShdw blurRad="508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19137" y="273050"/>
            <a:ext cx="4995863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907087" y="2438400"/>
            <a:ext cx="3008313" cy="3687763"/>
          </a:xfrm>
        </p:spPr>
        <p:txBody>
          <a:bodyPr>
            <a:normAutofit/>
          </a:bodyPr>
          <a:lstStyle>
            <a:lvl1pPr marL="0" indent="0" algn="ctr">
              <a:lnSpc>
                <a:spcPct val="125000"/>
              </a:lnSpc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AB4EC46-8977-45FA-A057-BF1966FA32EC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1371600"/>
            <a:ext cx="7772400" cy="2505075"/>
          </a:xfrm>
        </p:spPr>
        <p:txBody>
          <a:bodyPr anchor="b"/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4800" kern="1200" dirty="0" smtClean="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4068763"/>
            <a:ext cx="7772400" cy="1131887"/>
          </a:xfr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3A7FA17-5564-493A-9590-1FEDD0FDC76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4495800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4695825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Oval 8"/>
          <p:cNvSpPr/>
          <p:nvPr/>
        </p:nvSpPr>
        <p:spPr>
          <a:xfrm>
            <a:off x="4296728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318968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4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563C6DD-3D21-4D98-BA5A-BBF3BF4568CF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365760" y="1600200"/>
            <a:ext cx="4041648" cy="452628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8918225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4040188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1600200"/>
            <a:ext cx="4041775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559356B-C7ED-4320-9E05-50A61888381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3"/>
          </p:nvPr>
        </p:nvSpPr>
        <p:spPr>
          <a:xfrm>
            <a:off x="457200" y="2212848"/>
            <a:ext cx="4041648" cy="391363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4"/>
          </p:nvPr>
        </p:nvSpPr>
        <p:spPr>
          <a:xfrm>
            <a:off x="4672584" y="2212848"/>
            <a:ext cx="4041648" cy="39131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538718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23AFF58-1646-4650-8A45-04B214F27673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024644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78A10DF-E839-4C49-97D3-243954A7195E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1304656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907087" y="266700"/>
            <a:ext cx="3008313" cy="209550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>
                <a:effectLst>
                  <a:outerShdw blurRad="508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19137" y="273050"/>
            <a:ext cx="4995863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907087" y="2438400"/>
            <a:ext cx="3008313" cy="3687763"/>
          </a:xfrm>
        </p:spPr>
        <p:txBody>
          <a:bodyPr>
            <a:normAutofit/>
          </a:bodyPr>
          <a:lstStyle>
            <a:lvl1pPr marL="0" indent="0" algn="ctr">
              <a:lnSpc>
                <a:spcPct val="125000"/>
              </a:lnSpc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AB4EC46-8977-45FA-A057-BF1966FA32EC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1070943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6" y="228600"/>
            <a:ext cx="5711824" cy="89535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08126" y="1143000"/>
            <a:ext cx="6054724" cy="4541044"/>
          </a:xfrm>
          <a:ln w="76200">
            <a:solidFill>
              <a:schemeClr val="bg1"/>
            </a:solidFill>
          </a:ln>
          <a:effectLst>
            <a:outerShdw blurRad="88900" dist="50800" dir="5400000" algn="ctr" rotWithShape="0">
              <a:srgbClr val="000000">
                <a:alpha val="25000"/>
              </a:srgbClr>
            </a:outerShdw>
          </a:effectLst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6" y="5810250"/>
            <a:ext cx="5711824" cy="5334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0E11EB1-2EC4-4E52-8B06-6EAF050C975E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829199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FE3D821-23A1-40F4-9E7F-8AAB108DB87E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524049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6ECE994-3FCE-4D25-9005-702725428C5C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045599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609601"/>
            <a:ext cx="7772400" cy="4267200"/>
          </a:xfrm>
        </p:spPr>
        <p:txBody>
          <a:bodyPr anchor="b">
            <a:noAutofit/>
          </a:bodyPr>
          <a:lstStyle>
            <a:lvl1pPr>
              <a:lnSpc>
                <a:spcPct val="100000"/>
              </a:lnSpc>
              <a:defRPr sz="8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4953000"/>
            <a:ext cx="6400800" cy="1219200"/>
          </a:xfrm>
        </p:spPr>
        <p:txBody>
          <a:bodyPr>
            <a:normAutofit/>
          </a:bodyPr>
          <a:lstStyle>
            <a:lvl1pPr marL="0" indent="0" algn="ctr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469AF58C-2F09-43ED-AD60-44845E99A6B8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127802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6" y="228600"/>
            <a:ext cx="5711824" cy="89535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08126" y="1143000"/>
            <a:ext cx="6054724" cy="4541044"/>
          </a:xfrm>
          <a:ln w="76200">
            <a:solidFill>
              <a:schemeClr val="bg1"/>
            </a:solidFill>
          </a:ln>
          <a:effectLst>
            <a:outerShdw blurRad="88900" dist="50800" dir="5400000" algn="ctr" rotWithShape="0">
              <a:srgbClr val="000000">
                <a:alpha val="25000"/>
              </a:srgbClr>
            </a:outerShdw>
          </a:effectLst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6" y="5810250"/>
            <a:ext cx="5711824" cy="5334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0E11EB1-2EC4-4E52-8B06-6EAF050C975E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buFont typeface="Arial" pitchFamily="34" charset="0"/>
              <a:buChar char="•"/>
              <a:defRPr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1962BED-7D33-4BC5-9240-9B2636F26676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759133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1371600"/>
            <a:ext cx="7772400" cy="2505075"/>
          </a:xfrm>
        </p:spPr>
        <p:txBody>
          <a:bodyPr anchor="b"/>
          <a:lstStyle>
            <a:lvl1pPr algn="ctr" defTabSz="9144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US" sz="4800" kern="1200" dirty="0" smtClean="0">
                <a:solidFill>
                  <a:schemeClr val="tx2"/>
                </a:solidFill>
                <a:effectLst>
                  <a:outerShdw blurRad="63500" dist="381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4068763"/>
            <a:ext cx="7772400" cy="1131887"/>
          </a:xfrm>
        </p:spPr>
        <p:txBody>
          <a:bodyPr anchor="t"/>
          <a:lstStyle>
            <a:lvl1pPr marL="0" indent="0" algn="ct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3A7FA17-5564-493A-9590-1FEDD0FDC76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4495800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4695825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9" name="Oval 8"/>
          <p:cNvSpPr/>
          <p:nvPr/>
        </p:nvSpPr>
        <p:spPr>
          <a:xfrm>
            <a:off x="4296728" y="3924300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528514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4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563C6DD-3D21-4D98-BA5A-BBF3BF4568CF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365760" y="1600200"/>
            <a:ext cx="4041648" cy="452628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3141313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4040188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1600200"/>
            <a:ext cx="4041775" cy="609600"/>
          </a:xfrm>
        </p:spPr>
        <p:txBody>
          <a:bodyPr anchor="b">
            <a:noAutofit/>
          </a:bodyPr>
          <a:lstStyle>
            <a:lvl1pPr marL="0" indent="0" algn="ctr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559356B-C7ED-4320-9E05-50A618883814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3"/>
          </p:nvPr>
        </p:nvSpPr>
        <p:spPr>
          <a:xfrm>
            <a:off x="457200" y="2212848"/>
            <a:ext cx="4041648" cy="3913632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3" name="Content Placeholder 12"/>
          <p:cNvSpPr>
            <a:spLocks noGrp="1"/>
          </p:cNvSpPr>
          <p:nvPr>
            <p:ph sz="quarter" idx="14"/>
          </p:nvPr>
        </p:nvSpPr>
        <p:spPr>
          <a:xfrm>
            <a:off x="4672584" y="2212848"/>
            <a:ext cx="4041648" cy="391318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2556428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23AFF58-1646-4650-8A45-04B214F27673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9317302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778A10DF-E839-4C49-97D3-243954A7195E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09019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907087" y="266700"/>
            <a:ext cx="3008313" cy="209550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>
                <a:effectLst>
                  <a:outerShdw blurRad="508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719137" y="273050"/>
            <a:ext cx="4995863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907087" y="2438400"/>
            <a:ext cx="3008313" cy="3687763"/>
          </a:xfrm>
        </p:spPr>
        <p:txBody>
          <a:bodyPr>
            <a:normAutofit/>
          </a:bodyPr>
          <a:lstStyle>
            <a:lvl1pPr marL="0" indent="0" algn="ctr">
              <a:lnSpc>
                <a:spcPct val="125000"/>
              </a:lnSpc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AB4EC46-8977-45FA-A057-BF1966FA32EC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8333395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576" y="228600"/>
            <a:ext cx="5711824" cy="895350"/>
          </a:xfrm>
        </p:spPr>
        <p:txBody>
          <a:bodyPr anchor="b"/>
          <a:lstStyle>
            <a:lvl1pPr algn="ctr">
              <a:lnSpc>
                <a:spcPct val="100000"/>
              </a:lnSpc>
              <a:defRPr sz="28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508126" y="1143000"/>
            <a:ext cx="6054724" cy="4541044"/>
          </a:xfrm>
          <a:ln w="76200">
            <a:solidFill>
              <a:schemeClr val="bg1"/>
            </a:solidFill>
          </a:ln>
          <a:effectLst>
            <a:outerShdw blurRad="88900" dist="50800" dir="5400000" algn="ctr" rotWithShape="0">
              <a:srgbClr val="000000">
                <a:alpha val="25000"/>
              </a:srgbClr>
            </a:outerShdw>
          </a:effectLst>
        </p:spPr>
        <p:txBody>
          <a:bodyPr anchor="t"/>
          <a:lstStyle>
            <a:lvl1pPr marL="0" indent="0" algn="ctr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576" y="5810250"/>
            <a:ext cx="5711824" cy="533400"/>
          </a:xfrm>
        </p:spPr>
        <p:txBody>
          <a:bodyPr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0E11EB1-2EC4-4E52-8B06-6EAF050C975E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44385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FE3D821-23A1-40F4-9E7F-8AAB108DB87E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263490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6ECE994-3FCE-4D25-9005-702725428C5C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72477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6" Type="http://schemas.openxmlformats.org/officeDocument/2006/relationships/theme" Target="../theme/theme4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slideLayout" Target="../slideLayouts/slideLayout72.xml"/><Relationship Id="rId18" Type="http://schemas.openxmlformats.org/officeDocument/2006/relationships/slideLayout" Target="../slideLayouts/slideLayout77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17" Type="http://schemas.openxmlformats.org/officeDocument/2006/relationships/slideLayout" Target="../slideLayouts/slideLayout76.xml"/><Relationship Id="rId2" Type="http://schemas.openxmlformats.org/officeDocument/2006/relationships/slideLayout" Target="../slideLayouts/slideLayout61.xml"/><Relationship Id="rId16" Type="http://schemas.openxmlformats.org/officeDocument/2006/relationships/slideLayout" Target="../slideLayouts/slideLayout75.xml"/><Relationship Id="rId20" Type="http://schemas.openxmlformats.org/officeDocument/2006/relationships/image" Target="../media/image3.png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5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69.xml"/><Relationship Id="rId19" Type="http://schemas.openxmlformats.org/officeDocument/2006/relationships/theme" Target="../theme/theme6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Relationship Id="rId14" Type="http://schemas.openxmlformats.org/officeDocument/2006/relationships/slideLayout" Target="../slideLayouts/slideLayout7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6002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363347" y="6356350"/>
            <a:ext cx="2085975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9165" y="6356350"/>
            <a:ext cx="2847975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43278" y="6356350"/>
            <a:ext cx="561975" cy="365125"/>
          </a:xfrm>
          <a:prstGeom prst="rect">
            <a:avLst/>
          </a:prstGeom>
        </p:spPr>
        <p:txBody>
          <a:bodyPr vert="horz" lIns="27432" tIns="45720" rIns="4572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fld id="{69ABAEF3-DCF0-4144-8CF4-4BE40E68A1FC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8457760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en-US" sz="1800" kern="1200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Oval 7"/>
          <p:cNvSpPr/>
          <p:nvPr/>
        </p:nvSpPr>
        <p:spPr>
          <a:xfrm>
            <a:off x="569119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511" r:id="rId1"/>
    <p:sldLayoutId id="2147484512" r:id="rId2"/>
    <p:sldLayoutId id="2147484513" r:id="rId3"/>
    <p:sldLayoutId id="2147484514" r:id="rId4"/>
    <p:sldLayoutId id="2147484515" r:id="rId5"/>
    <p:sldLayoutId id="2147484516" r:id="rId6"/>
    <p:sldLayoutId id="2147484517" r:id="rId7"/>
    <p:sldLayoutId id="2147484518" r:id="rId8"/>
    <p:sldLayoutId id="2147484519" r:id="rId9"/>
    <p:sldLayoutId id="2147484520" r:id="rId10"/>
    <p:sldLayoutId id="2147484521" r:id="rId11"/>
  </p:sldLayoutIdLst>
  <p:txStyles>
    <p:titleStyle>
      <a:lvl1pPr algn="ctr" defTabSz="914400" rtl="0" eaLnBrk="1" latinLnBrk="0" hangingPunct="1">
        <a:lnSpc>
          <a:spcPts val="5800"/>
        </a:lnSpc>
        <a:spcBef>
          <a:spcPct val="0"/>
        </a:spcBef>
        <a:buNone/>
        <a:defRPr sz="5400" kern="1200">
          <a:solidFill>
            <a:schemeClr val="tx2"/>
          </a:solidFill>
          <a:effectLst>
            <a:outerShdw blurRad="63500" dist="38100" dir="5400000" algn="t" rotWithShape="0">
              <a:prstClr val="black">
                <a:alpha val="25000"/>
              </a:prstClr>
            </a:outerShdw>
          </a:effectLst>
          <a:latin typeface="+mn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6002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363347" y="6356350"/>
            <a:ext cx="2085975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9165" y="6356350"/>
            <a:ext cx="2847975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43278" y="6356350"/>
            <a:ext cx="561975" cy="365125"/>
          </a:xfrm>
          <a:prstGeom prst="rect">
            <a:avLst/>
          </a:prstGeom>
        </p:spPr>
        <p:txBody>
          <a:bodyPr vert="horz" lIns="27432" tIns="45720" rIns="4572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fld id="{69ABAEF3-DCF0-4144-8CF4-4BE40E68A1FC}" type="slidenum">
              <a:rPr lang="en-US" smtClean="0"/>
              <a:pPr>
                <a:defRPr/>
              </a:pPr>
              <a:t>‹#›</a:t>
            </a:fld>
            <a:endParaRPr lang="en-US" dirty="0"/>
          </a:p>
        </p:txBody>
      </p:sp>
      <p:sp>
        <p:nvSpPr>
          <p:cNvPr id="7" name="Oval 6"/>
          <p:cNvSpPr/>
          <p:nvPr/>
        </p:nvSpPr>
        <p:spPr>
          <a:xfrm>
            <a:off x="8457760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algn="ctr" defTabSz="914400" rtl="0" eaLnBrk="1" latinLnBrk="0" hangingPunct="1"/>
            <a:endParaRPr lang="en-US" sz="1800" kern="1200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8" name="Oval 7"/>
          <p:cNvSpPr/>
          <p:nvPr/>
        </p:nvSpPr>
        <p:spPr>
          <a:xfrm>
            <a:off x="569119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44477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23" r:id="rId1"/>
    <p:sldLayoutId id="2147484524" r:id="rId2"/>
    <p:sldLayoutId id="2147484525" r:id="rId3"/>
    <p:sldLayoutId id="2147484526" r:id="rId4"/>
    <p:sldLayoutId id="2147484527" r:id="rId5"/>
    <p:sldLayoutId id="2147484528" r:id="rId6"/>
    <p:sldLayoutId id="2147484529" r:id="rId7"/>
    <p:sldLayoutId id="2147484530" r:id="rId8"/>
    <p:sldLayoutId id="2147484531" r:id="rId9"/>
    <p:sldLayoutId id="2147484532" r:id="rId10"/>
    <p:sldLayoutId id="2147484533" r:id="rId11"/>
  </p:sldLayoutIdLst>
  <p:txStyles>
    <p:titleStyle>
      <a:lvl1pPr algn="ctr" defTabSz="914400" rtl="0" eaLnBrk="1" latinLnBrk="0" hangingPunct="1">
        <a:lnSpc>
          <a:spcPts val="5800"/>
        </a:lnSpc>
        <a:spcBef>
          <a:spcPct val="0"/>
        </a:spcBef>
        <a:buNone/>
        <a:defRPr sz="5400" kern="1200">
          <a:solidFill>
            <a:schemeClr val="tx2"/>
          </a:solidFill>
          <a:effectLst>
            <a:outerShdw blurRad="63500" dist="38100" dir="5400000" algn="t" rotWithShape="0">
              <a:prstClr val="black">
                <a:alpha val="25000"/>
              </a:prstClr>
            </a:outerShdw>
          </a:effectLst>
          <a:latin typeface="+mn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1">
                <a:tint val="66000"/>
                <a:satMod val="160000"/>
              </a:schemeClr>
            </a:gs>
            <a:gs pos="50000">
              <a:schemeClr val="accent1">
                <a:tint val="44500"/>
                <a:satMod val="160000"/>
              </a:schemeClr>
            </a:gs>
            <a:gs pos="100000">
              <a:schemeClr val="accent1">
                <a:tint val="23500"/>
                <a:satMod val="160000"/>
              </a:schemeClr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38E0A9B-49AE-4B8F-B658-E5B5FC105362}" type="slidenum">
              <a:rPr lang="en-US" altLang="en-US">
                <a:solidFill>
                  <a:srgbClr val="000000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5168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35" r:id="rId1"/>
    <p:sldLayoutId id="2147484536" r:id="rId2"/>
    <p:sldLayoutId id="2147484537" r:id="rId3"/>
    <p:sldLayoutId id="2147484538" r:id="rId4"/>
    <p:sldLayoutId id="2147484539" r:id="rId5"/>
    <p:sldLayoutId id="2147484540" r:id="rId6"/>
    <p:sldLayoutId id="2147484541" r:id="rId7"/>
    <p:sldLayoutId id="2147484542" r:id="rId8"/>
    <p:sldLayoutId id="2147484543" r:id="rId9"/>
    <p:sldLayoutId id="2147484544" r:id="rId10"/>
    <p:sldLayoutId id="2147484545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3075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white">
                    <a:tint val="75000"/>
                  </a:prst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00E2CFC4-5A43-479C-AAC3-3D68EA2E2FBE}" type="datetimeFigureOut">
              <a:rPr lang="en-US"/>
              <a:pPr>
                <a:defRPr/>
              </a:pPr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white">
                    <a:tint val="75000"/>
                  </a:prst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prstClr val="white">
                    <a:tint val="75000"/>
                  </a:prst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372F5711-1AC8-49C5-8D8A-16E94861DDC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515458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547" r:id="rId1"/>
    <p:sldLayoutId id="2147484548" r:id="rId2"/>
    <p:sldLayoutId id="2147484549" r:id="rId3"/>
    <p:sldLayoutId id="2147484550" r:id="rId4"/>
    <p:sldLayoutId id="2147484551" r:id="rId5"/>
    <p:sldLayoutId id="2147484552" r:id="rId6"/>
    <p:sldLayoutId id="2147484553" r:id="rId7"/>
    <p:sldLayoutId id="2147484554" r:id="rId8"/>
    <p:sldLayoutId id="2147484555" r:id="rId9"/>
    <p:sldLayoutId id="2147484556" r:id="rId10"/>
    <p:sldLayoutId id="2147484557" r:id="rId11"/>
    <p:sldLayoutId id="2147484558" r:id="rId12"/>
    <p:sldLayoutId id="2147484559" r:id="rId13"/>
    <p:sldLayoutId id="2147484560" r:id="rId14"/>
    <p:sldLayoutId id="2147484561" r:id="rId15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640A83-08AD-45C7-8FBC-BA2D4DFE267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3/27/2018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4CA8A7-9AB5-4D10-B3FA-B10F552B5635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73377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63" r:id="rId1"/>
    <p:sldLayoutId id="2147484564" r:id="rId2"/>
    <p:sldLayoutId id="2147484565" r:id="rId3"/>
    <p:sldLayoutId id="2147484566" r:id="rId4"/>
    <p:sldLayoutId id="2147484567" r:id="rId5"/>
    <p:sldLayoutId id="2147484568" r:id="rId6"/>
    <p:sldLayoutId id="2147484569" r:id="rId7"/>
    <p:sldLayoutId id="2147484570" r:id="rId8"/>
    <p:sldLayoutId id="2147484571" r:id="rId9"/>
    <p:sldLayoutId id="2147484572" r:id="rId10"/>
    <p:sldLayoutId id="2147484573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0">
            <a:duotone>
              <a:schemeClr val="bg2">
                <a:shade val="69000"/>
                <a:hueMod val="108000"/>
                <a:satMod val="164000"/>
                <a:lumMod val="74000"/>
              </a:schemeClr>
              <a:schemeClr val="bg2">
                <a:tint val="96000"/>
                <a:hueMod val="88000"/>
                <a:satMod val="140000"/>
                <a:lumMod val="132000"/>
              </a:schemeClr>
            </a:duotone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Oval 21"/>
          <p:cNvSpPr/>
          <p:nvPr/>
        </p:nvSpPr>
        <p:spPr>
          <a:xfrm>
            <a:off x="6299432" y="1676400"/>
            <a:ext cx="2819400" cy="28194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7000"/>
                </a:schemeClr>
              </a:gs>
              <a:gs pos="69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3" name="Oval 22"/>
          <p:cNvSpPr/>
          <p:nvPr/>
        </p:nvSpPr>
        <p:spPr>
          <a:xfrm>
            <a:off x="5689832" y="-457200"/>
            <a:ext cx="1600200" cy="16002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14000"/>
                </a:schemeClr>
              </a:gs>
              <a:gs pos="73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7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4" name="Oval 23"/>
          <p:cNvSpPr/>
          <p:nvPr/>
        </p:nvSpPr>
        <p:spPr>
          <a:xfrm>
            <a:off x="6299432" y="6096000"/>
            <a:ext cx="990600" cy="9906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9000"/>
                </a:schemeClr>
              </a:gs>
              <a:gs pos="66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0" name="Oval 19"/>
          <p:cNvSpPr/>
          <p:nvPr/>
        </p:nvSpPr>
        <p:spPr>
          <a:xfrm>
            <a:off x="-153988" y="2667000"/>
            <a:ext cx="4191000" cy="41910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11000"/>
                </a:schemeClr>
              </a:gs>
              <a:gs pos="75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1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1" name="Oval 20"/>
          <p:cNvSpPr/>
          <p:nvPr/>
        </p:nvSpPr>
        <p:spPr>
          <a:xfrm>
            <a:off x="-839788" y="2895600"/>
            <a:ext cx="2362200" cy="2362200"/>
          </a:xfrm>
          <a:prstGeom prst="ellipse">
            <a:avLst/>
          </a:prstGeom>
          <a:gradFill flip="none" rotWithShape="1">
            <a:gsLst>
              <a:gs pos="0">
                <a:schemeClr val="bg2">
                  <a:lumMod val="60000"/>
                  <a:lumOff val="40000"/>
                  <a:alpha val="8000"/>
                </a:schemeClr>
              </a:gs>
              <a:gs pos="72000">
                <a:schemeClr val="bg2">
                  <a:lumMod val="60000"/>
                  <a:lumOff val="40000"/>
                  <a:alpha val="0"/>
                </a:schemeClr>
              </a:gs>
              <a:gs pos="36000">
                <a:schemeClr val="bg2">
                  <a:lumMod val="60000"/>
                  <a:lumOff val="40000"/>
                  <a:alpha val="8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19" name="Rectangle 18"/>
          <p:cNvSpPr/>
          <p:nvPr/>
        </p:nvSpPr>
        <p:spPr>
          <a:xfrm>
            <a:off x="7745644" y="0"/>
            <a:ext cx="685800" cy="109945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84710" y="452718"/>
            <a:ext cx="7055380" cy="1400530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7700" y="2052925"/>
            <a:ext cx="6711654" cy="41954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5400000">
            <a:off x="7494989" y="1828771"/>
            <a:ext cx="990599" cy="228659"/>
          </a:xfrm>
          <a:prstGeom prst="rect">
            <a:avLst/>
          </a:prstGeom>
        </p:spPr>
        <p:txBody>
          <a:bodyPr vert="horz" lIns="91440" tIns="45720" rIns="91440" bIns="45720" rtlCol="0" anchor="t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 rot="5400000">
            <a:off x="6233335" y="3263371"/>
            <a:ext cx="3859795" cy="22866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100" b="0" i="0">
                <a:solidFill>
                  <a:schemeClr val="tx1">
                    <a:tint val="75000"/>
                    <a:alpha val="60000"/>
                  </a:schemeClr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 bwMode="gray">
          <a:xfrm>
            <a:off x="7766431" y="295736"/>
            <a:ext cx="628813" cy="7676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ctr">
              <a:defRPr sz="2801" b="0" i="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7C264D1-2742-42A3-9F9B-3075947EEB4E}" type="slidenum">
              <a:rPr lang="en-US" altLang="en-US" smtClean="0"/>
              <a:pPr/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907788558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575" r:id="rId1"/>
    <p:sldLayoutId id="2147484576" r:id="rId2"/>
    <p:sldLayoutId id="2147484577" r:id="rId3"/>
    <p:sldLayoutId id="2147484578" r:id="rId4"/>
    <p:sldLayoutId id="2147484579" r:id="rId5"/>
    <p:sldLayoutId id="2147484580" r:id="rId6"/>
    <p:sldLayoutId id="2147484581" r:id="rId7"/>
    <p:sldLayoutId id="2147484582" r:id="rId8"/>
    <p:sldLayoutId id="2147484583" r:id="rId9"/>
    <p:sldLayoutId id="2147484584" r:id="rId10"/>
    <p:sldLayoutId id="2147484585" r:id="rId11"/>
    <p:sldLayoutId id="2147484586" r:id="rId12"/>
    <p:sldLayoutId id="2147484587" r:id="rId13"/>
    <p:sldLayoutId id="2147484588" r:id="rId14"/>
    <p:sldLayoutId id="2147484589" r:id="rId15"/>
    <p:sldLayoutId id="2147484590" r:id="rId16"/>
    <p:sldLayoutId id="2147484591" r:id="rId17"/>
    <p:sldLayoutId id="2147484592" r:id="rId18"/>
  </p:sldLayoutIdLst>
  <p:txStyles>
    <p:titleStyle>
      <a:lvl1pPr algn="l" defTabSz="457207" rtl="0" eaLnBrk="1" latinLnBrk="0" hangingPunct="1">
        <a:spcBef>
          <a:spcPct val="0"/>
        </a:spcBef>
        <a:buNone/>
        <a:defRPr sz="4200" b="0" i="0" kern="1200">
          <a:solidFill>
            <a:schemeClr val="tx2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6" indent="-342906" algn="l" defTabSz="457207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2000" b="0" i="0" kern="1200">
          <a:solidFill>
            <a:schemeClr val="tx1"/>
          </a:solidFill>
          <a:latin typeface="+mj-lt"/>
          <a:ea typeface="+mj-ea"/>
          <a:cs typeface="+mj-cs"/>
        </a:defRPr>
      </a:lvl1pPr>
      <a:lvl2pPr marL="742962" indent="-285755" algn="l" defTabSz="457207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800" b="0" i="0" kern="1200">
          <a:solidFill>
            <a:schemeClr val="tx1"/>
          </a:solidFill>
          <a:latin typeface="+mj-lt"/>
          <a:ea typeface="+mj-ea"/>
          <a:cs typeface="+mj-cs"/>
        </a:defRPr>
      </a:lvl2pPr>
      <a:lvl3pPr marL="1143020" indent="-228604" algn="l" defTabSz="457207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600" b="0" i="0" kern="1200">
          <a:solidFill>
            <a:schemeClr val="tx1"/>
          </a:solidFill>
          <a:latin typeface="+mj-lt"/>
          <a:ea typeface="+mj-ea"/>
          <a:cs typeface="+mj-cs"/>
        </a:defRPr>
      </a:lvl3pPr>
      <a:lvl4pPr marL="1600227" indent="-228604" algn="l" defTabSz="457207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4pPr>
      <a:lvl5pPr marL="2057434" indent="-228604" algn="l" defTabSz="457207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5pPr>
      <a:lvl6pPr marL="2514642" indent="-228604" algn="l" defTabSz="457207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6pPr>
      <a:lvl7pPr marL="2971849" indent="-228604" algn="l" defTabSz="457207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7pPr>
      <a:lvl8pPr marL="3429057" indent="-228604" algn="l" defTabSz="457207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8pPr>
      <a:lvl9pPr marL="3886264" indent="-228604" algn="l" defTabSz="457207" rtl="0" eaLnBrk="1" latinLnBrk="0" hangingPunct="1">
        <a:spcBef>
          <a:spcPts val="1000"/>
        </a:spcBef>
        <a:spcAft>
          <a:spcPts val="0"/>
        </a:spcAft>
        <a:buClr>
          <a:schemeClr val="bg2">
            <a:lumMod val="40000"/>
            <a:lumOff val="60000"/>
          </a:schemeClr>
        </a:buClr>
        <a:buSzPct val="80000"/>
        <a:buFont typeface="Wingdings 3" charset="2"/>
        <a:buChar char=""/>
        <a:defRPr sz="1400" b="0" i="0" kern="1200">
          <a:solidFill>
            <a:schemeClr val="tx1"/>
          </a:solidFill>
          <a:latin typeface="+mj-lt"/>
          <a:ea typeface="+mj-ea"/>
          <a:cs typeface="+mj-cs"/>
        </a:defRPr>
      </a:lvl9pPr>
    </p:bodyStyle>
    <p:otherStyle>
      <a:defPPr>
        <a:defRPr lang="en-US"/>
      </a:defPPr>
      <a:lvl1pPr marL="0" algn="l" defTabSz="45720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7" algn="l" defTabSz="45720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15" algn="l" defTabSz="45720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22" algn="l" defTabSz="45720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31" algn="l" defTabSz="45720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38" algn="l" defTabSz="45720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46" algn="l" defTabSz="45720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53" algn="l" defTabSz="45720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61" algn="l" defTabSz="45720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6002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363347" y="6356350"/>
            <a:ext cx="2085975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9165" y="6356350"/>
            <a:ext cx="2847975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43278" y="6356350"/>
            <a:ext cx="561975" cy="365125"/>
          </a:xfrm>
          <a:prstGeom prst="rect">
            <a:avLst/>
          </a:prstGeom>
        </p:spPr>
        <p:txBody>
          <a:bodyPr vert="horz" lIns="27432" tIns="45720" rIns="4572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fld id="{69ABAEF3-DCF0-4144-8CF4-4BE40E68A1FC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8457760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569119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06879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94" r:id="rId1"/>
    <p:sldLayoutId id="2147484595" r:id="rId2"/>
    <p:sldLayoutId id="2147484596" r:id="rId3"/>
    <p:sldLayoutId id="2147484597" r:id="rId4"/>
    <p:sldLayoutId id="2147484598" r:id="rId5"/>
    <p:sldLayoutId id="2147484599" r:id="rId6"/>
    <p:sldLayoutId id="2147484600" r:id="rId7"/>
    <p:sldLayoutId id="2147484601" r:id="rId8"/>
    <p:sldLayoutId id="2147484602" r:id="rId9"/>
    <p:sldLayoutId id="2147484603" r:id="rId10"/>
    <p:sldLayoutId id="2147484604" r:id="rId11"/>
  </p:sldLayoutIdLst>
  <p:txStyles>
    <p:titleStyle>
      <a:lvl1pPr algn="ctr" defTabSz="914400" rtl="0" eaLnBrk="1" latinLnBrk="0" hangingPunct="1">
        <a:lnSpc>
          <a:spcPts val="5800"/>
        </a:lnSpc>
        <a:spcBef>
          <a:spcPct val="0"/>
        </a:spcBef>
        <a:buNone/>
        <a:defRPr sz="5400" kern="1200">
          <a:solidFill>
            <a:schemeClr val="tx2"/>
          </a:solidFill>
          <a:effectLst>
            <a:outerShdw blurRad="63500" dist="38100" dir="5400000" algn="t" rotWithShape="0">
              <a:prstClr val="black">
                <a:alpha val="25000"/>
              </a:prstClr>
            </a:outerShdw>
          </a:effectLst>
          <a:latin typeface="+mn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1600200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363347" y="6356350"/>
            <a:ext cx="2085975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r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59165" y="6356350"/>
            <a:ext cx="2847975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43278" y="6356350"/>
            <a:ext cx="561975" cy="365125"/>
          </a:xfrm>
          <a:prstGeom prst="rect">
            <a:avLst/>
          </a:prstGeom>
        </p:spPr>
        <p:txBody>
          <a:bodyPr vert="horz" lIns="27432" tIns="45720" rIns="45720" bIns="45720" rtlCol="0" anchor="ctr"/>
          <a:lstStyle>
            <a:lvl1pPr algn="l">
              <a:defRPr sz="1200">
                <a:solidFill>
                  <a:schemeClr val="tx1">
                    <a:lumMod val="65000"/>
                    <a:lumOff val="35000"/>
                  </a:schemeClr>
                </a:solidFill>
                <a:latin typeface="Century Gothic" pitchFamily="34" charset="0"/>
              </a:defRPr>
            </a:lvl1pPr>
          </a:lstStyle>
          <a:p>
            <a:pPr>
              <a:defRPr/>
            </a:pPr>
            <a:fld id="{69ABAEF3-DCF0-4144-8CF4-4BE40E68A1FC}" type="slidenum">
              <a:rPr lang="en-US" smtClean="0">
                <a:solidFill>
                  <a:prstClr val="black">
                    <a:lumMod val="65000"/>
                    <a:lumOff val="35000"/>
                  </a:prst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8457760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prstClr val="white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569119" y="6499384"/>
            <a:ext cx="84772" cy="8477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937707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06" r:id="rId1"/>
    <p:sldLayoutId id="2147484607" r:id="rId2"/>
    <p:sldLayoutId id="2147484608" r:id="rId3"/>
    <p:sldLayoutId id="2147484609" r:id="rId4"/>
    <p:sldLayoutId id="2147484610" r:id="rId5"/>
    <p:sldLayoutId id="2147484611" r:id="rId6"/>
    <p:sldLayoutId id="2147484612" r:id="rId7"/>
    <p:sldLayoutId id="2147484613" r:id="rId8"/>
    <p:sldLayoutId id="2147484614" r:id="rId9"/>
    <p:sldLayoutId id="2147484615" r:id="rId10"/>
    <p:sldLayoutId id="2147484616" r:id="rId11"/>
  </p:sldLayoutIdLst>
  <p:txStyles>
    <p:titleStyle>
      <a:lvl1pPr algn="ctr" defTabSz="914400" rtl="0" eaLnBrk="1" latinLnBrk="0" hangingPunct="1">
        <a:lnSpc>
          <a:spcPts val="5800"/>
        </a:lnSpc>
        <a:spcBef>
          <a:spcPct val="0"/>
        </a:spcBef>
        <a:buNone/>
        <a:defRPr sz="5400" kern="1200">
          <a:solidFill>
            <a:schemeClr val="tx2"/>
          </a:solidFill>
          <a:effectLst>
            <a:outerShdw blurRad="63500" dist="38100" dir="5400000" algn="t" rotWithShape="0">
              <a:prstClr val="black">
                <a:alpha val="25000"/>
              </a:prstClr>
            </a:outerShdw>
          </a:effectLst>
          <a:latin typeface="+mn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Courier New" pitchFamily="49" charset="0"/>
        <a:buChar char="o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1600" kern="1200">
          <a:solidFill>
            <a:schemeClr val="tx1">
              <a:lumMod val="50000"/>
              <a:lumOff val="50000"/>
            </a:schemeClr>
          </a:solidFill>
          <a:latin typeface="+mj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BEAC7"/>
            </a:gs>
            <a:gs pos="17999">
              <a:srgbClr val="FEE7F2"/>
            </a:gs>
            <a:gs pos="36000">
              <a:srgbClr val="FAC77D"/>
            </a:gs>
            <a:gs pos="61000">
              <a:srgbClr val="FBA97D"/>
            </a:gs>
            <a:gs pos="82001">
              <a:srgbClr val="FBD49C"/>
            </a:gs>
            <a:gs pos="100000">
              <a:srgbClr val="FEE7F2"/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1F423A-F5D2-447F-BD58-DF5824BB6324}" type="datetimeFigureOut">
              <a:rPr lang="en-US" smtClean="0"/>
              <a:t>3/27/2018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C6FDB0-0448-4442-A383-F1AF801D12B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02790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18" r:id="rId1"/>
    <p:sldLayoutId id="2147484619" r:id="rId2"/>
    <p:sldLayoutId id="2147484620" r:id="rId3"/>
    <p:sldLayoutId id="2147484621" r:id="rId4"/>
    <p:sldLayoutId id="2147484622" r:id="rId5"/>
    <p:sldLayoutId id="2147484623" r:id="rId6"/>
    <p:sldLayoutId id="2147484624" r:id="rId7"/>
    <p:sldLayoutId id="2147484625" r:id="rId8"/>
    <p:sldLayoutId id="2147484626" r:id="rId9"/>
    <p:sldLayoutId id="2147484627" r:id="rId10"/>
    <p:sldLayoutId id="2147484628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g"/><Relationship Id="rId2" Type="http://schemas.openxmlformats.org/officeDocument/2006/relationships/image" Target="../media/image98.jpg"/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emf"/><Relationship Id="rId1" Type="http://schemas.openxmlformats.org/officeDocument/2006/relationships/slideLayout" Target="../slideLayouts/slideLayout4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emf"/><Relationship Id="rId1" Type="http://schemas.openxmlformats.org/officeDocument/2006/relationships/slideLayout" Target="../slideLayouts/slideLayout4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jpg"/><Relationship Id="rId2" Type="http://schemas.openxmlformats.org/officeDocument/2006/relationships/image" Target="../media/image101.jp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7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jpg"/><Relationship Id="rId2" Type="http://schemas.openxmlformats.org/officeDocument/2006/relationships/image" Target="../media/image103.jpg"/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png"/><Relationship Id="rId1" Type="http://schemas.openxmlformats.org/officeDocument/2006/relationships/slideLayout" Target="../slideLayouts/slideLayout105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jpeg"/><Relationship Id="rId1" Type="http://schemas.openxmlformats.org/officeDocument/2006/relationships/slideLayout" Target="../slideLayouts/slideLayout105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jpeg"/><Relationship Id="rId2" Type="http://schemas.openxmlformats.org/officeDocument/2006/relationships/image" Target="../media/image107.jpeg"/><Relationship Id="rId1" Type="http://schemas.openxmlformats.org/officeDocument/2006/relationships/slideLayout" Target="../slideLayouts/slideLayout10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1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jpeg"/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105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jpeg"/><Relationship Id="rId1" Type="http://schemas.openxmlformats.org/officeDocument/2006/relationships/slideLayout" Target="../slideLayouts/slideLayout105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jpeg"/><Relationship Id="rId1" Type="http://schemas.openxmlformats.org/officeDocument/2006/relationships/slideLayout" Target="../slideLayouts/slideLayout103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jpeg"/><Relationship Id="rId1" Type="http://schemas.openxmlformats.org/officeDocument/2006/relationships/slideLayout" Target="../slideLayouts/slideLayout103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00.xml"/><Relationship Id="rId4" Type="http://schemas.openxmlformats.org/officeDocument/2006/relationships/image" Target="../media/image115.jpe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jpeg"/><Relationship Id="rId2" Type="http://schemas.openxmlformats.org/officeDocument/2006/relationships/image" Target="../media/image116.jpeg"/><Relationship Id="rId1" Type="http://schemas.openxmlformats.org/officeDocument/2006/relationships/slideLayout" Target="../slideLayouts/slideLayout105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5.jpg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jpg"/><Relationship Id="rId2" Type="http://schemas.openxmlformats.org/officeDocument/2006/relationships/image" Target="../media/image118.jpg"/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jpg"/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jpeg"/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47.xml"/><Relationship Id="rId4" Type="http://schemas.openxmlformats.org/officeDocument/2006/relationships/image" Target="../media/image123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5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jpg"/><Relationship Id="rId2" Type="http://schemas.openxmlformats.org/officeDocument/2006/relationships/image" Target="../media/image124.jpg"/><Relationship Id="rId1" Type="http://schemas.openxmlformats.org/officeDocument/2006/relationships/slideLayout" Target="../slideLayouts/slideLayout6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5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6.emf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9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9.jpeg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3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5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3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g"/><Relationship Id="rId2" Type="http://schemas.openxmlformats.org/officeDocument/2006/relationships/image" Target="../media/image35.jpg"/><Relationship Id="rId1" Type="http://schemas.openxmlformats.org/officeDocument/2006/relationships/slideLayout" Target="../slideLayouts/slideLayout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2.jpe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46.jpeg"/><Relationship Id="rId4" Type="http://schemas.openxmlformats.org/officeDocument/2006/relationships/image" Target="../media/image45.jpe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49.jpe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5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8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8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6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6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tiff"/><Relationship Id="rId1" Type="http://schemas.openxmlformats.org/officeDocument/2006/relationships/slideLayout" Target="../slideLayouts/slideLayout6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8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8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jpeg"/><Relationship Id="rId1" Type="http://schemas.openxmlformats.org/officeDocument/2006/relationships/slideLayout" Target="../slideLayouts/slideLayout6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6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g"/><Relationship Id="rId2" Type="http://schemas.openxmlformats.org/officeDocument/2006/relationships/image" Target="../media/image57.jpg"/><Relationship Id="rId1" Type="http://schemas.openxmlformats.org/officeDocument/2006/relationships/slideLayout" Target="../slideLayouts/slideLayout6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8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18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18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3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90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95.xml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95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jpeg"/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90.xml"/><Relationship Id="rId5" Type="http://schemas.openxmlformats.org/officeDocument/2006/relationships/image" Target="../media/image75.jpeg"/><Relationship Id="rId4" Type="http://schemas.openxmlformats.org/officeDocument/2006/relationships/image" Target="../media/image74.jpe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95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2" Type="http://schemas.openxmlformats.org/officeDocument/2006/relationships/image" Target="../media/image78.jpeg"/><Relationship Id="rId1" Type="http://schemas.openxmlformats.org/officeDocument/2006/relationships/slideLayout" Target="../slideLayouts/slideLayout9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95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5.xml"/><Relationship Id="rId5" Type="http://schemas.openxmlformats.org/officeDocument/2006/relationships/image" Target="../media/image83.jpeg"/><Relationship Id="rId4" Type="http://schemas.openxmlformats.org/officeDocument/2006/relationships/image" Target="../media/image82.jpeg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jpeg"/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95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5.xml"/><Relationship Id="rId6" Type="http://schemas.openxmlformats.org/officeDocument/2006/relationships/image" Target="../media/image89.jpeg"/><Relationship Id="rId5" Type="http://schemas.openxmlformats.org/officeDocument/2006/relationships/image" Target="../media/image88.jpeg"/><Relationship Id="rId4" Type="http://schemas.openxmlformats.org/officeDocument/2006/relationships/image" Target="../media/image87.jpeg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g"/><Relationship Id="rId2" Type="http://schemas.openxmlformats.org/officeDocument/2006/relationships/image" Target="../media/image90.jpg"/><Relationship Id="rId1" Type="http://schemas.openxmlformats.org/officeDocument/2006/relationships/slideLayout" Target="../slideLayouts/slideLayout95.xml"/><Relationship Id="rId4" Type="http://schemas.openxmlformats.org/officeDocument/2006/relationships/image" Target="../media/image92.jp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0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g"/><Relationship Id="rId2" Type="http://schemas.openxmlformats.org/officeDocument/2006/relationships/image" Target="../media/image93.jpg"/><Relationship Id="rId1" Type="http://schemas.openxmlformats.org/officeDocument/2006/relationships/slideLayout" Target="../slideLayouts/slideLayout90.xml"/><Relationship Id="rId4" Type="http://schemas.openxmlformats.org/officeDocument/2006/relationships/image" Target="../media/image95.jp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jpg"/><Relationship Id="rId2" Type="http://schemas.openxmlformats.org/officeDocument/2006/relationships/image" Target="../media/image96.jpg"/><Relationship Id="rId1" Type="http://schemas.openxmlformats.org/officeDocument/2006/relationships/slideLayout" Target="../slideLayouts/slideLayout9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>
          <a:xfrm>
            <a:off x="685800" y="1112838"/>
            <a:ext cx="7772400" cy="1470025"/>
          </a:xfrm>
        </p:spPr>
        <p:txBody>
          <a:bodyPr/>
          <a:lstStyle/>
          <a:p>
            <a:pPr eaLnBrk="1" hangingPunct="1">
              <a:defRPr/>
            </a:pPr>
            <a:r>
              <a:rPr lang="en-US" sz="40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Beekeeping through the Year</a:t>
            </a:r>
            <a:endParaRPr lang="en-US" sz="40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299357" y="3833042"/>
            <a:ext cx="8545286" cy="15224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r>
              <a:rPr lang="en-US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/>
            </a:r>
            <a:br>
              <a:rPr lang="en-US" sz="32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Extension/Research Apiculturist</a:t>
            </a:r>
            <a:br>
              <a:rPr lang="en-US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Department Biochemistry, Molecular Biology, Entomology &amp; Plant Pathology</a:t>
            </a:r>
            <a:br>
              <a:rPr lang="en-US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1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Mississippi State University, MS 39762</a:t>
            </a:r>
            <a:r>
              <a:rPr lang="en-US" sz="3200" b="1" dirty="0" smtClean="0"/>
              <a:t/>
            </a:r>
            <a:br>
              <a:rPr lang="en-US" sz="3200" b="1" dirty="0" smtClean="0"/>
            </a:br>
            <a:endParaRPr lang="en-US" sz="3200" b="1" dirty="0" smtClean="0"/>
          </a:p>
        </p:txBody>
      </p:sp>
      <p:sp>
        <p:nvSpPr>
          <p:cNvPr id="2052" name="TextBox 3"/>
          <p:cNvSpPr txBox="1">
            <a:spLocks noChangeArrowheads="1"/>
          </p:cNvSpPr>
          <p:nvPr/>
        </p:nvSpPr>
        <p:spPr bwMode="auto">
          <a:xfrm>
            <a:off x="2705100" y="3270250"/>
            <a:ext cx="3733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dirty="0"/>
              <a:t>Jeff Harris</a:t>
            </a:r>
          </a:p>
        </p:txBody>
      </p:sp>
      <p:pic>
        <p:nvPicPr>
          <p:cNvPr id="2053" name="Picture 3" descr="J:\EVERYONE\MSU LOGOS\msues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5486400"/>
            <a:ext cx="1928812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4" name="Group 5"/>
          <p:cNvGrpSpPr>
            <a:grpSpLocks/>
          </p:cNvGrpSpPr>
          <p:nvPr/>
        </p:nvGrpSpPr>
        <p:grpSpPr bwMode="auto">
          <a:xfrm>
            <a:off x="6931025" y="5735638"/>
            <a:ext cx="2100263" cy="1122362"/>
            <a:chOff x="4878636" y="4191000"/>
            <a:chExt cx="3731964" cy="1996025"/>
          </a:xfrm>
        </p:grpSpPr>
        <p:pic>
          <p:nvPicPr>
            <p:cNvPr id="2055" name="Picture 4" descr="C:\Users\jwh545\Desktop\mafeslogo_09sm.gif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3082" y="4191000"/>
              <a:ext cx="2823072" cy="1171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Rectangle 4"/>
            <p:cNvSpPr>
              <a:spLocks noChangeArrowheads="1"/>
            </p:cNvSpPr>
            <p:nvPr/>
          </p:nvSpPr>
          <p:spPr bwMode="auto">
            <a:xfrm>
              <a:off x="4878636" y="5366287"/>
              <a:ext cx="3731964" cy="820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 dirty="0"/>
                <a:t>Mississippi Agricultural &amp; Forestry Experiment Station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30981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8" name="Group 16"/>
          <p:cNvGrpSpPr>
            <a:grpSpLocks/>
          </p:cNvGrpSpPr>
          <p:nvPr/>
        </p:nvGrpSpPr>
        <p:grpSpPr bwMode="auto">
          <a:xfrm>
            <a:off x="3043238" y="2117725"/>
            <a:ext cx="3057525" cy="4106863"/>
            <a:chOff x="1917" y="1128"/>
            <a:chExt cx="1926" cy="2587"/>
          </a:xfrm>
        </p:grpSpPr>
        <p:sp>
          <p:nvSpPr>
            <p:cNvPr id="70660" name="AutoShape 3" descr="Granite"/>
            <p:cNvSpPr>
              <a:spLocks noChangeAspect="1" noChangeArrowheads="1"/>
            </p:cNvSpPr>
            <p:nvPr/>
          </p:nvSpPr>
          <p:spPr bwMode="auto">
            <a:xfrm>
              <a:off x="2367" y="3130"/>
              <a:ext cx="1418" cy="296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661" name="AutoShape 4" descr="Granite"/>
            <p:cNvSpPr>
              <a:spLocks noChangeAspect="1" noChangeArrowheads="1"/>
            </p:cNvSpPr>
            <p:nvPr/>
          </p:nvSpPr>
          <p:spPr bwMode="auto">
            <a:xfrm>
              <a:off x="2022" y="3419"/>
              <a:ext cx="1529" cy="296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662" name="AutoShape 5"/>
            <p:cNvSpPr>
              <a:spLocks noChangeAspect="1" noChangeArrowheads="1"/>
            </p:cNvSpPr>
            <p:nvPr/>
          </p:nvSpPr>
          <p:spPr bwMode="auto">
            <a:xfrm>
              <a:off x="1960" y="2207"/>
              <a:ext cx="1843" cy="1399"/>
            </a:xfrm>
            <a:prstGeom prst="cube">
              <a:avLst>
                <a:gd name="adj" fmla="val 3125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663" name="AutoShape 6"/>
            <p:cNvSpPr>
              <a:spLocks noChangeAspect="1" noChangeArrowheads="1"/>
            </p:cNvSpPr>
            <p:nvPr/>
          </p:nvSpPr>
          <p:spPr bwMode="auto">
            <a:xfrm>
              <a:off x="1960" y="1243"/>
              <a:ext cx="1843" cy="1399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664" name="Rectangle 7"/>
            <p:cNvSpPr>
              <a:spLocks noChangeAspect="1" noChangeArrowheads="1"/>
            </p:cNvSpPr>
            <p:nvPr/>
          </p:nvSpPr>
          <p:spPr bwMode="auto">
            <a:xfrm>
              <a:off x="1957" y="3539"/>
              <a:ext cx="1410" cy="66"/>
            </a:xfrm>
            <a:prstGeom prst="rect">
              <a:avLst/>
            </a:prstGeom>
            <a:solidFill>
              <a:srgbClr val="0000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665" name="AutoShape 8"/>
            <p:cNvSpPr>
              <a:spLocks noChangeAspect="1" noChangeArrowheads="1"/>
            </p:cNvSpPr>
            <p:nvPr/>
          </p:nvSpPr>
          <p:spPr bwMode="auto">
            <a:xfrm>
              <a:off x="1917" y="1128"/>
              <a:ext cx="1926" cy="556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666" name="Oval 9"/>
            <p:cNvSpPr>
              <a:spLocks noChangeArrowheads="1"/>
            </p:cNvSpPr>
            <p:nvPr/>
          </p:nvSpPr>
          <p:spPr bwMode="auto">
            <a:xfrm>
              <a:off x="2246" y="1715"/>
              <a:ext cx="846" cy="899"/>
            </a:xfrm>
            <a:prstGeom prst="ellipse">
              <a:avLst/>
            </a:prstGeom>
            <a:noFill/>
            <a:ln w="25400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70667" name="Text Box 12"/>
            <p:cNvSpPr txBox="1">
              <a:spLocks noChangeArrowheads="1"/>
            </p:cNvSpPr>
            <p:nvPr/>
          </p:nvSpPr>
          <p:spPr bwMode="auto">
            <a:xfrm>
              <a:off x="1978" y="1757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70668" name="Text Box 13"/>
            <p:cNvSpPr txBox="1">
              <a:spLocks noChangeArrowheads="1"/>
            </p:cNvSpPr>
            <p:nvPr/>
          </p:nvSpPr>
          <p:spPr bwMode="auto">
            <a:xfrm>
              <a:off x="3052" y="1757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</p:grpSp>
      <p:sp>
        <p:nvSpPr>
          <p:cNvPr id="70659" name="Rectangle 15"/>
          <p:cNvSpPr>
            <a:spLocks noGrp="1" noChangeArrowheads="1"/>
          </p:cNvSpPr>
          <p:nvPr>
            <p:ph type="title"/>
          </p:nvPr>
        </p:nvSpPr>
        <p:spPr>
          <a:xfrm>
            <a:off x="1750219" y="633413"/>
            <a:ext cx="5643563" cy="850899"/>
          </a:xfrm>
        </p:spPr>
        <p:txBody>
          <a:bodyPr/>
          <a:lstStyle/>
          <a:p>
            <a:pPr eaLnBrk="1" hangingPunct="1"/>
            <a:r>
              <a:rPr lang="en-US" altLang="en-US" sz="36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Worst Case Scenario</a:t>
            </a:r>
          </a:p>
        </p:txBody>
      </p:sp>
    </p:spTree>
    <p:extLst>
      <p:ext uri="{BB962C8B-B14F-4D97-AF65-F5344CB8AC3E}">
        <p14:creationId xmlns:p14="http://schemas.microsoft.com/office/powerpoint/2010/main" val="26908627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9221025"/>
              </p:ext>
            </p:extLst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(JUNE)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7961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57451" y="514067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Papyrus" panose="03070502060502030205" pitchFamily="66" charset="0"/>
                <a:ea typeface="+mn-ea"/>
                <a:cs typeface="+mn-cs"/>
              </a:rPr>
              <a:t>July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Papyrus" panose="03070502060502030205" pitchFamily="66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74600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Larkspur / Water Lily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60815" y="2351573"/>
            <a:ext cx="8422371" cy="3108960"/>
            <a:chOff x="300251" y="2678449"/>
            <a:chExt cx="8422371" cy="310896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72000" y="2678449"/>
              <a:ext cx="4150622" cy="3108960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0251" y="2678449"/>
              <a:ext cx="4150622" cy="310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886724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365905"/>
            <a:ext cx="8229600" cy="950614"/>
          </a:xfrm>
        </p:spPr>
        <p:txBody>
          <a:bodyPr/>
          <a:lstStyle/>
          <a:p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July To-Do List</a:t>
            </a:r>
            <a:endParaRPr lang="en-US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682424"/>
            <a:ext cx="8229600" cy="4809672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Pretty much the same as June with a focus on harvesting honey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Prevent robbing out of weak colonies by stronger ones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Varroa control must be as soon as possible after harvest of honey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92934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(JULY)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1404790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79325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4030095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(JULY)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83261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5359143"/>
              </p:ext>
            </p:extLst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(JULY)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4715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>
            <a:grpSpLocks noChangeAspect="1"/>
          </p:cNvGrpSpPr>
          <p:nvPr/>
        </p:nvGrpSpPr>
        <p:grpSpPr>
          <a:xfrm>
            <a:off x="484820" y="457200"/>
            <a:ext cx="8174360" cy="5943600"/>
            <a:chOff x="-3175" y="240264"/>
            <a:chExt cx="9144000" cy="6648628"/>
          </a:xfrm>
          <a:solidFill>
            <a:schemeClr val="accent3">
              <a:lumMod val="75000"/>
            </a:schemeClr>
          </a:solidFill>
        </p:grpSpPr>
        <p:sp useBgFill="1">
          <p:nvSpPr>
            <p:cNvPr id="18" name="Rectangle 17"/>
            <p:cNvSpPr/>
            <p:nvPr/>
          </p:nvSpPr>
          <p:spPr>
            <a:xfrm>
              <a:off x="-3175" y="240264"/>
              <a:ext cx="9144000" cy="664862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520700" y="1283268"/>
              <a:ext cx="8102600" cy="3943495"/>
              <a:chOff x="520700" y="2065906"/>
              <a:chExt cx="8102600" cy="3943495"/>
            </a:xfrm>
            <a:grpFill/>
          </p:grpSpPr>
          <p:grpSp>
            <p:nvGrpSpPr>
              <p:cNvPr id="52227" name="Group 16"/>
              <p:cNvGrpSpPr>
                <a:grpSpLocks/>
              </p:cNvGrpSpPr>
              <p:nvPr/>
            </p:nvGrpSpPr>
            <p:grpSpPr bwMode="auto">
              <a:xfrm>
                <a:off x="3921771" y="2065906"/>
                <a:ext cx="2252662" cy="2111375"/>
                <a:chOff x="3922937" y="2065906"/>
                <a:chExt cx="2253863" cy="2111375"/>
              </a:xfrm>
              <a:grpFill/>
            </p:grpSpPr>
            <p:cxnSp>
              <p:nvCxnSpPr>
                <p:cNvPr id="19" name="Straight Arrow Connector 18"/>
                <p:cNvCxnSpPr/>
                <p:nvPr/>
              </p:nvCxnSpPr>
              <p:spPr bwMode="auto">
                <a:xfrm>
                  <a:off x="5049073" y="2470718"/>
                  <a:ext cx="0" cy="1706563"/>
                </a:xfrm>
                <a:prstGeom prst="straightConnector1">
                  <a:avLst/>
                </a:prstGeom>
                <a:grpFill/>
                <a:ln w="38100">
                  <a:solidFill>
                    <a:srgbClr val="FFFF00"/>
                  </a:solidFill>
                  <a:tailEnd type="arrow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2257" name="TextBox 20"/>
                <p:cNvSpPr txBox="1">
                  <a:spLocks noChangeArrowheads="1"/>
                </p:cNvSpPr>
                <p:nvPr/>
              </p:nvSpPr>
              <p:spPr bwMode="auto">
                <a:xfrm>
                  <a:off x="3922937" y="2065906"/>
                  <a:ext cx="2253863" cy="4131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sample (3%)</a:t>
                  </a:r>
                </a:p>
              </p:txBody>
            </p:sp>
          </p:grpSp>
          <p:grpSp>
            <p:nvGrpSpPr>
              <p:cNvPr id="52228" name="Group 17"/>
              <p:cNvGrpSpPr>
                <a:grpSpLocks/>
              </p:cNvGrpSpPr>
              <p:nvPr/>
            </p:nvGrpSpPr>
            <p:grpSpPr bwMode="auto">
              <a:xfrm>
                <a:off x="520700" y="3465513"/>
                <a:ext cx="8102600" cy="2543888"/>
                <a:chOff x="520700" y="3465513"/>
                <a:chExt cx="8102600" cy="2543888"/>
              </a:xfrm>
              <a:grpFill/>
            </p:grpSpPr>
            <p:grpSp>
              <p:nvGrpSpPr>
                <p:cNvPr id="52232" name="Group 16"/>
                <p:cNvGrpSpPr>
                  <a:grpSpLocks/>
                </p:cNvGrpSpPr>
                <p:nvPr/>
              </p:nvGrpSpPr>
              <p:grpSpPr bwMode="auto">
                <a:xfrm>
                  <a:off x="520700" y="4266568"/>
                  <a:ext cx="8102600" cy="386518"/>
                  <a:chOff x="179836" y="4363823"/>
                  <a:chExt cx="8103414" cy="386499"/>
                </a:xfrm>
                <a:grpFill/>
              </p:grpSpPr>
              <p:sp>
                <p:nvSpPr>
                  <p:cNvPr id="5" name="Rectangle 4"/>
                  <p:cNvSpPr/>
                  <p:nvPr/>
                </p:nvSpPr>
                <p:spPr>
                  <a:xfrm>
                    <a:off x="179836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Jan</a:t>
                    </a:r>
                  </a:p>
                </p:txBody>
              </p:sp>
              <p:sp>
                <p:nvSpPr>
                  <p:cNvPr id="6" name="Rectangle 5"/>
                  <p:cNvSpPr/>
                  <p:nvPr/>
                </p:nvSpPr>
                <p:spPr>
                  <a:xfrm>
                    <a:off x="856179" y="4364455"/>
                    <a:ext cx="668405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Feb</a:t>
                    </a:r>
                  </a:p>
                </p:txBody>
              </p:sp>
              <p:sp>
                <p:nvSpPr>
                  <p:cNvPr id="7" name="Rectangle 6"/>
                  <p:cNvSpPr/>
                  <p:nvPr/>
                </p:nvSpPr>
                <p:spPr>
                  <a:xfrm>
                    <a:off x="1530935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Mar</a:t>
                    </a:r>
                  </a:p>
                </p:txBody>
              </p:sp>
              <p:sp>
                <p:nvSpPr>
                  <p:cNvPr id="8" name="Rectangle 7"/>
                  <p:cNvSpPr/>
                  <p:nvPr/>
                </p:nvSpPr>
                <p:spPr>
                  <a:xfrm>
                    <a:off x="2207278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April</a:t>
                    </a:r>
                  </a:p>
                </p:txBody>
              </p:sp>
              <p:sp>
                <p:nvSpPr>
                  <p:cNvPr id="9" name="Rectangle 8"/>
                  <p:cNvSpPr/>
                  <p:nvPr/>
                </p:nvSpPr>
                <p:spPr>
                  <a:xfrm>
                    <a:off x="2883621" y="4364455"/>
                    <a:ext cx="668404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May</a:t>
                    </a:r>
                  </a:p>
                </p:txBody>
              </p:sp>
              <p:sp>
                <p:nvSpPr>
                  <p:cNvPr id="10" name="Rectangle 9"/>
                  <p:cNvSpPr/>
                  <p:nvPr/>
                </p:nvSpPr>
                <p:spPr>
                  <a:xfrm>
                    <a:off x="3558375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June</a:t>
                    </a:r>
                  </a:p>
                </p:txBody>
              </p:sp>
              <p:sp>
                <p:nvSpPr>
                  <p:cNvPr id="11" name="Rectangle 10"/>
                  <p:cNvSpPr/>
                  <p:nvPr/>
                </p:nvSpPr>
                <p:spPr>
                  <a:xfrm>
                    <a:off x="4234718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July</a:t>
                    </a:r>
                  </a:p>
                </p:txBody>
              </p:sp>
              <p:sp>
                <p:nvSpPr>
                  <p:cNvPr id="12" name="Rectangle 11"/>
                  <p:cNvSpPr/>
                  <p:nvPr/>
                </p:nvSpPr>
                <p:spPr>
                  <a:xfrm>
                    <a:off x="4911061" y="4364455"/>
                    <a:ext cx="668405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Aug</a:t>
                    </a:r>
                  </a:p>
                </p:txBody>
              </p:sp>
              <p:sp>
                <p:nvSpPr>
                  <p:cNvPr id="13" name="Rectangle 12"/>
                  <p:cNvSpPr/>
                  <p:nvPr/>
                </p:nvSpPr>
                <p:spPr>
                  <a:xfrm>
                    <a:off x="5585817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Sept</a:t>
                    </a:r>
                  </a:p>
                </p:txBody>
              </p:sp>
              <p:sp>
                <p:nvSpPr>
                  <p:cNvPr id="14" name="Rectangle 13"/>
                  <p:cNvSpPr/>
                  <p:nvPr/>
                </p:nvSpPr>
                <p:spPr>
                  <a:xfrm>
                    <a:off x="6262160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Oct</a:t>
                    </a:r>
                  </a:p>
                </p:txBody>
              </p:sp>
              <p:sp>
                <p:nvSpPr>
                  <p:cNvPr id="15" name="Rectangle 14"/>
                  <p:cNvSpPr/>
                  <p:nvPr/>
                </p:nvSpPr>
                <p:spPr>
                  <a:xfrm>
                    <a:off x="6938503" y="4364455"/>
                    <a:ext cx="668404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Nov</a:t>
                    </a:r>
                  </a:p>
                </p:txBody>
              </p:sp>
              <p:sp>
                <p:nvSpPr>
                  <p:cNvPr id="16" name="Rectangle 15"/>
                  <p:cNvSpPr/>
                  <p:nvPr/>
                </p:nvSpPr>
                <p:spPr>
                  <a:xfrm>
                    <a:off x="7613258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Dec</a:t>
                    </a: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5181954" y="4991813"/>
                  <a:ext cx="1106487" cy="0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  <a:headEnd type="stealth" w="med" len="lg"/>
                  <a:tailEnd type="stealth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" name="Freeform 27"/>
                <p:cNvSpPr/>
                <p:nvPr/>
              </p:nvSpPr>
              <p:spPr bwMode="auto">
                <a:xfrm>
                  <a:off x="5245100" y="5123576"/>
                  <a:ext cx="574675" cy="885825"/>
                </a:xfrm>
                <a:custGeom>
                  <a:avLst/>
                  <a:gdLst>
                    <a:gd name="connsiteX0" fmla="*/ 575035 w 575035"/>
                    <a:gd name="connsiteY0" fmla="*/ 0 h 886120"/>
                    <a:gd name="connsiteX1" fmla="*/ 235670 w 575035"/>
                    <a:gd name="connsiteY1" fmla="*/ 188536 h 886120"/>
                    <a:gd name="connsiteX2" fmla="*/ 443060 w 575035"/>
                    <a:gd name="connsiteY2" fmla="*/ 377072 h 886120"/>
                    <a:gd name="connsiteX3" fmla="*/ 0 w 575035"/>
                    <a:gd name="connsiteY3" fmla="*/ 886120 h 886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5035" h="886120">
                      <a:moveTo>
                        <a:pt x="575035" y="0"/>
                      </a:moveTo>
                      <a:cubicBezTo>
                        <a:pt x="416350" y="62845"/>
                        <a:pt x="257666" y="125691"/>
                        <a:pt x="235670" y="188536"/>
                      </a:cubicBezTo>
                      <a:cubicBezTo>
                        <a:pt x="213674" y="251381"/>
                        <a:pt x="482338" y="260808"/>
                        <a:pt x="443060" y="377072"/>
                      </a:cubicBezTo>
                      <a:cubicBezTo>
                        <a:pt x="403782" y="493336"/>
                        <a:pt x="201891" y="689728"/>
                        <a:pt x="0" y="886120"/>
                      </a:cubicBezTo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Oval 31"/>
                <p:cNvSpPr/>
                <p:nvPr/>
              </p:nvSpPr>
              <p:spPr bwMode="auto">
                <a:xfrm>
                  <a:off x="3308350" y="3465513"/>
                  <a:ext cx="1601788" cy="631825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Honey Production</a:t>
                  </a:r>
                </a:p>
              </p:txBody>
            </p:sp>
            <p:sp>
              <p:nvSpPr>
                <p:cNvPr id="33" name="Oval 32"/>
                <p:cNvSpPr/>
                <p:nvPr/>
              </p:nvSpPr>
              <p:spPr bwMode="auto">
                <a:xfrm>
                  <a:off x="6105525" y="3465513"/>
                  <a:ext cx="1398588" cy="631825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Winter Bee Production</a:t>
                  </a:r>
                </a:p>
              </p:txBody>
            </p:sp>
          </p:grpSp>
        </p:grpSp>
      </p:grpSp>
      <p:sp>
        <p:nvSpPr>
          <p:cNvPr id="2" name="TextBox 1"/>
          <p:cNvSpPr txBox="1"/>
          <p:nvPr/>
        </p:nvSpPr>
        <p:spPr>
          <a:xfrm>
            <a:off x="1044285" y="4977693"/>
            <a:ext cx="4075827" cy="923330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dirty="0" smtClean="0">
                <a:solidFill>
                  <a:schemeClr val="bg1"/>
                </a:solidFill>
              </a:rPr>
              <a:t>Summer heat limits chemicals that can be used – Apiguard, Apivar, Apistan, CheckMite, etc.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1528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57594"/>
            <a:ext cx="8229600" cy="817183"/>
          </a:xfrm>
        </p:spPr>
        <p:txBody>
          <a:bodyPr/>
          <a:lstStyle/>
          <a:p>
            <a:r>
              <a:rPr lang="en-US" sz="36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Barbara Locke et al. 2017</a:t>
            </a:r>
            <a:endParaRPr lang="en-US" sz="36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6918" y="1332371"/>
            <a:ext cx="8290164" cy="52680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50369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57958"/>
            <a:ext cx="8229600" cy="817183"/>
          </a:xfrm>
        </p:spPr>
        <p:txBody>
          <a:bodyPr/>
          <a:lstStyle/>
          <a:p>
            <a:r>
              <a:rPr lang="en-US" sz="36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Barbara Locke et al. 2017</a:t>
            </a:r>
            <a:endParaRPr lang="en-US" sz="36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7778" y="1333099"/>
            <a:ext cx="8288445" cy="52669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068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57451" y="514067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Papyrus" panose="03070502060502030205" pitchFamily="66" charset="0"/>
                <a:ea typeface="+mn-ea"/>
                <a:cs typeface="+mn-cs"/>
              </a:rPr>
              <a:t>August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Papyrus" panose="03070502060502030205" pitchFamily="66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74600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Gladiolas / Poppy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757785" y="2351573"/>
            <a:ext cx="5628430" cy="3108960"/>
            <a:chOff x="2428023" y="2351574"/>
            <a:chExt cx="5628430" cy="310896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28023" y="2351574"/>
              <a:ext cx="2423520" cy="3108960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47493" y="2351574"/>
              <a:ext cx="3108960" cy="310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21719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11540"/>
            <a:ext cx="8229600" cy="914400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I’ve Got to Feed, but…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313899" y="1737480"/>
            <a:ext cx="8516203" cy="4708981"/>
            <a:chOff x="334371" y="1327077"/>
            <a:chExt cx="8516203" cy="4708981"/>
          </a:xfrm>
        </p:grpSpPr>
        <p:grpSp>
          <p:nvGrpSpPr>
            <p:cNvPr id="5" name="Group 4"/>
            <p:cNvGrpSpPr/>
            <p:nvPr/>
          </p:nvGrpSpPr>
          <p:grpSpPr>
            <a:xfrm>
              <a:off x="334371" y="1755349"/>
              <a:ext cx="3688308" cy="3952832"/>
              <a:chOff x="832514" y="2696349"/>
              <a:chExt cx="3947615" cy="4230517"/>
            </a:xfrm>
          </p:grpSpPr>
          <p:pic>
            <p:nvPicPr>
              <p:cNvPr id="3" name="Picture 2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32514" y="2696349"/>
                <a:ext cx="3947615" cy="4123065"/>
              </a:xfrm>
              <a:prstGeom prst="rect">
                <a:avLst/>
              </a:prstGeom>
            </p:spPr>
          </p:pic>
          <p:sp>
            <p:nvSpPr>
              <p:cNvPr id="4" name="Rectangle 3"/>
              <p:cNvSpPr/>
              <p:nvPr/>
            </p:nvSpPr>
            <p:spPr>
              <a:xfrm>
                <a:off x="832514" y="6667558"/>
                <a:ext cx="3947615" cy="25930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6" name="TextBox 5"/>
            <p:cNvSpPr txBox="1"/>
            <p:nvPr/>
          </p:nvSpPr>
          <p:spPr>
            <a:xfrm>
              <a:off x="4397994" y="1327077"/>
              <a:ext cx="4452580" cy="47089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 algn="l">
                <a:buFont typeface="Arial" panose="020B0604020202020204" pitchFamily="34" charset="0"/>
                <a:buChar char="•"/>
              </a:pPr>
              <a:r>
                <a:rPr lang="en-US" sz="2400" dirty="0" smtClean="0"/>
                <a:t>Feed dry sugar, fondant or hard candy</a:t>
              </a:r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endParaRPr lang="en-US" sz="2400" dirty="0"/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r>
                <a:rPr lang="en-US" sz="2400" dirty="0" smtClean="0">
                  <a:solidFill>
                    <a:srgbClr val="C00000"/>
                  </a:solidFill>
                </a:rPr>
                <a:t>Syrups will chill bees</a:t>
              </a:r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endParaRPr lang="en-US" sz="2400" dirty="0"/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r>
                <a:rPr lang="en-US" sz="2400" dirty="0" smtClean="0"/>
                <a:t>Try to feed when winds are calm and temps at least 40F</a:t>
              </a:r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endParaRPr lang="en-US" sz="2400" dirty="0"/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r>
                <a:rPr lang="en-US" sz="2400" dirty="0" smtClean="0"/>
                <a:t>However, saving bees is paramount at any temperature</a:t>
              </a:r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endParaRPr lang="en-US" dirty="0"/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368361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365905"/>
            <a:ext cx="8229600" cy="950614"/>
          </a:xfrm>
        </p:spPr>
        <p:txBody>
          <a:bodyPr/>
          <a:lstStyle/>
          <a:p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August To-Do List</a:t>
            </a:r>
            <a:endParaRPr lang="en-US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682424"/>
            <a:ext cx="8229600" cy="4809672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Continue Varroa treatments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Reduce colonies to minimal hive volume as brood production declines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Avoid robbing; ventilate hives if necessary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 not opens hives unless absolutely necessary, or during periods of light rain</a:t>
            </a:r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3571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(AUGUST)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5375577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5075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6078469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(AUGUST)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23505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0926512"/>
              </p:ext>
            </p:extLst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(AUGUST)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1559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57451" y="514067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Papyrus" panose="03070502060502030205" pitchFamily="66" charset="0"/>
                <a:ea typeface="+mn-ea"/>
                <a:cs typeface="+mn-cs"/>
              </a:rPr>
              <a:t>September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Papyrus" panose="03070502060502030205" pitchFamily="66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74600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Aster / Morning Glory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595443" y="2351573"/>
            <a:ext cx="7953114" cy="3108960"/>
            <a:chOff x="433436" y="2052341"/>
            <a:chExt cx="7953114" cy="310896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33436" y="2052341"/>
              <a:ext cx="5893673" cy="3108960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77590" y="2052341"/>
              <a:ext cx="3108960" cy="3108960"/>
            </a:xfrm>
            <a:prstGeom prst="rect">
              <a:avLst/>
            </a:prstGeom>
          </p:spPr>
        </p:pic>
        <p:sp>
          <p:nvSpPr>
            <p:cNvPr id="4" name="Rectangle 3"/>
            <p:cNvSpPr/>
            <p:nvPr/>
          </p:nvSpPr>
          <p:spPr>
            <a:xfrm flipH="1">
              <a:off x="5182056" y="2052341"/>
              <a:ext cx="95534" cy="310896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48643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243937"/>
            <a:ext cx="8229600" cy="950614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September To-Do List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76367" y="1438488"/>
            <a:ext cx="8591266" cy="5175576"/>
          </a:xfrm>
        </p:spPr>
        <p:txBody>
          <a:bodyPr>
            <a:noAutofit/>
          </a:bodyPr>
          <a:lstStyle/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fall nectar flow begins, but is often a mere trickle in the early part of the month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Best time to Requeen!  </a:t>
            </a:r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have had time to evaluate all your hives – poor queens have been identified.  New queens that overwinter will produce the best spring colonies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Remove all extraneous supers; prepare for storage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Heft to see colonies are about 70 lbs.; if not, feed with internal feeders and heavy syrup</a:t>
            </a: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71728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Title 1"/>
          <p:cNvSpPr>
            <a:spLocks noGrp="1"/>
          </p:cNvSpPr>
          <p:nvPr>
            <p:ph type="title"/>
          </p:nvPr>
        </p:nvSpPr>
        <p:spPr>
          <a:xfrm>
            <a:off x="2514600" y="794279"/>
            <a:ext cx="4114800" cy="1143000"/>
          </a:xfrm>
          <a:ln>
            <a:solidFill>
              <a:srgbClr val="800000"/>
            </a:solidFill>
            <a:miter lim="800000"/>
            <a:headEnd/>
            <a:tailEnd/>
          </a:ln>
        </p:spPr>
        <p:txBody>
          <a:bodyPr>
            <a:normAutofit fontScale="90000"/>
          </a:bodyPr>
          <a:lstStyle/>
          <a:p>
            <a:r>
              <a:rPr lang="en-US" dirty="0" smtClean="0">
                <a:latin typeface="Times New Roman" charset="0"/>
                <a:ea typeface="ＭＳ Ｐゴシック" charset="0"/>
                <a:cs typeface="ＭＳ Ｐゴシック" charset="0"/>
              </a:rPr>
              <a:t>Replacing Queens</a:t>
            </a:r>
            <a:endParaRPr lang="en-US" dirty="0">
              <a:latin typeface="Times New Roman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22530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8263" y="2731558"/>
            <a:ext cx="6467475" cy="333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334345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457200" y="2860120"/>
            <a:ext cx="8001000" cy="2462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FF00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914400" marR="0" lvl="2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buying local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  <a:sym typeface="Wingdings" panose="05000000000000000000" pitchFamily="2" charset="2"/>
              </a:rPr>
              <a:t> less stress</a:t>
            </a: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914400" marR="0" lvl="2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large commercial producers usually reliable</a:t>
            </a:r>
          </a:p>
          <a:p>
            <a:pPr marL="914400" marR="0" lvl="2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mailed in cages singly or in battery box</a:t>
            </a:r>
          </a:p>
          <a:p>
            <a:pPr marL="914400" marR="0" lvl="2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produce your own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57200" y="858560"/>
            <a:ext cx="8229600" cy="1143000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Obtaining Replacement Queens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7349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33400"/>
            <a:ext cx="8229600" cy="1143000"/>
          </a:xfrm>
        </p:spPr>
        <p:txBody>
          <a:bodyPr/>
          <a:lstStyle/>
          <a:p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Benton Cage with Attendants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81000" y="2209800"/>
            <a:ext cx="8382000" cy="4114800"/>
            <a:chOff x="381000" y="2209800"/>
            <a:chExt cx="8382000" cy="4114800"/>
          </a:xfrm>
        </p:grpSpPr>
        <p:pic>
          <p:nvPicPr>
            <p:cNvPr id="4098" name="Picture 2" descr="http://www.readingeagle.com/storyimage/RE/20150506/BERKSCOUNTRY/305069960/EP/1/1/EP-305069960.jpg&amp;q=80&amp;MaxW=550&amp;MaxH=400&amp;RCRadius=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000" y="2209800"/>
              <a:ext cx="5544693" cy="41148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4" name="Straight Connector 3"/>
            <p:cNvCxnSpPr/>
            <p:nvPr/>
          </p:nvCxnSpPr>
          <p:spPr>
            <a:xfrm flipV="1">
              <a:off x="4648200" y="3124200"/>
              <a:ext cx="1752600" cy="762000"/>
            </a:xfrm>
            <a:prstGeom prst="line">
              <a:avLst/>
            </a:prstGeom>
            <a:ln w="38100">
              <a:solidFill>
                <a:schemeClr val="tx1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" name="TextBox 4"/>
            <p:cNvSpPr txBox="1"/>
            <p:nvPr/>
          </p:nvSpPr>
          <p:spPr>
            <a:xfrm>
              <a:off x="6429233" y="2801034"/>
              <a:ext cx="20574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Candy plug beneath wax paper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7" name="Straight Connector 6"/>
            <p:cNvCxnSpPr/>
            <p:nvPr/>
          </p:nvCxnSpPr>
          <p:spPr>
            <a:xfrm flipV="1">
              <a:off x="4876800" y="5334000"/>
              <a:ext cx="1752600" cy="304800"/>
            </a:xfrm>
            <a:prstGeom prst="line">
              <a:avLst/>
            </a:prstGeom>
            <a:ln w="38100">
              <a:solidFill>
                <a:schemeClr val="tx1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6705600" y="5019765"/>
              <a:ext cx="205740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Cork stopper to prevent premature release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1714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630466"/>
            <a:ext cx="8229600" cy="1143000"/>
          </a:xfrm>
        </p:spPr>
        <p:txBody>
          <a:bodyPr/>
          <a:lstStyle/>
          <a:p>
            <a:r>
              <a:rPr lang="en-US" dirty="0" smtClean="0"/>
              <a:t>Mini-California or Koehnen Cage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415217" y="2403932"/>
            <a:ext cx="8313567" cy="3823602"/>
            <a:chOff x="415217" y="2403932"/>
            <a:chExt cx="8313567" cy="3823602"/>
          </a:xfrm>
        </p:grpSpPr>
        <p:grpSp>
          <p:nvGrpSpPr>
            <p:cNvPr id="3" name="Group 2"/>
            <p:cNvGrpSpPr>
              <a:grpSpLocks noChangeAspect="1"/>
            </p:cNvGrpSpPr>
            <p:nvPr/>
          </p:nvGrpSpPr>
          <p:grpSpPr>
            <a:xfrm>
              <a:off x="415217" y="2403932"/>
              <a:ext cx="8313567" cy="2662237"/>
              <a:chOff x="457200" y="1757363"/>
              <a:chExt cx="12879342" cy="4124326"/>
            </a:xfrm>
          </p:grpSpPr>
          <p:pic>
            <p:nvPicPr>
              <p:cNvPr id="1028" name="Picture 4" descr="http://waywardspark.com/wp-content/uploads/2012/07/DSC_0915.jp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7200" y="1757363"/>
                <a:ext cx="6191250" cy="412432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074" name="Picture 2" descr="http://wildflowermeadows.com/wp-content/uploads/2015/12/CA-Mini-Queen-Cage-300x185.jp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648450" y="1757363"/>
                <a:ext cx="6688092" cy="412432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cxnSp>
          <p:nvCxnSpPr>
            <p:cNvPr id="5" name="Straight Connector 4"/>
            <p:cNvCxnSpPr/>
            <p:nvPr/>
          </p:nvCxnSpPr>
          <p:spPr>
            <a:xfrm flipH="1">
              <a:off x="5139617" y="5066169"/>
              <a:ext cx="990600" cy="838200"/>
            </a:xfrm>
            <a:prstGeom prst="line">
              <a:avLst/>
            </a:prstGeom>
            <a:ln w="38100">
              <a:solidFill>
                <a:schemeClr val="tx1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/>
            <p:cNvSpPr txBox="1"/>
            <p:nvPr/>
          </p:nvSpPr>
          <p:spPr>
            <a:xfrm>
              <a:off x="3501317" y="5581203"/>
              <a:ext cx="20574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Candy plug in removable tube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91582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33316"/>
            <a:ext cx="8229600" cy="1600200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Table Sugar &amp; Paper Towels </a:t>
            </a:r>
            <a:r>
              <a:rPr lang="en-US" sz="4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 Save Bees</a:t>
            </a:r>
            <a:endParaRPr lang="en-US" sz="4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474921" y="2441747"/>
            <a:ext cx="8194159" cy="3879375"/>
            <a:chOff x="643703" y="2441747"/>
            <a:chExt cx="8194159" cy="3879375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703" y="2441747"/>
              <a:ext cx="2915709" cy="3879375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68595" y="2441747"/>
              <a:ext cx="5169267" cy="387937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84520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57227"/>
            <a:ext cx="8229600" cy="1143000"/>
          </a:xfrm>
        </p:spPr>
        <p:txBody>
          <a:bodyPr/>
          <a:lstStyle/>
          <a:p>
            <a:r>
              <a:rPr lang="en-US" dirty="0" smtClean="0"/>
              <a:t>JZ – BZ Cage</a:t>
            </a:r>
            <a:endParaRPr lang="en-US" dirty="0"/>
          </a:p>
        </p:txBody>
      </p:sp>
      <p:grpSp>
        <p:nvGrpSpPr>
          <p:cNvPr id="14" name="Group 13"/>
          <p:cNvGrpSpPr/>
          <p:nvPr/>
        </p:nvGrpSpPr>
        <p:grpSpPr>
          <a:xfrm>
            <a:off x="122281" y="1657454"/>
            <a:ext cx="8899439" cy="4943320"/>
            <a:chOff x="0" y="1564793"/>
            <a:chExt cx="8899439" cy="4943320"/>
          </a:xfrm>
        </p:grpSpPr>
        <p:grpSp>
          <p:nvGrpSpPr>
            <p:cNvPr id="3" name="Group 2"/>
            <p:cNvGrpSpPr/>
            <p:nvPr/>
          </p:nvGrpSpPr>
          <p:grpSpPr>
            <a:xfrm>
              <a:off x="0" y="2216197"/>
              <a:ext cx="8899439" cy="3172639"/>
              <a:chOff x="0" y="2216197"/>
              <a:chExt cx="8899439" cy="3172639"/>
            </a:xfrm>
          </p:grpSpPr>
          <p:pic>
            <p:nvPicPr>
              <p:cNvPr id="2054" name="Picture 6" descr="http://cdn2.bigcommerce.com/n-arxsrf/5bblj3/products/308/images/425/Jzbzs_queen_cage__20997.1385568838.451.416.jpg?c=2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0" y="2216197"/>
                <a:ext cx="4267200" cy="317263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1026" name="Picture 2" descr="http://www.teslabeesupply.com/wp-content/uploads/2016/02/jzbz1.jp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67200" y="2216198"/>
                <a:ext cx="4632239" cy="317019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cxnSp>
          <p:nvCxnSpPr>
            <p:cNvPr id="5" name="Straight Connector 4"/>
            <p:cNvCxnSpPr/>
            <p:nvPr/>
          </p:nvCxnSpPr>
          <p:spPr>
            <a:xfrm flipV="1">
              <a:off x="3657600" y="1752600"/>
              <a:ext cx="1524000" cy="838200"/>
            </a:xfrm>
            <a:prstGeom prst="line">
              <a:avLst/>
            </a:prstGeom>
            <a:ln w="38100">
              <a:solidFill>
                <a:schemeClr val="tx1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TextBox 9"/>
            <p:cNvSpPr txBox="1"/>
            <p:nvPr/>
          </p:nvSpPr>
          <p:spPr>
            <a:xfrm>
              <a:off x="3657600" y="5861782"/>
              <a:ext cx="20574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Cap to prevent premature release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181600" y="1564793"/>
              <a:ext cx="20574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Tube for candy plug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7" name="Straight Connector 6"/>
            <p:cNvCxnSpPr/>
            <p:nvPr/>
          </p:nvCxnSpPr>
          <p:spPr>
            <a:xfrm flipH="1">
              <a:off x="4648200" y="4724400"/>
              <a:ext cx="228600" cy="944061"/>
            </a:xfrm>
            <a:prstGeom prst="line">
              <a:avLst/>
            </a:prstGeom>
            <a:ln w="38100">
              <a:solidFill>
                <a:schemeClr val="tx1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/>
            <p:cNvCxnSpPr/>
            <p:nvPr/>
          </p:nvCxnSpPr>
          <p:spPr>
            <a:xfrm flipV="1">
              <a:off x="6210300" y="3041420"/>
              <a:ext cx="647700" cy="616180"/>
            </a:xfrm>
            <a:prstGeom prst="line">
              <a:avLst/>
            </a:prstGeom>
            <a:ln w="38100">
              <a:solidFill>
                <a:schemeClr val="tx1"/>
              </a:solidFill>
              <a:head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/>
            <p:cNvSpPr txBox="1"/>
            <p:nvPr/>
          </p:nvSpPr>
          <p:spPr>
            <a:xfrm>
              <a:off x="6850019" y="2680320"/>
              <a:ext cx="195108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Access port to release attendants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21930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457200" y="2860120"/>
            <a:ext cx="8001000" cy="18158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FF00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914400" marR="0" lvl="2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give drop of water upon arrival</a:t>
            </a:r>
          </a:p>
          <a:p>
            <a:pPr marL="914400" marR="0" lvl="2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store in dark and cool place for hours - days</a:t>
            </a:r>
          </a:p>
          <a:p>
            <a:pPr marL="914400" marR="0" lvl="2" indent="0" algn="l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install as soon as possible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57200" y="858560"/>
            <a:ext cx="8229600" cy="1143000"/>
          </a:xfrm>
        </p:spPr>
        <p:txBody>
          <a:bodyPr>
            <a:normAutofit/>
          </a:bodyPr>
          <a:lstStyle/>
          <a:p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Treatment of Mailed Queens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9957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685800" y="2593380"/>
            <a:ext cx="7772400" cy="35394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28575" algn="ctr">
                <a:solidFill>
                  <a:srgbClr val="FF0000"/>
                </a:solidFill>
                <a:miter lim="800000"/>
                <a:headEnd/>
                <a:tailEnd type="none" w="lg" len="lg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Remove old queen a day or so before introducing</a:t>
            </a:r>
          </a:p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  new queen</a:t>
            </a:r>
          </a:p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Cut all existing queen cells</a:t>
            </a:r>
          </a:p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Make sure there are no virgin queens</a:t>
            </a:r>
          </a:p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endParaRPr kumimoji="0" lang="en-US" sz="2800" b="0" i="0" u="none" strike="noStrike" kern="1200" cap="none" spc="0" normalizeH="0" baseline="0" noProof="0" dirty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 Remove attendants from mailing cage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457200" y="725190"/>
            <a:ext cx="8229600" cy="1143000"/>
          </a:xfrm>
        </p:spPr>
        <p:txBody>
          <a:bodyPr>
            <a:normAutofit fontScale="90000"/>
          </a:bodyPr>
          <a:lstStyle/>
          <a:p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Basic Tenants of Queen Replacement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499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143000"/>
          </a:xfrm>
        </p:spPr>
        <p:txBody>
          <a:bodyPr/>
          <a:lstStyle/>
          <a:p>
            <a:r>
              <a:rPr lang="en-US" dirty="0" smtClean="0"/>
              <a:t>Remove Attendant Workers</a:t>
            </a:r>
            <a:endParaRPr lang="en-US" dirty="0"/>
          </a:p>
        </p:txBody>
      </p:sp>
      <p:pic>
        <p:nvPicPr>
          <p:cNvPr id="1026" name="Picture 2" descr="http://curbstonevalley.com/wp-content/uploads/2011/05/HRH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0856" y="1905000"/>
            <a:ext cx="6862288" cy="45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79060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Fool Proof Re-queening with Nuc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97400" y="1600200"/>
            <a:ext cx="4038600" cy="4525963"/>
          </a:xfrm>
        </p:spPr>
        <p:txBody>
          <a:bodyPr>
            <a:normAutofit fontScale="85000" lnSpcReduction="10000"/>
          </a:bodyPr>
          <a:lstStyle/>
          <a:p>
            <a:r>
              <a:rPr lang="en-US" dirty="0" smtClean="0"/>
              <a:t>Make nuc with 1 comb each of emerging brood, pollen and honey, uncapped larvae aged greater than 3 days</a:t>
            </a:r>
          </a:p>
          <a:p>
            <a:endParaRPr lang="en-US" dirty="0"/>
          </a:p>
          <a:p>
            <a:r>
              <a:rPr lang="en-US" dirty="0" smtClean="0"/>
              <a:t>Shake in extra nurse bees from open brood of source colony</a:t>
            </a:r>
          </a:p>
          <a:p>
            <a:endParaRPr lang="en-US" dirty="0"/>
          </a:p>
          <a:p>
            <a:r>
              <a:rPr lang="en-US" dirty="0" smtClean="0"/>
              <a:t>Move 15-20 feet from source colony for a few hours</a:t>
            </a:r>
          </a:p>
          <a:p>
            <a:endParaRPr lang="en-US" dirty="0"/>
          </a:p>
          <a:p>
            <a:endParaRPr lang="en-US" dirty="0"/>
          </a:p>
        </p:txBody>
      </p:sp>
      <p:pic>
        <p:nvPicPr>
          <p:cNvPr id="5122" name="Picture 2" descr="http://2.bp.blogspot.com/_QUjrxnhrWS0/TD1XM9GfbxI/AAAAAAAAAEM/x8MIXPR8Xi0/s1600/P630004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1417638"/>
            <a:ext cx="3581400" cy="4775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283036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 smtClean="0">
                <a:latin typeface="Arial" panose="020B0604020202020204" pitchFamily="34" charset="0"/>
                <a:cs typeface="Arial" panose="020B0604020202020204" pitchFamily="34" charset="0"/>
              </a:rPr>
              <a:t>Fool Proof Re-queening with Nuc</a:t>
            </a:r>
            <a:endParaRPr lang="en-US" sz="4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97400" y="1600200"/>
            <a:ext cx="4038600" cy="4525963"/>
          </a:xfrm>
        </p:spPr>
        <p:txBody>
          <a:bodyPr>
            <a:normAutofit fontScale="85000" lnSpcReduction="20000"/>
          </a:bodyPr>
          <a:lstStyle/>
          <a:p>
            <a:r>
              <a:rPr lang="en-US" dirty="0" smtClean="0"/>
              <a:t>Leave caged queen in nuc for 1-2 days</a:t>
            </a:r>
          </a:p>
          <a:p>
            <a:endParaRPr lang="en-US" dirty="0"/>
          </a:p>
          <a:p>
            <a:r>
              <a:rPr lang="en-US" dirty="0" smtClean="0"/>
              <a:t>Remove plastic bar at bottom of JZ-BZ cage to create queen excluder</a:t>
            </a:r>
          </a:p>
          <a:p>
            <a:endParaRPr lang="en-US" dirty="0"/>
          </a:p>
          <a:p>
            <a:r>
              <a:rPr lang="en-US" dirty="0" smtClean="0"/>
              <a:t>Use a candy plug to delay worker entry for brief period</a:t>
            </a:r>
          </a:p>
          <a:p>
            <a:endParaRPr lang="en-US" dirty="0"/>
          </a:p>
          <a:p>
            <a:r>
              <a:rPr lang="en-US" dirty="0" smtClean="0"/>
              <a:t>Leave nuc undisturbed for 1 week</a:t>
            </a:r>
          </a:p>
          <a:p>
            <a:endParaRPr lang="en-US" dirty="0"/>
          </a:p>
          <a:p>
            <a:endParaRPr lang="en-US" dirty="0"/>
          </a:p>
        </p:txBody>
      </p:sp>
      <p:pic>
        <p:nvPicPr>
          <p:cNvPr id="5" name="Picture 2" descr="http://www.ecrotek.co.nz/media/catalog/product/cache/1/image/9df78eab33525d08d6e5fb8d27136e95/q/c/qc800_2_600x44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345928"/>
            <a:ext cx="4119239" cy="30345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60325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232048" y="271098"/>
            <a:ext cx="8679904" cy="3022353"/>
            <a:chOff x="232048" y="178047"/>
            <a:chExt cx="8679904" cy="3022353"/>
          </a:xfrm>
        </p:grpSpPr>
        <p:sp>
          <p:nvSpPr>
            <p:cNvPr id="2" name="TextBox 1"/>
            <p:cNvSpPr txBox="1"/>
            <p:nvPr/>
          </p:nvSpPr>
          <p:spPr>
            <a:xfrm>
              <a:off x="5015408" y="1150614"/>
              <a:ext cx="3896544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You Don’t Need to See Queen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  <p:pic>
          <p:nvPicPr>
            <p:cNvPr id="5" name="Picture 8" descr="http://i241.photobucket.com/albums/ff61/frenchhill/DSC_2617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048" y="178047"/>
              <a:ext cx="4551312" cy="30223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4" name="Group 3"/>
          <p:cNvGrpSpPr/>
          <p:nvPr/>
        </p:nvGrpSpPr>
        <p:grpSpPr>
          <a:xfrm>
            <a:off x="232048" y="3564549"/>
            <a:ext cx="8679904" cy="3022353"/>
            <a:chOff x="232048" y="3657600"/>
            <a:chExt cx="8679904" cy="3022353"/>
          </a:xfrm>
        </p:grpSpPr>
        <p:pic>
          <p:nvPicPr>
            <p:cNvPr id="6" name="Picture 10" descr="http://i241.photobucket.com/albums/ff61/frenchhill/DSC_2630.jp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60640" y="3657600"/>
              <a:ext cx="4551312" cy="302235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TextBox 6"/>
            <p:cNvSpPr txBox="1"/>
            <p:nvPr/>
          </p:nvSpPr>
          <p:spPr>
            <a:xfrm>
              <a:off x="232048" y="4630167"/>
              <a:ext cx="3896544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Arial" pitchFamily="34" charset="0"/>
                  <a:ea typeface="+mn-ea"/>
                  <a:cs typeface="Arial" pitchFamily="34" charset="0"/>
                </a:rPr>
                <a:t>Judge Brood Quality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pitchFamily="34" charset="0"/>
                <a:ea typeface="+mn-ea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1917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609600"/>
            <a:ext cx="8229600" cy="1143000"/>
          </a:xfrm>
        </p:spPr>
        <p:txBody>
          <a:bodyPr/>
          <a:lstStyle/>
          <a:p>
            <a:r>
              <a:rPr lang="en-US" dirty="0" smtClean="0"/>
              <a:t>Fool Proof Re-queening with Nuc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523875" y="2362200"/>
            <a:ext cx="8096250" cy="3886200"/>
            <a:chOff x="523875" y="2514600"/>
            <a:chExt cx="8096250" cy="3886200"/>
          </a:xfrm>
        </p:grpSpPr>
        <p:grpSp>
          <p:nvGrpSpPr>
            <p:cNvPr id="3" name="Group 2"/>
            <p:cNvGrpSpPr/>
            <p:nvPr/>
          </p:nvGrpSpPr>
          <p:grpSpPr>
            <a:xfrm>
              <a:off x="523875" y="2514600"/>
              <a:ext cx="8096250" cy="3886200"/>
              <a:chOff x="1200150" y="2514600"/>
              <a:chExt cx="8096250" cy="3886200"/>
            </a:xfrm>
          </p:grpSpPr>
          <p:pic>
            <p:nvPicPr>
              <p:cNvPr id="5122" name="Picture 2" descr="http://2.bp.blogspot.com/_QUjrxnhrWS0/TD1XM9GfbxI/AAAAAAAAAEM/x8MIXPR8Xi0/s1600/P6300041.JPG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00150" y="2514600"/>
                <a:ext cx="2914650" cy="38862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5124" name="Picture 4" descr="http://4.bp.blogspot.com/-4GC6IZo9i6c/TcaNGlYZGBI/AAAAAAAA3a4/-dXZZeWhhSg/s1600/AprilBEE+090.jpg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114800" y="2514600"/>
                <a:ext cx="5181600" cy="388620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sp>
          <p:nvSpPr>
            <p:cNvPr id="4" name="Arc 3"/>
            <p:cNvSpPr/>
            <p:nvPr/>
          </p:nvSpPr>
          <p:spPr>
            <a:xfrm>
              <a:off x="1524000" y="3733800"/>
              <a:ext cx="4114800" cy="838200"/>
            </a:xfrm>
            <a:prstGeom prst="arc">
              <a:avLst>
                <a:gd name="adj1" fmla="val 11464812"/>
                <a:gd name="adj2" fmla="val 9673"/>
              </a:avLst>
            </a:prstGeom>
            <a:ln w="63500">
              <a:solidFill>
                <a:schemeClr val="tx1"/>
              </a:solidFill>
              <a:headEnd type="oval"/>
              <a:tailEnd type="stealt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3371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(SEPTEMBER)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3868266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0306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243613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(SEPTEMBER)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618333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180185" y="1134998"/>
            <a:ext cx="3716448" cy="1502370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Feeding Fondant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6" name="Group 5"/>
          <p:cNvGrpSpPr>
            <a:grpSpLocks noChangeAspect="1"/>
          </p:cNvGrpSpPr>
          <p:nvPr/>
        </p:nvGrpSpPr>
        <p:grpSpPr>
          <a:xfrm>
            <a:off x="239535" y="360252"/>
            <a:ext cx="4708947" cy="6137497"/>
            <a:chOff x="0" y="150892"/>
            <a:chExt cx="5996309" cy="7815405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150892"/>
              <a:ext cx="5996309" cy="3886200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4080097"/>
              <a:ext cx="5996309" cy="3886200"/>
            </a:xfrm>
            <a:prstGeom prst="rect">
              <a:avLst/>
            </a:prstGeom>
          </p:spPr>
        </p:pic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1269" y="3533783"/>
            <a:ext cx="3954280" cy="29639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0486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2217300"/>
              </p:ext>
            </p:extLst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(SEPTEMBER)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9640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57451" y="514067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Papyrus" panose="03070502060502030205" pitchFamily="66" charset="0"/>
                <a:ea typeface="+mn-ea"/>
                <a:cs typeface="+mn-cs"/>
              </a:rPr>
              <a:t>October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Papyrus" panose="03070502060502030205" pitchFamily="66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74600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Calendula / Cosmos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86387" y="2351573"/>
            <a:ext cx="8171226" cy="3108960"/>
            <a:chOff x="880065" y="2507561"/>
            <a:chExt cx="8171226" cy="310896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80065" y="2507561"/>
              <a:ext cx="3108960" cy="3108960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62903" y="2507561"/>
              <a:ext cx="4988388" cy="310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82670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243937"/>
            <a:ext cx="8229600" cy="950614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October To-Do List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76367" y="1438488"/>
            <a:ext cx="8591266" cy="5175576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Fall flow ends by the end of the month; so will brood production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Make sure your cluster size is at least 8 combs of bees – you will loose half of these by January of the next year; easier for a 4-comb cluster to rebound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Consider keeping screen floors all year; or provide upper entrance to allow moisture escape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5641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2"/>
          <p:cNvGrpSpPr>
            <a:grpSpLocks/>
          </p:cNvGrpSpPr>
          <p:nvPr/>
        </p:nvGrpSpPr>
        <p:grpSpPr bwMode="auto">
          <a:xfrm>
            <a:off x="3043238" y="1790700"/>
            <a:ext cx="3057525" cy="4106863"/>
            <a:chOff x="1917" y="1128"/>
            <a:chExt cx="1926" cy="2587"/>
          </a:xfrm>
        </p:grpSpPr>
        <p:grpSp>
          <p:nvGrpSpPr>
            <p:cNvPr id="64516" name="Group 3"/>
            <p:cNvGrpSpPr>
              <a:grpSpLocks/>
            </p:cNvGrpSpPr>
            <p:nvPr/>
          </p:nvGrpSpPr>
          <p:grpSpPr bwMode="auto">
            <a:xfrm>
              <a:off x="1957" y="1243"/>
              <a:ext cx="1846" cy="2472"/>
              <a:chOff x="1524" y="997"/>
              <a:chExt cx="1846" cy="2472"/>
            </a:xfrm>
          </p:grpSpPr>
          <p:sp>
            <p:nvSpPr>
              <p:cNvPr id="64524" name="AutoShape 4" descr="Granite"/>
              <p:cNvSpPr>
                <a:spLocks noChangeAspect="1" noChangeArrowheads="1"/>
              </p:cNvSpPr>
              <p:nvPr/>
            </p:nvSpPr>
            <p:spPr bwMode="auto">
              <a:xfrm>
                <a:off x="1934" y="2884"/>
                <a:ext cx="1418" cy="296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64525" name="AutoShape 5" descr="Granite"/>
              <p:cNvSpPr>
                <a:spLocks noChangeAspect="1" noChangeArrowheads="1"/>
              </p:cNvSpPr>
              <p:nvPr/>
            </p:nvSpPr>
            <p:spPr bwMode="auto">
              <a:xfrm>
                <a:off x="1589" y="3173"/>
                <a:ext cx="1529" cy="296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64526" name="AutoShape 6"/>
              <p:cNvSpPr>
                <a:spLocks noChangeAspect="1" noChangeArrowheads="1"/>
              </p:cNvSpPr>
              <p:nvPr/>
            </p:nvSpPr>
            <p:spPr bwMode="auto">
              <a:xfrm>
                <a:off x="1527" y="1961"/>
                <a:ext cx="1843" cy="1399"/>
              </a:xfrm>
              <a:prstGeom prst="cube">
                <a:avLst>
                  <a:gd name="adj" fmla="val 3125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64527" name="AutoShape 7"/>
              <p:cNvSpPr>
                <a:spLocks noChangeAspect="1" noChangeArrowheads="1"/>
              </p:cNvSpPr>
              <p:nvPr/>
            </p:nvSpPr>
            <p:spPr bwMode="auto">
              <a:xfrm>
                <a:off x="1527" y="997"/>
                <a:ext cx="1843" cy="1399"/>
              </a:xfrm>
              <a:prstGeom prst="cube">
                <a:avLst>
                  <a:gd name="adj" fmla="val 31250"/>
                </a:avLst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64528" name="Rectangle 8"/>
              <p:cNvSpPr>
                <a:spLocks noChangeAspect="1" noChangeArrowheads="1"/>
              </p:cNvSpPr>
              <p:nvPr/>
            </p:nvSpPr>
            <p:spPr bwMode="auto">
              <a:xfrm>
                <a:off x="1524" y="3293"/>
                <a:ext cx="1410" cy="66"/>
              </a:xfrm>
              <a:prstGeom prst="rect">
                <a:avLst/>
              </a:prstGeom>
              <a:solidFill>
                <a:srgbClr val="0000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4517" name="AutoShape 9"/>
            <p:cNvSpPr>
              <a:spLocks noChangeAspect="1" noChangeArrowheads="1"/>
            </p:cNvSpPr>
            <p:nvPr/>
          </p:nvSpPr>
          <p:spPr bwMode="auto">
            <a:xfrm>
              <a:off x="1917" y="1128"/>
              <a:ext cx="1926" cy="556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4518" name="Oval 10"/>
            <p:cNvSpPr>
              <a:spLocks noChangeArrowheads="1"/>
            </p:cNvSpPr>
            <p:nvPr/>
          </p:nvSpPr>
          <p:spPr bwMode="auto">
            <a:xfrm>
              <a:off x="2391" y="2852"/>
              <a:ext cx="504" cy="546"/>
            </a:xfrm>
            <a:prstGeom prst="ellipse">
              <a:avLst/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B</a:t>
              </a:r>
            </a:p>
          </p:txBody>
        </p:sp>
        <p:sp>
          <p:nvSpPr>
            <p:cNvPr id="64519" name="Text Box 11"/>
            <p:cNvSpPr txBox="1">
              <a:spLocks noChangeArrowheads="1"/>
            </p:cNvSpPr>
            <p:nvPr/>
          </p:nvSpPr>
          <p:spPr bwMode="auto">
            <a:xfrm>
              <a:off x="1980" y="3182"/>
              <a:ext cx="23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P</a:t>
              </a:r>
            </a:p>
          </p:txBody>
        </p:sp>
        <p:sp>
          <p:nvSpPr>
            <p:cNvPr id="64520" name="Text Box 12"/>
            <p:cNvSpPr txBox="1">
              <a:spLocks noChangeArrowheads="1"/>
            </p:cNvSpPr>
            <p:nvPr/>
          </p:nvSpPr>
          <p:spPr bwMode="auto">
            <a:xfrm>
              <a:off x="3112" y="3190"/>
              <a:ext cx="23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P</a:t>
              </a:r>
            </a:p>
          </p:txBody>
        </p:sp>
        <p:sp>
          <p:nvSpPr>
            <p:cNvPr id="64521" name="Text Box 13"/>
            <p:cNvSpPr txBox="1">
              <a:spLocks noChangeArrowheads="1"/>
            </p:cNvSpPr>
            <p:nvPr/>
          </p:nvSpPr>
          <p:spPr bwMode="auto">
            <a:xfrm>
              <a:off x="1978" y="2669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64522" name="Text Box 14"/>
            <p:cNvSpPr txBox="1">
              <a:spLocks noChangeArrowheads="1"/>
            </p:cNvSpPr>
            <p:nvPr/>
          </p:nvSpPr>
          <p:spPr bwMode="auto">
            <a:xfrm>
              <a:off x="3052" y="2669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64523" name="Text Box 15"/>
            <p:cNvSpPr txBox="1">
              <a:spLocks noChangeArrowheads="1"/>
            </p:cNvSpPr>
            <p:nvPr/>
          </p:nvSpPr>
          <p:spPr bwMode="auto">
            <a:xfrm>
              <a:off x="2499" y="1997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</p:grpSp>
      <p:sp>
        <p:nvSpPr>
          <p:cNvPr id="64515" name="Rectangle 16"/>
          <p:cNvSpPr>
            <a:spLocks noGrp="1" noChangeArrowheads="1"/>
          </p:cNvSpPr>
          <p:nvPr>
            <p:ph type="title"/>
          </p:nvPr>
        </p:nvSpPr>
        <p:spPr>
          <a:xfrm>
            <a:off x="1749425" y="274638"/>
            <a:ext cx="5643563" cy="1125537"/>
          </a:xfrm>
        </p:spPr>
        <p:txBody>
          <a:bodyPr/>
          <a:lstStyle/>
          <a:p>
            <a:pPr eaLnBrk="1" hangingPunct="1"/>
            <a:r>
              <a:rPr lang="en-US" altLang="en-US" sz="36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Brood Production Ends</a:t>
            </a:r>
          </a:p>
        </p:txBody>
      </p:sp>
    </p:spTree>
    <p:extLst>
      <p:ext uri="{BB962C8B-B14F-4D97-AF65-F5344CB8AC3E}">
        <p14:creationId xmlns:p14="http://schemas.microsoft.com/office/powerpoint/2010/main" val="1574235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(OCTOBER)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7804844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63265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9151570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(OCTOBER)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07098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263498"/>
              </p:ext>
            </p:extLst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(OCTOBER)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1779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57451" y="514067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Papyrus" panose="03070502060502030205" pitchFamily="66" charset="0"/>
                <a:ea typeface="+mn-ea"/>
                <a:cs typeface="+mn-cs"/>
              </a:rPr>
              <a:t>November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Papyrus" panose="03070502060502030205" pitchFamily="66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74600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Chrysanthemum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7520" y="2351573"/>
            <a:ext cx="3108960" cy="31089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5832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243937"/>
            <a:ext cx="8229600" cy="950614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November To-Do List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76367" y="1438488"/>
            <a:ext cx="8591266" cy="5175576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Continue feeding if necessary until freezing temperatures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Varroa Mite clean-out using oxalic acid or formic acid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Weed-eat around hives on a cold day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Enjoy Thanksgiving!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4720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8997" y="274638"/>
            <a:ext cx="8229600" cy="868362"/>
          </a:xfrm>
        </p:spPr>
        <p:txBody>
          <a:bodyPr/>
          <a:lstStyle/>
          <a:p>
            <a:r>
              <a:rPr lang="en-US" sz="36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Oxalic Acid Vaporization</a:t>
            </a:r>
            <a:endParaRPr lang="en-US" sz="36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160794" y="3886200"/>
            <a:ext cx="8526006" cy="2373635"/>
            <a:chOff x="84594" y="1596054"/>
            <a:chExt cx="9335840" cy="2599092"/>
          </a:xfrm>
        </p:grpSpPr>
        <p:pic>
          <p:nvPicPr>
            <p:cNvPr id="2050" name="Picture 2" descr="https://oxavap.com/wp-content/uploads/2014/01/varrox-product.jpg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3421" y="1600200"/>
              <a:ext cx="2594946" cy="25949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2" name="Picture 4" descr="https://cdn.instructables.com/F2H/9TFP/IJ6CCFHN/F2H9TFPIJ6CCFHN.LARGE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48367" y="1596054"/>
              <a:ext cx="3472067" cy="25990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6" name="Picture 8" descr="http://honeybeesuite.com/wp-content/uploads/2015/03/Oxalic-acid.jp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94" y="1600200"/>
              <a:ext cx="3268827" cy="259494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6" name="TextBox 5"/>
          <p:cNvSpPr txBox="1"/>
          <p:nvPr/>
        </p:nvSpPr>
        <p:spPr>
          <a:xfrm>
            <a:off x="537597" y="1698992"/>
            <a:ext cx="7772400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Use 1 gram for singles; use 2 grams for doubles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Seal colony during vaporization and for </a:t>
            </a: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15 minutes </a:t>
            </a: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afterwards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Only heat the acid for 2.5 minutes, and then disconnect from battery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Works best if colonies are </a:t>
            </a: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broodless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AutoNum type="arabicPeriod"/>
              <a:tabLst/>
              <a:defRPr/>
            </a:pP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Works best at </a:t>
            </a:r>
            <a:r>
              <a:rPr kumimoji="0" lang="en-US" sz="200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alibri"/>
                <a:ea typeface="+mn-ea"/>
                <a:cs typeface="+mn-cs"/>
              </a:rPr>
              <a:t>35-50°F</a:t>
            </a:r>
            <a:endParaRPr kumimoji="0" lang="en-US" sz="200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9875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549761"/>
            <a:ext cx="8229600" cy="950614"/>
          </a:xfrm>
        </p:spPr>
        <p:txBody>
          <a:bodyPr/>
          <a:lstStyle/>
          <a:p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Candy Boards</a:t>
            </a:r>
            <a:endParaRPr lang="en-US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2050136"/>
            <a:ext cx="8229600" cy="4258102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Easy to keep above cluster and check; can be changed in 15-30 seconds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Easy to add protein supplement at the same time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Allows an upper entrance to help get rid of moisture and allow the cluster ease of access to the outside</a:t>
            </a:r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91252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17"/>
          <p:cNvGrpSpPr>
            <a:grpSpLocks/>
          </p:cNvGrpSpPr>
          <p:nvPr/>
        </p:nvGrpSpPr>
        <p:grpSpPr bwMode="auto">
          <a:xfrm>
            <a:off x="3043238" y="2117725"/>
            <a:ext cx="3057525" cy="4106863"/>
            <a:chOff x="1917" y="1128"/>
            <a:chExt cx="1926" cy="2587"/>
          </a:xfrm>
        </p:grpSpPr>
        <p:grpSp>
          <p:nvGrpSpPr>
            <p:cNvPr id="68612" name="Group 3"/>
            <p:cNvGrpSpPr>
              <a:grpSpLocks/>
            </p:cNvGrpSpPr>
            <p:nvPr/>
          </p:nvGrpSpPr>
          <p:grpSpPr bwMode="auto">
            <a:xfrm>
              <a:off x="1957" y="1243"/>
              <a:ext cx="1846" cy="2472"/>
              <a:chOff x="1524" y="997"/>
              <a:chExt cx="1846" cy="2472"/>
            </a:xfrm>
          </p:grpSpPr>
          <p:sp>
            <p:nvSpPr>
              <p:cNvPr id="68620" name="AutoShape 4" descr="Granite"/>
              <p:cNvSpPr>
                <a:spLocks noChangeAspect="1" noChangeArrowheads="1"/>
              </p:cNvSpPr>
              <p:nvPr/>
            </p:nvSpPr>
            <p:spPr bwMode="auto">
              <a:xfrm>
                <a:off x="1934" y="2884"/>
                <a:ext cx="1418" cy="296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68621" name="AutoShape 5" descr="Granite"/>
              <p:cNvSpPr>
                <a:spLocks noChangeAspect="1" noChangeArrowheads="1"/>
              </p:cNvSpPr>
              <p:nvPr/>
            </p:nvSpPr>
            <p:spPr bwMode="auto">
              <a:xfrm>
                <a:off x="1589" y="3173"/>
                <a:ext cx="1529" cy="296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68622" name="AutoShape 6"/>
              <p:cNvSpPr>
                <a:spLocks noChangeAspect="1" noChangeArrowheads="1"/>
              </p:cNvSpPr>
              <p:nvPr/>
            </p:nvSpPr>
            <p:spPr bwMode="auto">
              <a:xfrm>
                <a:off x="1527" y="1961"/>
                <a:ext cx="1843" cy="1399"/>
              </a:xfrm>
              <a:prstGeom prst="cube">
                <a:avLst>
                  <a:gd name="adj" fmla="val 3125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68623" name="AutoShape 7"/>
              <p:cNvSpPr>
                <a:spLocks noChangeAspect="1" noChangeArrowheads="1"/>
              </p:cNvSpPr>
              <p:nvPr/>
            </p:nvSpPr>
            <p:spPr bwMode="auto">
              <a:xfrm>
                <a:off x="1527" y="997"/>
                <a:ext cx="1843" cy="1399"/>
              </a:xfrm>
              <a:prstGeom prst="cube">
                <a:avLst>
                  <a:gd name="adj" fmla="val 31250"/>
                </a:avLst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68624" name="Rectangle 8"/>
              <p:cNvSpPr>
                <a:spLocks noChangeAspect="1" noChangeArrowheads="1"/>
              </p:cNvSpPr>
              <p:nvPr/>
            </p:nvSpPr>
            <p:spPr bwMode="auto">
              <a:xfrm>
                <a:off x="1524" y="3293"/>
                <a:ext cx="1410" cy="66"/>
              </a:xfrm>
              <a:prstGeom prst="rect">
                <a:avLst/>
              </a:prstGeom>
              <a:solidFill>
                <a:srgbClr val="0000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sp>
          <p:nvSpPr>
            <p:cNvPr id="68613" name="AutoShape 9"/>
            <p:cNvSpPr>
              <a:spLocks noChangeAspect="1" noChangeArrowheads="1"/>
            </p:cNvSpPr>
            <p:nvPr/>
          </p:nvSpPr>
          <p:spPr bwMode="auto">
            <a:xfrm>
              <a:off x="1917" y="1128"/>
              <a:ext cx="1926" cy="556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8614" name="Oval 10"/>
            <p:cNvSpPr>
              <a:spLocks noChangeArrowheads="1"/>
            </p:cNvSpPr>
            <p:nvPr/>
          </p:nvSpPr>
          <p:spPr bwMode="auto">
            <a:xfrm>
              <a:off x="2246" y="2429"/>
              <a:ext cx="846" cy="899"/>
            </a:xfrm>
            <a:prstGeom prst="ellipse">
              <a:avLst/>
            </a:prstGeom>
            <a:noFill/>
            <a:ln w="25400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68615" name="Text Box 11"/>
            <p:cNvSpPr txBox="1">
              <a:spLocks noChangeArrowheads="1"/>
            </p:cNvSpPr>
            <p:nvPr/>
          </p:nvSpPr>
          <p:spPr bwMode="auto">
            <a:xfrm>
              <a:off x="1980" y="3182"/>
              <a:ext cx="23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P</a:t>
              </a:r>
            </a:p>
          </p:txBody>
        </p:sp>
        <p:sp>
          <p:nvSpPr>
            <p:cNvPr id="68616" name="Text Box 12"/>
            <p:cNvSpPr txBox="1">
              <a:spLocks noChangeArrowheads="1"/>
            </p:cNvSpPr>
            <p:nvPr/>
          </p:nvSpPr>
          <p:spPr bwMode="auto">
            <a:xfrm>
              <a:off x="3112" y="3190"/>
              <a:ext cx="23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P</a:t>
              </a:r>
            </a:p>
          </p:txBody>
        </p:sp>
        <p:sp>
          <p:nvSpPr>
            <p:cNvPr id="68617" name="Text Box 13"/>
            <p:cNvSpPr txBox="1">
              <a:spLocks noChangeArrowheads="1"/>
            </p:cNvSpPr>
            <p:nvPr/>
          </p:nvSpPr>
          <p:spPr bwMode="auto">
            <a:xfrm>
              <a:off x="1978" y="2669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68618" name="Text Box 14"/>
            <p:cNvSpPr txBox="1">
              <a:spLocks noChangeArrowheads="1"/>
            </p:cNvSpPr>
            <p:nvPr/>
          </p:nvSpPr>
          <p:spPr bwMode="auto">
            <a:xfrm>
              <a:off x="3052" y="2669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68619" name="Text Box 15"/>
            <p:cNvSpPr txBox="1">
              <a:spLocks noChangeArrowheads="1"/>
            </p:cNvSpPr>
            <p:nvPr/>
          </p:nvSpPr>
          <p:spPr bwMode="auto">
            <a:xfrm>
              <a:off x="2525" y="1990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</p:grpSp>
      <p:sp>
        <p:nvSpPr>
          <p:cNvPr id="68611" name="Rectangle 16"/>
          <p:cNvSpPr>
            <a:spLocks noGrp="1" noChangeArrowheads="1"/>
          </p:cNvSpPr>
          <p:nvPr>
            <p:ph type="title"/>
          </p:nvPr>
        </p:nvSpPr>
        <p:spPr>
          <a:xfrm>
            <a:off x="1750219" y="633413"/>
            <a:ext cx="5643563" cy="850899"/>
          </a:xfrm>
        </p:spPr>
        <p:txBody>
          <a:bodyPr/>
          <a:lstStyle/>
          <a:p>
            <a:pPr eaLnBrk="1" hangingPunct="1"/>
            <a:r>
              <a:rPr lang="en-US" altLang="en-US" sz="36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Usually by mid-November</a:t>
            </a:r>
          </a:p>
        </p:txBody>
      </p:sp>
    </p:spTree>
    <p:extLst>
      <p:ext uri="{BB962C8B-B14F-4D97-AF65-F5344CB8AC3E}">
        <p14:creationId xmlns:p14="http://schemas.microsoft.com/office/powerpoint/2010/main" val="16852075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562665"/>
            <a:ext cx="7772400" cy="609600"/>
          </a:xfrm>
        </p:spPr>
        <p:txBody>
          <a:bodyPr/>
          <a:lstStyle/>
          <a:p>
            <a:r>
              <a:rPr lang="en-US" sz="4000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Making Colonies Broodless</a:t>
            </a:r>
            <a:endParaRPr lang="en-US" sz="40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175510" y="1734930"/>
            <a:ext cx="5344406" cy="3074412"/>
          </a:xfrm>
        </p:spPr>
        <p:txBody>
          <a:bodyPr/>
          <a:lstStyle/>
          <a:p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Cage Queen – Day 1</a:t>
            </a:r>
          </a:p>
          <a:p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Release Queen – Day 14</a:t>
            </a:r>
          </a:p>
          <a:p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Treat Colony – Day 21</a:t>
            </a:r>
            <a:endParaRPr lang="en-US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840922" y="5372007"/>
            <a:ext cx="746215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This simple scheme allows all of the capped brood in a colony to emerge before treatment, while minimizing the duration of the broodless period (i.e. there will be eggs and larvae in the colony at the time of treatment)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2018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(NOVEMBER)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0297684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11532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2489589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(NOVEMBER)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370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6217984"/>
              </p:ext>
            </p:extLst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(NOVEMBER)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90164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57451" y="514067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Papyrus" panose="03070502060502030205" pitchFamily="66" charset="0"/>
                <a:ea typeface="+mn-ea"/>
                <a:cs typeface="+mn-cs"/>
              </a:rPr>
              <a:t>December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Papyrus" panose="03070502060502030205" pitchFamily="66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74600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Narcissus / Holly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20137" y="2351573"/>
            <a:ext cx="7903726" cy="3108960"/>
            <a:chOff x="572778" y="2338417"/>
            <a:chExt cx="7903726" cy="310896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2778" y="2338417"/>
              <a:ext cx="3108960" cy="3108960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4570" y="2338417"/>
              <a:ext cx="4671934" cy="310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904074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710810"/>
            <a:ext cx="8229600" cy="950614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December To-Do List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276367" y="2372234"/>
            <a:ext cx="8591266" cy="3774957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Nothing to do but enjoy family during the holidays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Read beekeeping stuff to learn new things for next year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Call Dr. Harris and cuss him for his bad advice given during a workshop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0619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87205052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34502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7644733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0B57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9657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8699319"/>
              </p:ext>
            </p:extLst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5823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9" name="Rectangle 15"/>
          <p:cNvSpPr>
            <a:spLocks noGrp="1" noChangeArrowheads="1"/>
          </p:cNvSpPr>
          <p:nvPr>
            <p:ph type="title"/>
          </p:nvPr>
        </p:nvSpPr>
        <p:spPr>
          <a:xfrm>
            <a:off x="1749425" y="653305"/>
            <a:ext cx="5643563" cy="746870"/>
          </a:xfrm>
        </p:spPr>
        <p:txBody>
          <a:bodyPr/>
          <a:lstStyle/>
          <a:p>
            <a:pPr eaLnBrk="1" hangingPunct="1"/>
            <a:r>
              <a:rPr lang="en-US" altLang="en-US" sz="4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Candy Board in Place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019401" y="1882190"/>
            <a:ext cx="3057525" cy="4422776"/>
            <a:chOff x="3042443" y="1474787"/>
            <a:chExt cx="3057525" cy="4422776"/>
          </a:xfrm>
        </p:grpSpPr>
        <p:sp>
          <p:nvSpPr>
            <p:cNvPr id="70660" name="AutoShape 3" descr="Granite"/>
            <p:cNvSpPr>
              <a:spLocks noChangeAspect="1" noChangeArrowheads="1"/>
            </p:cNvSpPr>
            <p:nvPr/>
          </p:nvSpPr>
          <p:spPr bwMode="auto">
            <a:xfrm>
              <a:off x="3757613" y="4968875"/>
              <a:ext cx="2251075" cy="469900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661" name="AutoShape 4" descr="Granite"/>
            <p:cNvSpPr>
              <a:spLocks noChangeAspect="1" noChangeArrowheads="1"/>
            </p:cNvSpPr>
            <p:nvPr/>
          </p:nvSpPr>
          <p:spPr bwMode="auto">
            <a:xfrm>
              <a:off x="3209926" y="5427663"/>
              <a:ext cx="2427288" cy="469900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662" name="AutoShape 5"/>
            <p:cNvSpPr>
              <a:spLocks noChangeAspect="1" noChangeArrowheads="1"/>
            </p:cNvSpPr>
            <p:nvPr/>
          </p:nvSpPr>
          <p:spPr bwMode="auto">
            <a:xfrm>
              <a:off x="3111501" y="3503613"/>
              <a:ext cx="2925763" cy="2220913"/>
            </a:xfrm>
            <a:prstGeom prst="cube">
              <a:avLst>
                <a:gd name="adj" fmla="val 3125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663" name="AutoShape 6"/>
            <p:cNvSpPr>
              <a:spLocks noChangeAspect="1" noChangeArrowheads="1"/>
            </p:cNvSpPr>
            <p:nvPr/>
          </p:nvSpPr>
          <p:spPr bwMode="auto">
            <a:xfrm>
              <a:off x="3111501" y="1973263"/>
              <a:ext cx="2925763" cy="2220913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664" name="Rectangle 7"/>
            <p:cNvSpPr>
              <a:spLocks noChangeAspect="1" noChangeArrowheads="1"/>
            </p:cNvSpPr>
            <p:nvPr/>
          </p:nvSpPr>
          <p:spPr bwMode="auto">
            <a:xfrm>
              <a:off x="3106738" y="5618163"/>
              <a:ext cx="2238375" cy="104775"/>
            </a:xfrm>
            <a:prstGeom prst="rect">
              <a:avLst/>
            </a:prstGeom>
            <a:solidFill>
              <a:srgbClr val="0000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0666" name="Oval 9"/>
            <p:cNvSpPr>
              <a:spLocks noChangeArrowheads="1"/>
            </p:cNvSpPr>
            <p:nvPr/>
          </p:nvSpPr>
          <p:spPr bwMode="auto">
            <a:xfrm>
              <a:off x="3565526" y="2722563"/>
              <a:ext cx="1343025" cy="1427163"/>
            </a:xfrm>
            <a:prstGeom prst="ellipse">
              <a:avLst/>
            </a:prstGeom>
            <a:noFill/>
            <a:ln w="25400" algn="ctr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C</a:t>
              </a:r>
            </a:p>
          </p:txBody>
        </p:sp>
        <p:sp>
          <p:nvSpPr>
            <p:cNvPr id="70667" name="Text Box 12"/>
            <p:cNvSpPr txBox="1">
              <a:spLocks noChangeArrowheads="1"/>
            </p:cNvSpPr>
            <p:nvPr/>
          </p:nvSpPr>
          <p:spPr bwMode="auto">
            <a:xfrm>
              <a:off x="3140076" y="2789238"/>
              <a:ext cx="45720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70668" name="Text Box 13"/>
            <p:cNvSpPr txBox="1">
              <a:spLocks noChangeArrowheads="1"/>
            </p:cNvSpPr>
            <p:nvPr/>
          </p:nvSpPr>
          <p:spPr bwMode="auto">
            <a:xfrm>
              <a:off x="4845051" y="2789238"/>
              <a:ext cx="457200" cy="519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13" name="AutoShape 5"/>
            <p:cNvSpPr>
              <a:spLocks noChangeArrowheads="1"/>
            </p:cNvSpPr>
            <p:nvPr/>
          </p:nvSpPr>
          <p:spPr bwMode="auto">
            <a:xfrm>
              <a:off x="3128212" y="1663478"/>
              <a:ext cx="2897188" cy="990601"/>
            </a:xfrm>
            <a:prstGeom prst="cube">
              <a:avLst>
                <a:gd name="adj" fmla="val 6627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" name="Rectangle 1"/>
            <p:cNvSpPr/>
            <p:nvPr/>
          </p:nvSpPr>
          <p:spPr>
            <a:xfrm>
              <a:off x="4088592" y="2606501"/>
              <a:ext cx="334978" cy="5432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Palatino Linotype"/>
                <a:ea typeface="+mn-ea"/>
                <a:cs typeface="+mn-cs"/>
              </a:endParaRPr>
            </a:p>
          </p:txBody>
        </p:sp>
        <p:sp>
          <p:nvSpPr>
            <p:cNvPr id="70665" name="AutoShape 8"/>
            <p:cNvSpPr>
              <a:spLocks noChangeAspect="1" noChangeArrowheads="1"/>
            </p:cNvSpPr>
            <p:nvPr/>
          </p:nvSpPr>
          <p:spPr bwMode="auto">
            <a:xfrm>
              <a:off x="3042443" y="1474787"/>
              <a:ext cx="3057525" cy="882650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cxnSp>
        <p:nvCxnSpPr>
          <p:cNvPr id="5" name="Straight Connector 4"/>
          <p:cNvCxnSpPr/>
          <p:nvPr/>
        </p:nvCxnSpPr>
        <p:spPr>
          <a:xfrm>
            <a:off x="4879818" y="4934139"/>
            <a:ext cx="1928388" cy="9053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879818" y="3348583"/>
            <a:ext cx="1928388" cy="9053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4879818" y="2417199"/>
            <a:ext cx="1928388" cy="9053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6793193" y="2077292"/>
            <a:ext cx="12946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candy board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793193" y="3042264"/>
            <a:ext cx="14907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cluster and 50 lbs. food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793193" y="4602394"/>
            <a:ext cx="15330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mostly empty and POLLEN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75177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84360" y="-199176"/>
            <a:ext cx="8229600" cy="1294646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Wire Candy Board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1375350" y="1555507"/>
            <a:ext cx="6393300" cy="4693362"/>
            <a:chOff x="1273398" y="1555507"/>
            <a:chExt cx="6393300" cy="4693362"/>
          </a:xfrm>
        </p:grpSpPr>
        <p:grpSp>
          <p:nvGrpSpPr>
            <p:cNvPr id="12" name="Group 11"/>
            <p:cNvGrpSpPr>
              <a:grpSpLocks noChangeAspect="1"/>
            </p:cNvGrpSpPr>
            <p:nvPr/>
          </p:nvGrpSpPr>
          <p:grpSpPr>
            <a:xfrm>
              <a:off x="1273398" y="1555507"/>
              <a:ext cx="2850888" cy="4693362"/>
              <a:chOff x="1273398" y="1555507"/>
              <a:chExt cx="2850888" cy="4693362"/>
            </a:xfrm>
          </p:grpSpPr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73398" y="4353028"/>
                <a:ext cx="2850888" cy="1895841"/>
              </a:xfrm>
              <a:prstGeom prst="rect">
                <a:avLst/>
              </a:prstGeom>
            </p:spPr>
          </p:pic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73398" y="1555507"/>
                <a:ext cx="2850888" cy="2743200"/>
              </a:xfrm>
              <a:prstGeom prst="rect">
                <a:avLst/>
              </a:prstGeom>
            </p:spPr>
          </p:pic>
        </p:grpSp>
        <p:grpSp>
          <p:nvGrpSpPr>
            <p:cNvPr id="13" name="Group 12"/>
            <p:cNvGrpSpPr>
              <a:grpSpLocks noChangeAspect="1"/>
            </p:cNvGrpSpPr>
            <p:nvPr/>
          </p:nvGrpSpPr>
          <p:grpSpPr>
            <a:xfrm>
              <a:off x="4164595" y="1555507"/>
              <a:ext cx="3502103" cy="4690872"/>
              <a:chOff x="5812325" y="1325488"/>
              <a:chExt cx="2812297" cy="3766915"/>
            </a:xfrm>
          </p:grpSpPr>
          <p:pic>
            <p:nvPicPr>
              <p:cNvPr id="8" name="Picture 7"/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812325" y="1325488"/>
                <a:ext cx="2812296" cy="1869878"/>
              </a:xfrm>
              <a:prstGeom prst="rect">
                <a:avLst/>
              </a:prstGeom>
            </p:spPr>
          </p:pic>
          <p:pic>
            <p:nvPicPr>
              <p:cNvPr id="11" name="Picture 10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812325" y="3222525"/>
                <a:ext cx="2812297" cy="1869878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743842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98060"/>
            <a:ext cx="8229600" cy="849573"/>
          </a:xfrm>
        </p:spPr>
        <p:txBody>
          <a:bodyPr/>
          <a:lstStyle/>
          <a:p>
            <a:r>
              <a:rPr lang="en-US" sz="4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January Inspections</a:t>
            </a:r>
            <a:endParaRPr lang="en-US" sz="4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45693"/>
            <a:ext cx="8229600" cy="4814247"/>
          </a:xfrm>
        </p:spPr>
        <p:txBody>
          <a:bodyPr>
            <a:normAutofit/>
          </a:bodyPr>
          <a:lstStyle/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Are there any eggs yet?</a:t>
            </a:r>
          </a:p>
          <a:p>
            <a:pPr marL="457200" lvl="1" indent="0">
              <a:buNone/>
            </a:pP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</a:p>
          <a:p>
            <a:pPr marL="457200" lvl="1" indent="0">
              <a:buNone/>
            </a:pPr>
            <a:r>
              <a:rPr lang="en-US" sz="18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YES</a:t>
            </a: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– understand that </a:t>
            </a:r>
            <a:r>
              <a:rPr lang="en-US" sz="18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brood rearing has begun</a:t>
            </a: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 colony will burn through the winter stores much more quickly now; think about more frequent </a:t>
            </a: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inspections.</a:t>
            </a: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– not time to worry about loss of queen</a:t>
            </a: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  Relax.  Check again in early February.</a:t>
            </a: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Why feed a protein supplement?</a:t>
            </a:r>
          </a:p>
          <a:p>
            <a:pPr marL="457200" lvl="1" indent="0">
              <a:buNone/>
            </a:pP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r>
              <a:rPr lang="en-US" sz="1800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Natural fresh pollen can be scarce, and weather is variable.  Protein supplements provide an </a:t>
            </a:r>
            <a:r>
              <a:rPr lang="en-US" sz="1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uninterrupted</a:t>
            </a:r>
            <a:r>
              <a:rPr lang="en-US" sz="1800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protein source to support brood rearing.</a:t>
            </a:r>
            <a:endParaRPr lang="en-US" sz="1800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457200" lvl="1" indent="0">
              <a:buNone/>
            </a:pPr>
            <a:endParaRPr lang="en-US" sz="1800" dirty="0" smtClean="0">
              <a:solidFill>
                <a:srgbClr val="C00000"/>
              </a:solidFill>
            </a:endParaRPr>
          </a:p>
          <a:p>
            <a:pPr lvl="1"/>
            <a:endParaRPr lang="en-US" sz="1800" dirty="0">
              <a:solidFill>
                <a:srgbClr val="C00000"/>
              </a:solidFill>
            </a:endParaRPr>
          </a:p>
          <a:p>
            <a:pPr marL="457200" lvl="1" indent="0">
              <a:buNone/>
            </a:pPr>
            <a:endParaRPr lang="en-US" sz="18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00722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736600"/>
            <a:ext cx="7772400" cy="1143000"/>
          </a:xfrm>
        </p:spPr>
        <p:txBody>
          <a:bodyPr/>
          <a:lstStyle/>
          <a:p>
            <a:r>
              <a:rPr lang="en-US" sz="36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Honey Consumption by Colonies</a:t>
            </a:r>
            <a:endParaRPr lang="en-US" sz="36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52500" y="2616200"/>
            <a:ext cx="7239000" cy="3505200"/>
          </a:xfrm>
        </p:spPr>
        <p:txBody>
          <a:bodyPr/>
          <a:lstStyle/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</a:rPr>
              <a:t>High during brood rearing</a:t>
            </a:r>
          </a:p>
          <a:p>
            <a:pPr lvl="1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maintaining broodnest temperature of 95 F</a:t>
            </a:r>
          </a:p>
          <a:p>
            <a:pPr lvl="1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food demands of brood</a:t>
            </a:r>
          </a:p>
          <a:p>
            <a:pPr lvl="1"/>
            <a:r>
              <a:rPr lang="en-US" sz="2400" dirty="0" smtClean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increased foraging activity</a:t>
            </a:r>
          </a:p>
          <a:p>
            <a:endParaRPr lang="en-US" sz="2800" dirty="0">
              <a:latin typeface="Arial" panose="020B0604020202020204" pitchFamily="34" charset="0"/>
              <a:cs typeface="Arial" panose="020B0604020202020204" pitchFamily="34" charset="0"/>
              <a:sym typeface="Wingdings" panose="05000000000000000000" pitchFamily="2" charset="2"/>
            </a:endParaRPr>
          </a:p>
          <a:p>
            <a:r>
              <a:rPr lang="en-US" sz="2800" dirty="0" smtClean="0">
                <a:latin typeface="Arial" panose="020B0604020202020204" pitchFamily="34" charset="0"/>
                <a:cs typeface="Arial" panose="020B0604020202020204" pitchFamily="34" charset="0"/>
                <a:sym typeface="Wingdings" panose="05000000000000000000" pitchFamily="2" charset="2"/>
              </a:rPr>
              <a:t>Winter clusters are most efficient when cluster temperature is 43-46 F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23821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/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ANUARY)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3199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010" name="Object 37"/>
          <p:cNvGraphicFramePr>
            <a:graphicFrameLocks noGrp="1" noChangeAspect="1"/>
          </p:cNvGraphicFramePr>
          <p:nvPr>
            <p:ph sz="half" idx="4294967295"/>
          </p:nvPr>
        </p:nvGraphicFramePr>
        <p:xfrm>
          <a:off x="476250" y="1128713"/>
          <a:ext cx="7931150" cy="5302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265" name="Chart" r:id="rId3" imgW="6096069" imgH="4076748" progId="MSGraph.Chart.8">
                  <p:embed followColorScheme="full"/>
                </p:oleObj>
              </mc:Choice>
              <mc:Fallback>
                <p:oleObj name="Chart" r:id="rId3" imgW="6096069" imgH="4076748" progId="MSGraph.Chart.8">
                  <p:embed followColorScheme="full"/>
                  <p:pic>
                    <p:nvPicPr>
                      <p:cNvPr id="43010" name="Object 3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76250" y="1128713"/>
                        <a:ext cx="7931150" cy="5302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3011" name="Group 1272"/>
          <p:cNvGrpSpPr>
            <a:grpSpLocks/>
          </p:cNvGrpSpPr>
          <p:nvPr/>
        </p:nvGrpSpPr>
        <p:grpSpPr bwMode="auto">
          <a:xfrm>
            <a:off x="5041900" y="4678363"/>
            <a:ext cx="266700" cy="508000"/>
            <a:chOff x="2774" y="2948"/>
            <a:chExt cx="212" cy="442"/>
          </a:xfrm>
        </p:grpSpPr>
        <p:grpSp>
          <p:nvGrpSpPr>
            <p:cNvPr id="44148" name="Group 1273"/>
            <p:cNvGrpSpPr>
              <a:grpSpLocks noChangeAspect="1"/>
            </p:cNvGrpSpPr>
            <p:nvPr/>
          </p:nvGrpSpPr>
          <p:grpSpPr bwMode="auto">
            <a:xfrm>
              <a:off x="2774" y="3187"/>
              <a:ext cx="212" cy="203"/>
              <a:chOff x="4417" y="1147"/>
              <a:chExt cx="356" cy="341"/>
            </a:xfrm>
          </p:grpSpPr>
          <p:sp>
            <p:nvSpPr>
              <p:cNvPr id="44236" name="AutoShape 1274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37" name="Freeform 1275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38" name="Freeform 1276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39" name="Freeform 1277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40" name="Freeform 1278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41" name="Freeform 1279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42" name="Freeform 1280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43" name="Freeform 1281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44" name="Freeform 1282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45" name="Freeform 1283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46" name="Freeform 1284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47" name="Freeform 1285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48" name="Freeform 1286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49" name="Freeform 1287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50" name="Freeform 1288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51" name="Freeform 1289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52" name="Freeform 1290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53" name="Freeform 1291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54" name="Freeform 1292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55" name="Freeform 1293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56" name="Freeform 1294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57" name="Freeform 1295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58" name="Freeform 1296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59" name="Freeform 1297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60" name="Freeform 1298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61" name="Freeform 1299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62" name="Freeform 1300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63" name="Freeform 1301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64" name="Freeform 1302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65" name="Freeform 1303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66" name="Freeform 1304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67" name="Freeform 1305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68" name="Freeform 1306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69" name="Freeform 1307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70" name="Freeform 1308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71" name="Freeform 1309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72" name="Freeform 1310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73" name="Freeform 1311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74" name="Freeform 1312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75" name="Freeform 1313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76" name="Freeform 1314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77" name="Freeform 1315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78" name="Freeform 1316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79" name="Freeform 1317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80" name="Freeform 1318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81" name="Freeform 1319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82" name="Freeform 1320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83" name="Freeform 1321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84" name="Freeform 1322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85" name="Freeform 1323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86" name="Freeform 1324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87" name="Freeform 1325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88" name="Freeform 1326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89" name="Freeform 1327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90" name="Freeform 1328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91" name="Freeform 1329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92" name="Freeform 1330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93" name="Freeform 1331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94" name="Freeform 1332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95" name="Freeform 1333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96" name="Freeform 1334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97" name="Freeform 1335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98" name="Freeform 1336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99" name="Freeform 1337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00" name="Freeform 1338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01" name="Freeform 1339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02" name="Freeform 1340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03" name="Freeform 1341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04" name="Freeform 1342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05" name="Freeform 1343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06" name="Freeform 1344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07" name="Freeform 1345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08" name="Freeform 1346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09" name="Freeform 1347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10" name="Freeform 1348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11" name="Freeform 1349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12" name="Freeform 1350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13" name="Freeform 1351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14" name="Freeform 1352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15" name="Freeform 1353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16" name="Freeform 1354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17" name="Freeform 1355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18" name="Freeform 1356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19" name="Freeform 1357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20" name="Freeform 1358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321" name="Freeform 1359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4149" name="Group 1360"/>
            <p:cNvGrpSpPr>
              <a:grpSpLocks noChangeAspect="1"/>
            </p:cNvGrpSpPr>
            <p:nvPr/>
          </p:nvGrpSpPr>
          <p:grpSpPr bwMode="auto">
            <a:xfrm>
              <a:off x="2774" y="2948"/>
              <a:ext cx="212" cy="203"/>
              <a:chOff x="4417" y="1147"/>
              <a:chExt cx="356" cy="341"/>
            </a:xfrm>
          </p:grpSpPr>
          <p:sp>
            <p:nvSpPr>
              <p:cNvPr id="44150" name="AutoShape 1361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51" name="Freeform 1362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52" name="Freeform 1363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53" name="Freeform 1364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54" name="Freeform 1365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55" name="Freeform 1366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56" name="Freeform 1367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57" name="Freeform 1368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58" name="Freeform 1369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59" name="Freeform 1370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60" name="Freeform 1371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61" name="Freeform 1372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62" name="Freeform 1373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63" name="Freeform 1374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64" name="Freeform 1375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65" name="Freeform 1376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66" name="Freeform 1377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67" name="Freeform 1378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68" name="Freeform 1379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69" name="Freeform 1380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70" name="Freeform 1381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71" name="Freeform 1382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72" name="Freeform 1383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73" name="Freeform 1384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74" name="Freeform 1385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75" name="Freeform 1386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76" name="Freeform 1387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77" name="Freeform 1388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78" name="Freeform 1389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79" name="Freeform 1390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80" name="Freeform 1391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81" name="Freeform 1392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82" name="Freeform 1393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83" name="Freeform 1394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84" name="Freeform 1395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85" name="Freeform 1396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86" name="Freeform 1397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87" name="Freeform 1398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88" name="Freeform 1399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89" name="Freeform 1400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90" name="Freeform 1401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91" name="Freeform 1402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92" name="Freeform 1403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93" name="Freeform 1404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94" name="Freeform 1405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95" name="Freeform 1406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96" name="Freeform 1407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97" name="Freeform 1408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98" name="Freeform 1409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99" name="Freeform 1410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00" name="Freeform 1411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01" name="Freeform 1412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02" name="Freeform 1413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03" name="Freeform 1414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04" name="Freeform 1415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05" name="Freeform 1416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06" name="Freeform 1417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07" name="Freeform 1418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08" name="Freeform 1419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09" name="Freeform 1420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10" name="Freeform 1421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11" name="Freeform 1422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12" name="Freeform 1423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13" name="Freeform 1424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14" name="Freeform 1425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15" name="Freeform 1426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16" name="Freeform 1427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17" name="Freeform 1428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18" name="Freeform 1429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19" name="Freeform 1430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20" name="Freeform 1431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21" name="Freeform 1432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22" name="Freeform 1433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23" name="Freeform 1434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24" name="Freeform 1435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25" name="Freeform 1436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26" name="Freeform 1437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27" name="Freeform 1438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28" name="Freeform 1439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29" name="Freeform 1440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30" name="Freeform 1441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31" name="Freeform 1442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32" name="Freeform 1443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33" name="Freeform 1444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34" name="Freeform 1445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235" name="Freeform 1446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2" name="Group 1796"/>
          <p:cNvGrpSpPr>
            <a:grpSpLocks/>
          </p:cNvGrpSpPr>
          <p:nvPr/>
        </p:nvGrpSpPr>
        <p:grpSpPr bwMode="auto">
          <a:xfrm>
            <a:off x="4348163" y="4411663"/>
            <a:ext cx="266700" cy="777875"/>
            <a:chOff x="2774" y="2715"/>
            <a:chExt cx="213" cy="675"/>
          </a:xfrm>
        </p:grpSpPr>
        <p:grpSp>
          <p:nvGrpSpPr>
            <p:cNvPr id="43887" name="Group 922"/>
            <p:cNvGrpSpPr>
              <a:grpSpLocks noChangeAspect="1"/>
            </p:cNvGrpSpPr>
            <p:nvPr/>
          </p:nvGrpSpPr>
          <p:grpSpPr bwMode="auto">
            <a:xfrm>
              <a:off x="2774" y="3187"/>
              <a:ext cx="212" cy="203"/>
              <a:chOff x="4417" y="1147"/>
              <a:chExt cx="356" cy="341"/>
            </a:xfrm>
          </p:grpSpPr>
          <p:sp>
            <p:nvSpPr>
              <p:cNvPr id="44062" name="AutoShape 923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63" name="Freeform 924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64" name="Freeform 925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65" name="Freeform 926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66" name="Freeform 927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67" name="Freeform 928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68" name="Freeform 929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69" name="Freeform 930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70" name="Freeform 931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71" name="Freeform 932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72" name="Freeform 933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73" name="Freeform 934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74" name="Freeform 935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75" name="Freeform 936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76" name="Freeform 937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77" name="Freeform 938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78" name="Freeform 939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79" name="Freeform 940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80" name="Freeform 941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81" name="Freeform 942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82" name="Freeform 943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83" name="Freeform 944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84" name="Freeform 945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85" name="Freeform 946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86" name="Freeform 947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87" name="Freeform 948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88" name="Freeform 949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89" name="Freeform 950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90" name="Freeform 951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91" name="Freeform 952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92" name="Freeform 953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93" name="Freeform 954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94" name="Freeform 955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95" name="Freeform 956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96" name="Freeform 957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97" name="Freeform 958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98" name="Freeform 959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99" name="Freeform 960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00" name="Freeform 961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01" name="Freeform 962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02" name="Freeform 963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03" name="Freeform 964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04" name="Freeform 965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05" name="Freeform 966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06" name="Freeform 967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07" name="Freeform 968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08" name="Freeform 969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09" name="Freeform 970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10" name="Freeform 971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11" name="Freeform 972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12" name="Freeform 973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13" name="Freeform 974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14" name="Freeform 975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15" name="Freeform 976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16" name="Freeform 977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17" name="Freeform 978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18" name="Freeform 979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19" name="Freeform 980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20" name="Freeform 981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21" name="Freeform 982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22" name="Freeform 983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23" name="Freeform 984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24" name="Freeform 985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25" name="Freeform 986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26" name="Freeform 987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27" name="Freeform 988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28" name="Freeform 989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29" name="Freeform 990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30" name="Freeform 991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31" name="Freeform 992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32" name="Freeform 993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33" name="Freeform 994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34" name="Freeform 995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35" name="Freeform 996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36" name="Freeform 997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37" name="Freeform 998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38" name="Freeform 999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39" name="Freeform 1000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40" name="Freeform 1001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41" name="Freeform 1002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42" name="Freeform 1003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43" name="Freeform 1004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44" name="Freeform 1005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45" name="Freeform 1006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46" name="Freeform 1007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147" name="Freeform 1008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888" name="Group 1009"/>
            <p:cNvGrpSpPr>
              <a:grpSpLocks noChangeAspect="1"/>
            </p:cNvGrpSpPr>
            <p:nvPr/>
          </p:nvGrpSpPr>
          <p:grpSpPr bwMode="auto">
            <a:xfrm>
              <a:off x="2774" y="2948"/>
              <a:ext cx="212" cy="203"/>
              <a:chOff x="4417" y="1147"/>
              <a:chExt cx="356" cy="341"/>
            </a:xfrm>
          </p:grpSpPr>
          <p:sp>
            <p:nvSpPr>
              <p:cNvPr id="43976" name="AutoShape 1010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77" name="Freeform 1011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78" name="Freeform 1012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79" name="Freeform 1013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80" name="Freeform 1014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81" name="Freeform 1015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82" name="Freeform 1016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83" name="Freeform 1017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84" name="Freeform 1018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85" name="Freeform 1019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86" name="Freeform 1020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87" name="Freeform 1021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88" name="Freeform 1022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89" name="Freeform 1023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90" name="Freeform 1024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91" name="Freeform 1025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92" name="Freeform 1026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93" name="Freeform 1027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94" name="Freeform 1028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95" name="Freeform 1029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96" name="Freeform 1030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97" name="Freeform 1031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98" name="Freeform 1032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99" name="Freeform 1033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00" name="Freeform 1034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01" name="Freeform 1035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02" name="Freeform 1036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03" name="Freeform 1037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04" name="Freeform 1038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05" name="Freeform 1039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06" name="Freeform 1040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07" name="Freeform 1041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08" name="Freeform 1042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09" name="Freeform 1043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10" name="Freeform 1044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11" name="Freeform 1045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12" name="Freeform 1046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13" name="Freeform 1047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14" name="Freeform 1048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15" name="Freeform 1049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16" name="Freeform 1050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17" name="Freeform 1051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18" name="Freeform 1052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19" name="Freeform 1053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20" name="Freeform 1054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21" name="Freeform 1055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22" name="Freeform 1056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23" name="Freeform 1057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24" name="Freeform 1058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25" name="Freeform 1059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26" name="Freeform 1060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27" name="Freeform 1061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28" name="Freeform 1062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29" name="Freeform 1063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30" name="Freeform 1064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31" name="Freeform 1065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32" name="Freeform 1066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33" name="Freeform 1067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34" name="Freeform 1068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35" name="Freeform 1069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36" name="Freeform 1070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37" name="Freeform 1071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38" name="Freeform 1072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39" name="Freeform 1073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40" name="Freeform 1074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41" name="Freeform 1075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42" name="Freeform 1076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43" name="Freeform 1077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44" name="Freeform 1078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45" name="Freeform 1079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46" name="Freeform 1080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47" name="Freeform 1081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48" name="Freeform 1082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49" name="Freeform 1083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50" name="Freeform 1084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51" name="Freeform 1085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52" name="Freeform 1086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53" name="Freeform 1087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54" name="Freeform 1088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55" name="Freeform 1089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56" name="Freeform 1090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57" name="Freeform 1091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58" name="Freeform 1092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59" name="Freeform 1093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60" name="Freeform 1094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4061" name="Freeform 1095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889" name="Group 1447"/>
            <p:cNvGrpSpPr>
              <a:grpSpLocks noChangeAspect="1"/>
            </p:cNvGrpSpPr>
            <p:nvPr/>
          </p:nvGrpSpPr>
          <p:grpSpPr bwMode="auto">
            <a:xfrm>
              <a:off x="2775" y="2715"/>
              <a:ext cx="212" cy="203"/>
              <a:chOff x="4417" y="1147"/>
              <a:chExt cx="356" cy="341"/>
            </a:xfrm>
          </p:grpSpPr>
          <p:sp>
            <p:nvSpPr>
              <p:cNvPr id="43890" name="AutoShape 1448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891" name="Freeform 1449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892" name="Freeform 1450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893" name="Freeform 1451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894" name="Freeform 1452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895" name="Freeform 1453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896" name="Freeform 1454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897" name="Freeform 1455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898" name="Freeform 1456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899" name="Freeform 1457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00" name="Freeform 1458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01" name="Freeform 1459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02" name="Freeform 1460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03" name="Freeform 1461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04" name="Freeform 1462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05" name="Freeform 1463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06" name="Freeform 1464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07" name="Freeform 1465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08" name="Freeform 1466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09" name="Freeform 1467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10" name="Freeform 1468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11" name="Freeform 1469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12" name="Freeform 1470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13" name="Freeform 1471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14" name="Freeform 1472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15" name="Freeform 1473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16" name="Freeform 1474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17" name="Freeform 1475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18" name="Freeform 1476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19" name="Freeform 1477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20" name="Freeform 1478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21" name="Freeform 1479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22" name="Freeform 1480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23" name="Freeform 1481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24" name="Freeform 1482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25" name="Freeform 1483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26" name="Freeform 1484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27" name="Freeform 1485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28" name="Freeform 1486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29" name="Freeform 1487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30" name="Freeform 1488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31" name="Freeform 1489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32" name="Freeform 1490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33" name="Freeform 1491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34" name="Freeform 1492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35" name="Freeform 1493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36" name="Freeform 1494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37" name="Freeform 1495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38" name="Freeform 1496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39" name="Freeform 1497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40" name="Freeform 1498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41" name="Freeform 1499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42" name="Freeform 1500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43" name="Freeform 1501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44" name="Freeform 1502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45" name="Freeform 1503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46" name="Freeform 1504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47" name="Freeform 1505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48" name="Freeform 1506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49" name="Freeform 1507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50" name="Freeform 1508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51" name="Freeform 1509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52" name="Freeform 1510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53" name="Freeform 1511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54" name="Freeform 1512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55" name="Freeform 1513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56" name="Freeform 1514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57" name="Freeform 1515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58" name="Freeform 1516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59" name="Freeform 1517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60" name="Freeform 1518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61" name="Freeform 1519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62" name="Freeform 1520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63" name="Freeform 1521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64" name="Freeform 1522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65" name="Freeform 1523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66" name="Freeform 1524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67" name="Freeform 1525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68" name="Freeform 1526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69" name="Freeform 1527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70" name="Freeform 1528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71" name="Freeform 1529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72" name="Freeform 1530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73" name="Freeform 1531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74" name="Freeform 1532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975" name="Freeform 1533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3" name="Group 1534"/>
          <p:cNvGrpSpPr>
            <a:grpSpLocks noChangeAspect="1"/>
          </p:cNvGrpSpPr>
          <p:nvPr/>
        </p:nvGrpSpPr>
        <p:grpSpPr bwMode="auto">
          <a:xfrm>
            <a:off x="3644900" y="4951413"/>
            <a:ext cx="266700" cy="233362"/>
            <a:chOff x="4417" y="1147"/>
            <a:chExt cx="356" cy="341"/>
          </a:xfrm>
        </p:grpSpPr>
        <p:sp>
          <p:nvSpPr>
            <p:cNvPr id="43801" name="AutoShape 1535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02" name="Freeform 1536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03" name="Freeform 1537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04" name="Freeform 1538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05" name="Freeform 1539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06" name="Freeform 1540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07" name="Freeform 1541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08" name="Freeform 1542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09" name="Freeform 1543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10" name="Freeform 1544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11" name="Freeform 1545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12" name="Freeform 1546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13" name="Freeform 1547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14" name="Freeform 1548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15" name="Freeform 1549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16" name="Freeform 1550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17" name="Freeform 1551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18" name="Freeform 1552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19" name="Freeform 1553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20" name="Freeform 1554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21" name="Freeform 1555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22" name="Freeform 1556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23" name="Freeform 1557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24" name="Freeform 1558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25" name="Freeform 1559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26" name="Freeform 1560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27" name="Freeform 1561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28" name="Freeform 1562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29" name="Freeform 1563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30" name="Freeform 1564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31" name="Freeform 1565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32" name="Freeform 1566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33" name="Freeform 1567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34" name="Freeform 1568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35" name="Freeform 1569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36" name="Freeform 1570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37" name="Freeform 1571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38" name="Freeform 1572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39" name="Freeform 1573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40" name="Freeform 1574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41" name="Freeform 1575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42" name="Freeform 1576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43" name="Freeform 1577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44" name="Freeform 1578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45" name="Freeform 1579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46" name="Freeform 1580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47" name="Freeform 1581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48" name="Freeform 1582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49" name="Freeform 1583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50" name="Freeform 1584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51" name="Freeform 1585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52" name="Freeform 1586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53" name="Freeform 1587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54" name="Freeform 1588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55" name="Freeform 1589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56" name="Freeform 1590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57" name="Freeform 1591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58" name="Freeform 1592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59" name="Freeform 1593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60" name="Freeform 1594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61" name="Freeform 1595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62" name="Freeform 1596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63" name="Freeform 1597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64" name="Freeform 1598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65" name="Freeform 1599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66" name="Freeform 1600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67" name="Freeform 1601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68" name="Freeform 1602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69" name="Freeform 1603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70" name="Freeform 1604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71" name="Freeform 1605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72" name="Freeform 1606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73" name="Freeform 1607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74" name="Freeform 1608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75" name="Freeform 1609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76" name="Freeform 1610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77" name="Freeform 1611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78" name="Freeform 1612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79" name="Freeform 1613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80" name="Freeform 1614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81" name="Freeform 1615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82" name="Freeform 1616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83" name="Freeform 1617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84" name="Freeform 1618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85" name="Freeform 1619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886" name="Freeform 1620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43014" name="Group 1621"/>
          <p:cNvGrpSpPr>
            <a:grpSpLocks/>
          </p:cNvGrpSpPr>
          <p:nvPr/>
        </p:nvGrpSpPr>
        <p:grpSpPr bwMode="auto">
          <a:xfrm>
            <a:off x="4002088" y="4675188"/>
            <a:ext cx="266700" cy="509587"/>
            <a:chOff x="2774" y="2948"/>
            <a:chExt cx="212" cy="442"/>
          </a:xfrm>
        </p:grpSpPr>
        <p:grpSp>
          <p:nvGrpSpPr>
            <p:cNvPr id="43627" name="Group 1622"/>
            <p:cNvGrpSpPr>
              <a:grpSpLocks noChangeAspect="1"/>
            </p:cNvGrpSpPr>
            <p:nvPr/>
          </p:nvGrpSpPr>
          <p:grpSpPr bwMode="auto">
            <a:xfrm>
              <a:off x="2774" y="3187"/>
              <a:ext cx="212" cy="203"/>
              <a:chOff x="4417" y="1147"/>
              <a:chExt cx="356" cy="341"/>
            </a:xfrm>
          </p:grpSpPr>
          <p:sp>
            <p:nvSpPr>
              <p:cNvPr id="43715" name="AutoShape 1623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16" name="Freeform 1624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17" name="Freeform 1625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18" name="Freeform 1626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19" name="Freeform 1627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20" name="Freeform 1628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21" name="Freeform 1629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22" name="Freeform 1630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23" name="Freeform 1631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24" name="Freeform 1632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25" name="Freeform 1633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26" name="Freeform 1634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27" name="Freeform 1635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28" name="Freeform 1636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29" name="Freeform 1637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30" name="Freeform 1638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31" name="Freeform 1639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32" name="Freeform 1640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33" name="Freeform 1641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34" name="Freeform 1642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35" name="Freeform 1643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36" name="Freeform 1644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37" name="Freeform 1645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38" name="Freeform 1646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39" name="Freeform 1647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40" name="Freeform 1648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41" name="Freeform 1649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42" name="Freeform 1650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43" name="Freeform 1651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44" name="Freeform 1652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45" name="Freeform 1653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46" name="Freeform 1654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47" name="Freeform 1655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48" name="Freeform 1656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49" name="Freeform 1657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50" name="Freeform 1658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51" name="Freeform 1659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52" name="Freeform 1660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53" name="Freeform 1661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54" name="Freeform 1662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55" name="Freeform 1663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56" name="Freeform 1664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57" name="Freeform 1665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58" name="Freeform 1666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59" name="Freeform 1667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60" name="Freeform 1668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61" name="Freeform 1669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62" name="Freeform 1670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63" name="Freeform 1671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64" name="Freeform 1672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65" name="Freeform 1673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66" name="Freeform 1674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67" name="Freeform 1675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68" name="Freeform 1676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69" name="Freeform 1677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70" name="Freeform 1678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71" name="Freeform 1679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72" name="Freeform 1680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73" name="Freeform 1681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74" name="Freeform 1682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75" name="Freeform 1683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76" name="Freeform 1684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77" name="Freeform 1685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78" name="Freeform 1686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79" name="Freeform 1687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80" name="Freeform 1688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81" name="Freeform 1689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82" name="Freeform 1690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83" name="Freeform 1691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84" name="Freeform 1692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85" name="Freeform 1693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86" name="Freeform 1694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87" name="Freeform 1695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88" name="Freeform 1696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89" name="Freeform 1697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90" name="Freeform 1698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91" name="Freeform 1699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92" name="Freeform 1700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93" name="Freeform 1701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94" name="Freeform 1702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95" name="Freeform 1703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96" name="Freeform 1704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97" name="Freeform 1705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98" name="Freeform 1706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99" name="Freeform 1707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800" name="Freeform 1708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628" name="Group 1709"/>
            <p:cNvGrpSpPr>
              <a:grpSpLocks noChangeAspect="1"/>
            </p:cNvGrpSpPr>
            <p:nvPr/>
          </p:nvGrpSpPr>
          <p:grpSpPr bwMode="auto">
            <a:xfrm>
              <a:off x="2774" y="2948"/>
              <a:ext cx="212" cy="203"/>
              <a:chOff x="4417" y="1147"/>
              <a:chExt cx="356" cy="341"/>
            </a:xfrm>
          </p:grpSpPr>
          <p:sp>
            <p:nvSpPr>
              <p:cNvPr id="43629" name="AutoShape 1710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30" name="Freeform 1711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31" name="Freeform 1712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32" name="Freeform 1713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33" name="Freeform 1714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34" name="Freeform 1715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35" name="Freeform 1716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36" name="Freeform 1717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37" name="Freeform 1718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38" name="Freeform 1719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39" name="Freeform 1720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40" name="Freeform 1721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41" name="Freeform 1722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42" name="Freeform 1723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43" name="Freeform 1724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44" name="Freeform 1725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45" name="Freeform 1726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46" name="Freeform 1727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47" name="Freeform 1728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48" name="Freeform 1729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49" name="Freeform 1730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50" name="Freeform 1731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51" name="Freeform 1732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52" name="Freeform 1733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53" name="Freeform 1734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54" name="Freeform 1735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55" name="Freeform 1736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56" name="Freeform 1737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57" name="Freeform 1738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58" name="Freeform 1739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59" name="Freeform 1740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60" name="Freeform 1741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61" name="Freeform 1742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62" name="Freeform 1743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63" name="Freeform 1744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64" name="Freeform 1745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65" name="Freeform 1746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66" name="Freeform 1747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67" name="Freeform 1748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68" name="Freeform 1749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69" name="Freeform 1750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70" name="Freeform 1751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71" name="Freeform 1752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72" name="Freeform 1753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73" name="Freeform 1754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74" name="Freeform 1755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75" name="Freeform 1756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76" name="Freeform 1757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77" name="Freeform 1758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78" name="Freeform 1759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79" name="Freeform 1760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80" name="Freeform 1761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81" name="Freeform 1762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82" name="Freeform 1763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83" name="Freeform 1764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84" name="Freeform 1765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85" name="Freeform 1766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86" name="Freeform 1767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87" name="Freeform 1768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88" name="Freeform 1769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89" name="Freeform 1770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90" name="Freeform 1771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91" name="Freeform 1772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92" name="Freeform 1773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93" name="Freeform 1774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94" name="Freeform 1775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95" name="Freeform 1776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96" name="Freeform 1777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97" name="Freeform 1778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98" name="Freeform 1779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699" name="Freeform 1780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00" name="Freeform 1781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01" name="Freeform 1782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02" name="Freeform 1783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03" name="Freeform 1784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04" name="Freeform 1785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05" name="Freeform 1786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06" name="Freeform 1787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07" name="Freeform 1788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08" name="Freeform 1789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09" name="Freeform 1790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10" name="Freeform 1791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11" name="Freeform 1792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12" name="Freeform 1793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13" name="Freeform 1794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714" name="Freeform 1795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015" name="Group 1797"/>
          <p:cNvGrpSpPr>
            <a:grpSpLocks noChangeAspect="1"/>
          </p:cNvGrpSpPr>
          <p:nvPr/>
        </p:nvGrpSpPr>
        <p:grpSpPr bwMode="auto">
          <a:xfrm>
            <a:off x="5397500" y="4954588"/>
            <a:ext cx="265113" cy="233362"/>
            <a:chOff x="4417" y="1147"/>
            <a:chExt cx="356" cy="341"/>
          </a:xfrm>
        </p:grpSpPr>
        <p:sp>
          <p:nvSpPr>
            <p:cNvPr id="43541" name="AutoShape 1798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42" name="Freeform 1799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43" name="Freeform 1800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44" name="Freeform 1801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45" name="Freeform 1802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46" name="Freeform 1803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47" name="Freeform 1804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48" name="Freeform 1805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49" name="Freeform 1806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50" name="Freeform 1807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51" name="Freeform 1808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52" name="Freeform 1809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53" name="Freeform 1810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54" name="Freeform 1811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55" name="Freeform 1812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56" name="Freeform 1813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57" name="Freeform 1814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58" name="Freeform 1815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59" name="Freeform 1816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60" name="Freeform 1817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61" name="Freeform 1818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62" name="Freeform 1819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63" name="Freeform 1820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64" name="Freeform 1821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65" name="Freeform 1822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66" name="Freeform 1823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67" name="Freeform 1824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68" name="Freeform 1825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69" name="Freeform 1826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70" name="Freeform 1827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71" name="Freeform 1828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72" name="Freeform 1829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73" name="Freeform 1830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74" name="Freeform 1831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75" name="Freeform 1832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76" name="Freeform 1833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77" name="Freeform 1834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78" name="Freeform 1835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79" name="Freeform 1836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80" name="Freeform 1837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81" name="Freeform 1838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82" name="Freeform 1839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83" name="Freeform 1840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84" name="Freeform 1841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85" name="Freeform 1842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86" name="Freeform 1843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87" name="Freeform 1844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88" name="Freeform 1845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89" name="Freeform 1846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90" name="Freeform 1847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91" name="Freeform 1848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92" name="Freeform 1849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93" name="Freeform 1850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94" name="Freeform 1851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95" name="Freeform 1852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96" name="Freeform 1853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97" name="Freeform 1854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98" name="Freeform 1855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99" name="Freeform 1856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00" name="Freeform 1857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01" name="Freeform 1858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02" name="Freeform 1859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03" name="Freeform 1860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04" name="Freeform 1861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05" name="Freeform 1862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06" name="Freeform 1863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07" name="Freeform 1864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08" name="Freeform 1865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09" name="Freeform 1866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10" name="Freeform 1867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11" name="Freeform 1868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12" name="Freeform 1869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13" name="Freeform 1870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14" name="Freeform 1871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15" name="Freeform 1872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16" name="Freeform 1873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17" name="Freeform 1874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18" name="Freeform 1875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19" name="Freeform 1876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20" name="Freeform 1877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21" name="Freeform 1878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22" name="Freeform 1879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23" name="Freeform 1880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24" name="Freeform 1881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25" name="Freeform 1882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626" name="Freeform 1883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43016" name="Group 2063"/>
          <p:cNvGrpSpPr>
            <a:grpSpLocks noChangeAspect="1"/>
          </p:cNvGrpSpPr>
          <p:nvPr/>
        </p:nvGrpSpPr>
        <p:grpSpPr bwMode="auto">
          <a:xfrm>
            <a:off x="4695825" y="4953000"/>
            <a:ext cx="265113" cy="233363"/>
            <a:chOff x="4417" y="1147"/>
            <a:chExt cx="356" cy="341"/>
          </a:xfrm>
        </p:grpSpPr>
        <p:sp>
          <p:nvSpPr>
            <p:cNvPr id="43455" name="AutoShape 2064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56" name="Freeform 2065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57" name="Freeform 2066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58" name="Freeform 2067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59" name="Freeform 2068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60" name="Freeform 2069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61" name="Freeform 2070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62" name="Freeform 2071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63" name="Freeform 2072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64" name="Freeform 2073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65" name="Freeform 2074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66" name="Freeform 2075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67" name="Freeform 2076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68" name="Freeform 2077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69" name="Freeform 2078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70" name="Freeform 2079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71" name="Freeform 2080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72" name="Freeform 2081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73" name="Freeform 2082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74" name="Freeform 2083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75" name="Freeform 2084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76" name="Freeform 2085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77" name="Freeform 2086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78" name="Freeform 2087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79" name="Freeform 2088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80" name="Freeform 2089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81" name="Freeform 2090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82" name="Freeform 2091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83" name="Freeform 2092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84" name="Freeform 2093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85" name="Freeform 2094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86" name="Freeform 2095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87" name="Freeform 2096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88" name="Freeform 2097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89" name="Freeform 2098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90" name="Freeform 2099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91" name="Freeform 2100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92" name="Freeform 2101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93" name="Freeform 2102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94" name="Freeform 2103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95" name="Freeform 2104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96" name="Freeform 2105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97" name="Freeform 2106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98" name="Freeform 2107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99" name="Freeform 2108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00" name="Freeform 2109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01" name="Freeform 2110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02" name="Freeform 2111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03" name="Freeform 2112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04" name="Freeform 2113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05" name="Freeform 2114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06" name="Freeform 2115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07" name="Freeform 2116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08" name="Freeform 2117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09" name="Freeform 2118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10" name="Freeform 2119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11" name="Freeform 2120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12" name="Freeform 2121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13" name="Freeform 2122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14" name="Freeform 2123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15" name="Freeform 2124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16" name="Freeform 2125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17" name="Freeform 2126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18" name="Freeform 2127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19" name="Freeform 2128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20" name="Freeform 2129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21" name="Freeform 2130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22" name="Freeform 2131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23" name="Freeform 2132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24" name="Freeform 2133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25" name="Freeform 2134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26" name="Freeform 2135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27" name="Freeform 2136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28" name="Freeform 2137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29" name="Freeform 2138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30" name="Freeform 2139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31" name="Freeform 2140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32" name="Freeform 2141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33" name="Freeform 2142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34" name="Freeform 2143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35" name="Freeform 2144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36" name="Freeform 2145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37" name="Freeform 2146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38" name="Freeform 2147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39" name="Freeform 2148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540" name="Freeform 2149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43017" name="Group 2150"/>
          <p:cNvGrpSpPr>
            <a:grpSpLocks noChangeAspect="1"/>
          </p:cNvGrpSpPr>
          <p:nvPr/>
        </p:nvGrpSpPr>
        <p:grpSpPr bwMode="auto">
          <a:xfrm>
            <a:off x="4695825" y="4678363"/>
            <a:ext cx="265113" cy="233362"/>
            <a:chOff x="4417" y="1147"/>
            <a:chExt cx="356" cy="341"/>
          </a:xfrm>
        </p:grpSpPr>
        <p:sp>
          <p:nvSpPr>
            <p:cNvPr id="43369" name="AutoShape 2151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70" name="Freeform 2152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71" name="Freeform 2153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72" name="Freeform 2154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73" name="Freeform 2155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74" name="Freeform 2156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75" name="Freeform 2157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76" name="Freeform 2158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77" name="Freeform 2159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78" name="Freeform 2160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79" name="Freeform 2161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80" name="Freeform 2162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81" name="Freeform 2163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82" name="Freeform 2164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83" name="Freeform 2165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84" name="Freeform 2166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85" name="Freeform 2167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86" name="Freeform 2168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87" name="Freeform 2169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88" name="Freeform 2170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89" name="Freeform 2171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90" name="Freeform 2172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91" name="Freeform 2173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92" name="Freeform 2174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93" name="Freeform 2175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94" name="Freeform 2176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95" name="Freeform 2177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96" name="Freeform 2178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97" name="Freeform 2179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98" name="Freeform 2180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99" name="Freeform 2181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00" name="Freeform 2182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01" name="Freeform 2183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02" name="Freeform 2184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03" name="Freeform 2185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04" name="Freeform 2186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05" name="Freeform 2187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06" name="Freeform 2188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07" name="Freeform 2189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08" name="Freeform 2190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09" name="Freeform 2191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10" name="Freeform 2192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11" name="Freeform 2193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12" name="Freeform 2194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13" name="Freeform 2195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14" name="Freeform 2196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15" name="Freeform 2197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16" name="Freeform 2198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17" name="Freeform 2199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18" name="Freeform 2200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19" name="Freeform 2201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20" name="Freeform 2202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21" name="Freeform 2203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22" name="Freeform 2204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23" name="Freeform 2205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24" name="Freeform 2206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25" name="Freeform 2207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26" name="Freeform 2208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27" name="Freeform 2209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28" name="Freeform 2210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29" name="Freeform 2211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30" name="Freeform 2212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31" name="Freeform 2213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32" name="Freeform 2214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33" name="Freeform 2215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34" name="Freeform 2216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35" name="Freeform 2217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36" name="Freeform 2218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37" name="Freeform 2219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38" name="Freeform 2220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39" name="Freeform 2221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40" name="Freeform 2222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41" name="Freeform 2223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42" name="Freeform 2224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43" name="Freeform 2225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44" name="Freeform 2226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45" name="Freeform 2227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46" name="Freeform 2228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47" name="Freeform 2229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48" name="Freeform 2230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49" name="Freeform 2231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50" name="Freeform 2232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51" name="Freeform 2233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52" name="Freeform 2234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53" name="Freeform 2235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454" name="Freeform 2236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grpSp>
        <p:nvGrpSpPr>
          <p:cNvPr id="43018" name="Group 2237"/>
          <p:cNvGrpSpPr>
            <a:grpSpLocks noChangeAspect="1"/>
          </p:cNvGrpSpPr>
          <p:nvPr/>
        </p:nvGrpSpPr>
        <p:grpSpPr bwMode="auto">
          <a:xfrm>
            <a:off x="4697413" y="4410075"/>
            <a:ext cx="265112" cy="233363"/>
            <a:chOff x="4417" y="1147"/>
            <a:chExt cx="356" cy="341"/>
          </a:xfrm>
        </p:grpSpPr>
        <p:sp>
          <p:nvSpPr>
            <p:cNvPr id="43283" name="AutoShape 2238"/>
            <p:cNvSpPr>
              <a:spLocks noChangeAspect="1" noChangeArrowheads="1" noTextEdit="1"/>
            </p:cNvSpPr>
            <p:nvPr/>
          </p:nvSpPr>
          <p:spPr bwMode="auto">
            <a:xfrm>
              <a:off x="4417" y="1147"/>
              <a:ext cx="356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84" name="Freeform 2239"/>
            <p:cNvSpPr>
              <a:spLocks/>
            </p:cNvSpPr>
            <p:nvPr/>
          </p:nvSpPr>
          <p:spPr bwMode="auto">
            <a:xfrm>
              <a:off x="4417" y="1147"/>
              <a:ext cx="356" cy="341"/>
            </a:xfrm>
            <a:custGeom>
              <a:avLst/>
              <a:gdLst>
                <a:gd name="T0" fmla="*/ 0 w 2136"/>
                <a:gd name="T1" fmla="*/ 0 h 2046"/>
                <a:gd name="T2" fmla="*/ 0 w 2136"/>
                <a:gd name="T3" fmla="*/ 0 h 2046"/>
                <a:gd name="T4" fmla="*/ 0 w 2136"/>
                <a:gd name="T5" fmla="*/ 0 h 2046"/>
                <a:gd name="T6" fmla="*/ 0 w 2136"/>
                <a:gd name="T7" fmla="*/ 0 h 2046"/>
                <a:gd name="T8" fmla="*/ 0 w 2136"/>
                <a:gd name="T9" fmla="*/ 0 h 2046"/>
                <a:gd name="T10" fmla="*/ 0 w 2136"/>
                <a:gd name="T11" fmla="*/ 0 h 2046"/>
                <a:gd name="T12" fmla="*/ 0 w 2136"/>
                <a:gd name="T13" fmla="*/ 0 h 2046"/>
                <a:gd name="T14" fmla="*/ 0 w 2136"/>
                <a:gd name="T15" fmla="*/ 0 h 2046"/>
                <a:gd name="T16" fmla="*/ 0 w 2136"/>
                <a:gd name="T17" fmla="*/ 0 h 2046"/>
                <a:gd name="T18" fmla="*/ 0 w 2136"/>
                <a:gd name="T19" fmla="*/ 0 h 2046"/>
                <a:gd name="T20" fmla="*/ 0 w 2136"/>
                <a:gd name="T21" fmla="*/ 0 h 2046"/>
                <a:gd name="T22" fmla="*/ 0 w 2136"/>
                <a:gd name="T23" fmla="*/ 0 h 2046"/>
                <a:gd name="T24" fmla="*/ 0 w 2136"/>
                <a:gd name="T25" fmla="*/ 0 h 2046"/>
                <a:gd name="T26" fmla="*/ 0 w 2136"/>
                <a:gd name="T27" fmla="*/ 0 h 2046"/>
                <a:gd name="T28" fmla="*/ 0 w 2136"/>
                <a:gd name="T29" fmla="*/ 0 h 2046"/>
                <a:gd name="T30" fmla="*/ 0 w 2136"/>
                <a:gd name="T31" fmla="*/ 0 h 2046"/>
                <a:gd name="T32" fmla="*/ 0 w 2136"/>
                <a:gd name="T33" fmla="*/ 0 h 2046"/>
                <a:gd name="T34" fmla="*/ 0 w 2136"/>
                <a:gd name="T35" fmla="*/ 0 h 2046"/>
                <a:gd name="T36" fmla="*/ 0 w 2136"/>
                <a:gd name="T37" fmla="*/ 0 h 2046"/>
                <a:gd name="T38" fmla="*/ 0 w 2136"/>
                <a:gd name="T39" fmla="*/ 0 h 2046"/>
                <a:gd name="T40" fmla="*/ 0 w 2136"/>
                <a:gd name="T41" fmla="*/ 0 h 2046"/>
                <a:gd name="T42" fmla="*/ 0 w 2136"/>
                <a:gd name="T43" fmla="*/ 0 h 2046"/>
                <a:gd name="T44" fmla="*/ 0 w 2136"/>
                <a:gd name="T45" fmla="*/ 0 h 2046"/>
                <a:gd name="T46" fmla="*/ 0 w 2136"/>
                <a:gd name="T47" fmla="*/ 0 h 2046"/>
                <a:gd name="T48" fmla="*/ 0 w 2136"/>
                <a:gd name="T49" fmla="*/ 0 h 2046"/>
                <a:gd name="T50" fmla="*/ 0 w 2136"/>
                <a:gd name="T51" fmla="*/ 0 h 2046"/>
                <a:gd name="T52" fmla="*/ 0 w 2136"/>
                <a:gd name="T53" fmla="*/ 0 h 2046"/>
                <a:gd name="T54" fmla="*/ 0 w 2136"/>
                <a:gd name="T55" fmla="*/ 0 h 2046"/>
                <a:gd name="T56" fmla="*/ 0 w 2136"/>
                <a:gd name="T57" fmla="*/ 0 h 2046"/>
                <a:gd name="T58" fmla="*/ 0 w 2136"/>
                <a:gd name="T59" fmla="*/ 0 h 2046"/>
                <a:gd name="T60" fmla="*/ 0 w 2136"/>
                <a:gd name="T61" fmla="*/ 0 h 2046"/>
                <a:gd name="T62" fmla="*/ 0 w 2136"/>
                <a:gd name="T63" fmla="*/ 0 h 2046"/>
                <a:gd name="T64" fmla="*/ 0 w 2136"/>
                <a:gd name="T65" fmla="*/ 0 h 2046"/>
                <a:gd name="T66" fmla="*/ 0 w 2136"/>
                <a:gd name="T67" fmla="*/ 0 h 2046"/>
                <a:gd name="T68" fmla="*/ 0 w 2136"/>
                <a:gd name="T69" fmla="*/ 0 h 2046"/>
                <a:gd name="T70" fmla="*/ 0 w 2136"/>
                <a:gd name="T71" fmla="*/ 0 h 2046"/>
                <a:gd name="T72" fmla="*/ 0 w 2136"/>
                <a:gd name="T73" fmla="*/ 0 h 2046"/>
                <a:gd name="T74" fmla="*/ 0 w 2136"/>
                <a:gd name="T75" fmla="*/ 0 h 2046"/>
                <a:gd name="T76" fmla="*/ 0 w 2136"/>
                <a:gd name="T77" fmla="*/ 0 h 2046"/>
                <a:gd name="T78" fmla="*/ 0 w 2136"/>
                <a:gd name="T79" fmla="*/ 0 h 2046"/>
                <a:gd name="T80" fmla="*/ 0 w 2136"/>
                <a:gd name="T81" fmla="*/ 0 h 2046"/>
                <a:gd name="T82" fmla="*/ 0 w 2136"/>
                <a:gd name="T83" fmla="*/ 0 h 2046"/>
                <a:gd name="T84" fmla="*/ 0 w 2136"/>
                <a:gd name="T85" fmla="*/ 0 h 2046"/>
                <a:gd name="T86" fmla="*/ 0 w 2136"/>
                <a:gd name="T87" fmla="*/ 0 h 2046"/>
                <a:gd name="T88" fmla="*/ 0 w 2136"/>
                <a:gd name="T89" fmla="*/ 0 h 2046"/>
                <a:gd name="T90" fmla="*/ 0 w 2136"/>
                <a:gd name="T91" fmla="*/ 0 h 2046"/>
                <a:gd name="T92" fmla="*/ 0 w 2136"/>
                <a:gd name="T93" fmla="*/ 0 h 2046"/>
                <a:gd name="T94" fmla="*/ 0 w 2136"/>
                <a:gd name="T95" fmla="*/ 0 h 2046"/>
                <a:gd name="T96" fmla="*/ 0 w 2136"/>
                <a:gd name="T97" fmla="*/ 0 h 2046"/>
                <a:gd name="T98" fmla="*/ 0 w 2136"/>
                <a:gd name="T99" fmla="*/ 0 h 2046"/>
                <a:gd name="T100" fmla="*/ 0 w 2136"/>
                <a:gd name="T101" fmla="*/ 0 h 2046"/>
                <a:gd name="T102" fmla="*/ 0 w 2136"/>
                <a:gd name="T103" fmla="*/ 0 h 2046"/>
                <a:gd name="T104" fmla="*/ 0 w 2136"/>
                <a:gd name="T105" fmla="*/ 0 h 2046"/>
                <a:gd name="T106" fmla="*/ 0 w 2136"/>
                <a:gd name="T107" fmla="*/ 0 h 2046"/>
                <a:gd name="T108" fmla="*/ 0 w 2136"/>
                <a:gd name="T109" fmla="*/ 0 h 2046"/>
                <a:gd name="T110" fmla="*/ 0 w 2136"/>
                <a:gd name="T111" fmla="*/ 0 h 2046"/>
                <a:gd name="T112" fmla="*/ 0 w 2136"/>
                <a:gd name="T113" fmla="*/ 0 h 2046"/>
                <a:gd name="T114" fmla="*/ 0 w 2136"/>
                <a:gd name="T115" fmla="*/ 0 h 2046"/>
                <a:gd name="T116" fmla="*/ 0 w 2136"/>
                <a:gd name="T117" fmla="*/ 0 h 2046"/>
                <a:gd name="T118" fmla="*/ 0 w 2136"/>
                <a:gd name="T119" fmla="*/ 0 h 2046"/>
                <a:gd name="T120" fmla="*/ 0 w 2136"/>
                <a:gd name="T121" fmla="*/ 0 h 2046"/>
                <a:gd name="T122" fmla="*/ 0 w 2136"/>
                <a:gd name="T123" fmla="*/ 0 h 204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36"/>
                <a:gd name="T187" fmla="*/ 0 h 2046"/>
                <a:gd name="T188" fmla="*/ 2136 w 2136"/>
                <a:gd name="T189" fmla="*/ 2046 h 204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36" h="2046">
                  <a:moveTo>
                    <a:pt x="1901" y="1190"/>
                  </a:moveTo>
                  <a:lnTo>
                    <a:pt x="1920" y="1184"/>
                  </a:lnTo>
                  <a:lnTo>
                    <a:pt x="1939" y="1178"/>
                  </a:lnTo>
                  <a:lnTo>
                    <a:pt x="1957" y="1171"/>
                  </a:lnTo>
                  <a:lnTo>
                    <a:pt x="1975" y="1164"/>
                  </a:lnTo>
                  <a:lnTo>
                    <a:pt x="1992" y="1156"/>
                  </a:lnTo>
                  <a:lnTo>
                    <a:pt x="2009" y="1149"/>
                  </a:lnTo>
                  <a:lnTo>
                    <a:pt x="2025" y="1141"/>
                  </a:lnTo>
                  <a:lnTo>
                    <a:pt x="2039" y="1135"/>
                  </a:lnTo>
                  <a:lnTo>
                    <a:pt x="2053" y="1127"/>
                  </a:lnTo>
                  <a:lnTo>
                    <a:pt x="2066" y="1121"/>
                  </a:lnTo>
                  <a:lnTo>
                    <a:pt x="2077" y="1115"/>
                  </a:lnTo>
                  <a:lnTo>
                    <a:pt x="2087" y="1110"/>
                  </a:lnTo>
                  <a:lnTo>
                    <a:pt x="2094" y="1106"/>
                  </a:lnTo>
                  <a:lnTo>
                    <a:pt x="2101" y="1101"/>
                  </a:lnTo>
                  <a:lnTo>
                    <a:pt x="2105" y="1099"/>
                  </a:lnTo>
                  <a:lnTo>
                    <a:pt x="2107" y="1098"/>
                  </a:lnTo>
                  <a:lnTo>
                    <a:pt x="2136" y="1082"/>
                  </a:lnTo>
                  <a:lnTo>
                    <a:pt x="2110" y="1061"/>
                  </a:lnTo>
                  <a:lnTo>
                    <a:pt x="2108" y="1058"/>
                  </a:lnTo>
                  <a:lnTo>
                    <a:pt x="2104" y="1055"/>
                  </a:lnTo>
                  <a:lnTo>
                    <a:pt x="2097" y="1050"/>
                  </a:lnTo>
                  <a:lnTo>
                    <a:pt x="2089" y="1043"/>
                  </a:lnTo>
                  <a:lnTo>
                    <a:pt x="2078" y="1036"/>
                  </a:lnTo>
                  <a:lnTo>
                    <a:pt x="2066" y="1027"/>
                  </a:lnTo>
                  <a:lnTo>
                    <a:pt x="2052" y="1019"/>
                  </a:lnTo>
                  <a:lnTo>
                    <a:pt x="2038" y="1008"/>
                  </a:lnTo>
                  <a:lnTo>
                    <a:pt x="2022" y="998"/>
                  </a:lnTo>
                  <a:lnTo>
                    <a:pt x="2005" y="988"/>
                  </a:lnTo>
                  <a:lnTo>
                    <a:pt x="1987" y="977"/>
                  </a:lnTo>
                  <a:lnTo>
                    <a:pt x="1969" y="967"/>
                  </a:lnTo>
                  <a:lnTo>
                    <a:pt x="1949" y="958"/>
                  </a:lnTo>
                  <a:lnTo>
                    <a:pt x="1930" y="948"/>
                  </a:lnTo>
                  <a:lnTo>
                    <a:pt x="1911" y="940"/>
                  </a:lnTo>
                  <a:lnTo>
                    <a:pt x="1891" y="933"/>
                  </a:lnTo>
                  <a:lnTo>
                    <a:pt x="1921" y="908"/>
                  </a:lnTo>
                  <a:lnTo>
                    <a:pt x="1947" y="882"/>
                  </a:lnTo>
                  <a:lnTo>
                    <a:pt x="1969" y="856"/>
                  </a:lnTo>
                  <a:lnTo>
                    <a:pt x="1987" y="830"/>
                  </a:lnTo>
                  <a:lnTo>
                    <a:pt x="2002" y="807"/>
                  </a:lnTo>
                  <a:lnTo>
                    <a:pt x="2011" y="788"/>
                  </a:lnTo>
                  <a:lnTo>
                    <a:pt x="2018" y="775"/>
                  </a:lnTo>
                  <a:lnTo>
                    <a:pt x="2021" y="769"/>
                  </a:lnTo>
                  <a:lnTo>
                    <a:pt x="2030" y="750"/>
                  </a:lnTo>
                  <a:lnTo>
                    <a:pt x="2011" y="740"/>
                  </a:lnTo>
                  <a:lnTo>
                    <a:pt x="2009" y="739"/>
                  </a:lnTo>
                  <a:lnTo>
                    <a:pt x="2006" y="736"/>
                  </a:lnTo>
                  <a:lnTo>
                    <a:pt x="2001" y="733"/>
                  </a:lnTo>
                  <a:lnTo>
                    <a:pt x="1994" y="730"/>
                  </a:lnTo>
                  <a:lnTo>
                    <a:pt x="1986" y="726"/>
                  </a:lnTo>
                  <a:lnTo>
                    <a:pt x="1976" y="721"/>
                  </a:lnTo>
                  <a:lnTo>
                    <a:pt x="1965" y="717"/>
                  </a:lnTo>
                  <a:lnTo>
                    <a:pt x="1954" y="712"/>
                  </a:lnTo>
                  <a:lnTo>
                    <a:pt x="1941" y="707"/>
                  </a:lnTo>
                  <a:lnTo>
                    <a:pt x="1927" y="702"/>
                  </a:lnTo>
                  <a:lnTo>
                    <a:pt x="1912" y="698"/>
                  </a:lnTo>
                  <a:lnTo>
                    <a:pt x="1896" y="693"/>
                  </a:lnTo>
                  <a:lnTo>
                    <a:pt x="1878" y="690"/>
                  </a:lnTo>
                  <a:lnTo>
                    <a:pt x="1861" y="687"/>
                  </a:lnTo>
                  <a:lnTo>
                    <a:pt x="1844" y="685"/>
                  </a:lnTo>
                  <a:lnTo>
                    <a:pt x="1826" y="684"/>
                  </a:lnTo>
                  <a:lnTo>
                    <a:pt x="1849" y="651"/>
                  </a:lnTo>
                  <a:lnTo>
                    <a:pt x="1870" y="617"/>
                  </a:lnTo>
                  <a:lnTo>
                    <a:pt x="1889" y="584"/>
                  </a:lnTo>
                  <a:lnTo>
                    <a:pt x="1905" y="554"/>
                  </a:lnTo>
                  <a:lnTo>
                    <a:pt x="1919" y="527"/>
                  </a:lnTo>
                  <a:lnTo>
                    <a:pt x="1930" y="505"/>
                  </a:lnTo>
                  <a:lnTo>
                    <a:pt x="1936" y="489"/>
                  </a:lnTo>
                  <a:lnTo>
                    <a:pt x="1940" y="483"/>
                  </a:lnTo>
                  <a:lnTo>
                    <a:pt x="1952" y="452"/>
                  </a:lnTo>
                  <a:lnTo>
                    <a:pt x="1919" y="450"/>
                  </a:lnTo>
                  <a:lnTo>
                    <a:pt x="1916" y="450"/>
                  </a:lnTo>
                  <a:lnTo>
                    <a:pt x="1911" y="450"/>
                  </a:lnTo>
                  <a:lnTo>
                    <a:pt x="1903" y="450"/>
                  </a:lnTo>
                  <a:lnTo>
                    <a:pt x="1892" y="449"/>
                  </a:lnTo>
                  <a:lnTo>
                    <a:pt x="1879" y="449"/>
                  </a:lnTo>
                  <a:lnTo>
                    <a:pt x="1866" y="449"/>
                  </a:lnTo>
                  <a:lnTo>
                    <a:pt x="1849" y="450"/>
                  </a:lnTo>
                  <a:lnTo>
                    <a:pt x="1832" y="450"/>
                  </a:lnTo>
                  <a:lnTo>
                    <a:pt x="1814" y="452"/>
                  </a:lnTo>
                  <a:lnTo>
                    <a:pt x="1795" y="453"/>
                  </a:lnTo>
                  <a:lnTo>
                    <a:pt x="1774" y="455"/>
                  </a:lnTo>
                  <a:lnTo>
                    <a:pt x="1753" y="458"/>
                  </a:lnTo>
                  <a:lnTo>
                    <a:pt x="1732" y="462"/>
                  </a:lnTo>
                  <a:lnTo>
                    <a:pt x="1711" y="466"/>
                  </a:lnTo>
                  <a:lnTo>
                    <a:pt x="1691" y="470"/>
                  </a:lnTo>
                  <a:lnTo>
                    <a:pt x="1670" y="477"/>
                  </a:lnTo>
                  <a:lnTo>
                    <a:pt x="1687" y="428"/>
                  </a:lnTo>
                  <a:lnTo>
                    <a:pt x="1701" y="379"/>
                  </a:lnTo>
                  <a:lnTo>
                    <a:pt x="1713" y="328"/>
                  </a:lnTo>
                  <a:lnTo>
                    <a:pt x="1722" y="282"/>
                  </a:lnTo>
                  <a:lnTo>
                    <a:pt x="1729" y="240"/>
                  </a:lnTo>
                  <a:lnTo>
                    <a:pt x="1733" y="207"/>
                  </a:lnTo>
                  <a:lnTo>
                    <a:pt x="1737" y="184"/>
                  </a:lnTo>
                  <a:lnTo>
                    <a:pt x="1738" y="173"/>
                  </a:lnTo>
                  <a:lnTo>
                    <a:pt x="1742" y="130"/>
                  </a:lnTo>
                  <a:lnTo>
                    <a:pt x="1703" y="150"/>
                  </a:lnTo>
                  <a:lnTo>
                    <a:pt x="1700" y="151"/>
                  </a:lnTo>
                  <a:lnTo>
                    <a:pt x="1695" y="155"/>
                  </a:lnTo>
                  <a:lnTo>
                    <a:pt x="1687" y="159"/>
                  </a:lnTo>
                  <a:lnTo>
                    <a:pt x="1677" y="164"/>
                  </a:lnTo>
                  <a:lnTo>
                    <a:pt x="1665" y="172"/>
                  </a:lnTo>
                  <a:lnTo>
                    <a:pt x="1651" y="180"/>
                  </a:lnTo>
                  <a:lnTo>
                    <a:pt x="1635" y="189"/>
                  </a:lnTo>
                  <a:lnTo>
                    <a:pt x="1619" y="200"/>
                  </a:lnTo>
                  <a:lnTo>
                    <a:pt x="1600" y="210"/>
                  </a:lnTo>
                  <a:lnTo>
                    <a:pt x="1582" y="223"/>
                  </a:lnTo>
                  <a:lnTo>
                    <a:pt x="1563" y="236"/>
                  </a:lnTo>
                  <a:lnTo>
                    <a:pt x="1544" y="249"/>
                  </a:lnTo>
                  <a:lnTo>
                    <a:pt x="1523" y="264"/>
                  </a:lnTo>
                  <a:lnTo>
                    <a:pt x="1504" y="278"/>
                  </a:lnTo>
                  <a:lnTo>
                    <a:pt x="1484" y="294"/>
                  </a:lnTo>
                  <a:lnTo>
                    <a:pt x="1466" y="309"/>
                  </a:lnTo>
                  <a:lnTo>
                    <a:pt x="1462" y="274"/>
                  </a:lnTo>
                  <a:lnTo>
                    <a:pt x="1455" y="239"/>
                  </a:lnTo>
                  <a:lnTo>
                    <a:pt x="1447" y="209"/>
                  </a:lnTo>
                  <a:lnTo>
                    <a:pt x="1437" y="181"/>
                  </a:lnTo>
                  <a:lnTo>
                    <a:pt x="1429" y="159"/>
                  </a:lnTo>
                  <a:lnTo>
                    <a:pt x="1420" y="142"/>
                  </a:lnTo>
                  <a:lnTo>
                    <a:pt x="1415" y="130"/>
                  </a:lnTo>
                  <a:lnTo>
                    <a:pt x="1411" y="125"/>
                  </a:lnTo>
                  <a:lnTo>
                    <a:pt x="1401" y="107"/>
                  </a:lnTo>
                  <a:lnTo>
                    <a:pt x="1382" y="115"/>
                  </a:lnTo>
                  <a:lnTo>
                    <a:pt x="1376" y="117"/>
                  </a:lnTo>
                  <a:lnTo>
                    <a:pt x="1363" y="123"/>
                  </a:lnTo>
                  <a:lnTo>
                    <a:pt x="1345" y="134"/>
                  </a:lnTo>
                  <a:lnTo>
                    <a:pt x="1322" y="148"/>
                  </a:lnTo>
                  <a:lnTo>
                    <a:pt x="1297" y="165"/>
                  </a:lnTo>
                  <a:lnTo>
                    <a:pt x="1270" y="187"/>
                  </a:lnTo>
                  <a:lnTo>
                    <a:pt x="1243" y="213"/>
                  </a:lnTo>
                  <a:lnTo>
                    <a:pt x="1218" y="242"/>
                  </a:lnTo>
                  <a:lnTo>
                    <a:pt x="1204" y="206"/>
                  </a:lnTo>
                  <a:lnTo>
                    <a:pt x="1187" y="173"/>
                  </a:lnTo>
                  <a:lnTo>
                    <a:pt x="1169" y="144"/>
                  </a:lnTo>
                  <a:lnTo>
                    <a:pt x="1150" y="119"/>
                  </a:lnTo>
                  <a:lnTo>
                    <a:pt x="1132" y="98"/>
                  </a:lnTo>
                  <a:lnTo>
                    <a:pt x="1118" y="83"/>
                  </a:lnTo>
                  <a:lnTo>
                    <a:pt x="1108" y="72"/>
                  </a:lnTo>
                  <a:lnTo>
                    <a:pt x="1103" y="68"/>
                  </a:lnTo>
                  <a:lnTo>
                    <a:pt x="1087" y="54"/>
                  </a:lnTo>
                  <a:lnTo>
                    <a:pt x="1072" y="68"/>
                  </a:lnTo>
                  <a:lnTo>
                    <a:pt x="1068" y="72"/>
                  </a:lnTo>
                  <a:lnTo>
                    <a:pt x="1058" y="81"/>
                  </a:lnTo>
                  <a:lnTo>
                    <a:pt x="1044" y="96"/>
                  </a:lnTo>
                  <a:lnTo>
                    <a:pt x="1028" y="114"/>
                  </a:lnTo>
                  <a:lnTo>
                    <a:pt x="1011" y="137"/>
                  </a:lnTo>
                  <a:lnTo>
                    <a:pt x="993" y="164"/>
                  </a:lnTo>
                  <a:lnTo>
                    <a:pt x="977" y="195"/>
                  </a:lnTo>
                  <a:lnTo>
                    <a:pt x="962" y="229"/>
                  </a:lnTo>
                  <a:lnTo>
                    <a:pt x="948" y="211"/>
                  </a:lnTo>
                  <a:lnTo>
                    <a:pt x="934" y="193"/>
                  </a:lnTo>
                  <a:lnTo>
                    <a:pt x="918" y="176"/>
                  </a:lnTo>
                  <a:lnTo>
                    <a:pt x="902" y="159"/>
                  </a:lnTo>
                  <a:lnTo>
                    <a:pt x="886" y="142"/>
                  </a:lnTo>
                  <a:lnTo>
                    <a:pt x="869" y="126"/>
                  </a:lnTo>
                  <a:lnTo>
                    <a:pt x="852" y="109"/>
                  </a:lnTo>
                  <a:lnTo>
                    <a:pt x="837" y="94"/>
                  </a:lnTo>
                  <a:lnTo>
                    <a:pt x="822" y="81"/>
                  </a:lnTo>
                  <a:lnTo>
                    <a:pt x="808" y="69"/>
                  </a:lnTo>
                  <a:lnTo>
                    <a:pt x="795" y="57"/>
                  </a:lnTo>
                  <a:lnTo>
                    <a:pt x="784" y="47"/>
                  </a:lnTo>
                  <a:lnTo>
                    <a:pt x="774" y="40"/>
                  </a:lnTo>
                  <a:lnTo>
                    <a:pt x="766" y="33"/>
                  </a:lnTo>
                  <a:lnTo>
                    <a:pt x="761" y="29"/>
                  </a:lnTo>
                  <a:lnTo>
                    <a:pt x="759" y="27"/>
                  </a:lnTo>
                  <a:lnTo>
                    <a:pt x="725" y="0"/>
                  </a:lnTo>
                  <a:lnTo>
                    <a:pt x="721" y="44"/>
                  </a:lnTo>
                  <a:lnTo>
                    <a:pt x="719" y="73"/>
                  </a:lnTo>
                  <a:lnTo>
                    <a:pt x="716" y="138"/>
                  </a:lnTo>
                  <a:lnTo>
                    <a:pt x="714" y="223"/>
                  </a:lnTo>
                  <a:lnTo>
                    <a:pt x="716" y="313"/>
                  </a:lnTo>
                  <a:lnTo>
                    <a:pt x="700" y="303"/>
                  </a:lnTo>
                  <a:lnTo>
                    <a:pt x="684" y="293"/>
                  </a:lnTo>
                  <a:lnTo>
                    <a:pt x="667" y="284"/>
                  </a:lnTo>
                  <a:lnTo>
                    <a:pt x="650" y="276"/>
                  </a:lnTo>
                  <a:lnTo>
                    <a:pt x="634" y="269"/>
                  </a:lnTo>
                  <a:lnTo>
                    <a:pt x="618" y="264"/>
                  </a:lnTo>
                  <a:lnTo>
                    <a:pt x="603" y="259"/>
                  </a:lnTo>
                  <a:lnTo>
                    <a:pt x="589" y="254"/>
                  </a:lnTo>
                  <a:lnTo>
                    <a:pt x="575" y="251"/>
                  </a:lnTo>
                  <a:lnTo>
                    <a:pt x="564" y="248"/>
                  </a:lnTo>
                  <a:lnTo>
                    <a:pt x="552" y="246"/>
                  </a:lnTo>
                  <a:lnTo>
                    <a:pt x="542" y="244"/>
                  </a:lnTo>
                  <a:lnTo>
                    <a:pt x="535" y="243"/>
                  </a:lnTo>
                  <a:lnTo>
                    <a:pt x="528" y="243"/>
                  </a:lnTo>
                  <a:lnTo>
                    <a:pt x="524" y="242"/>
                  </a:lnTo>
                  <a:lnTo>
                    <a:pt x="522" y="242"/>
                  </a:lnTo>
                  <a:lnTo>
                    <a:pt x="501" y="239"/>
                  </a:lnTo>
                  <a:lnTo>
                    <a:pt x="497" y="260"/>
                  </a:lnTo>
                  <a:lnTo>
                    <a:pt x="494" y="279"/>
                  </a:lnTo>
                  <a:lnTo>
                    <a:pt x="489" y="323"/>
                  </a:lnTo>
                  <a:lnTo>
                    <a:pt x="489" y="385"/>
                  </a:lnTo>
                  <a:lnTo>
                    <a:pt x="501" y="455"/>
                  </a:lnTo>
                  <a:lnTo>
                    <a:pt x="483" y="451"/>
                  </a:lnTo>
                  <a:lnTo>
                    <a:pt x="465" y="447"/>
                  </a:lnTo>
                  <a:lnTo>
                    <a:pt x="448" y="444"/>
                  </a:lnTo>
                  <a:lnTo>
                    <a:pt x="430" y="442"/>
                  </a:lnTo>
                  <a:lnTo>
                    <a:pt x="413" y="441"/>
                  </a:lnTo>
                  <a:lnTo>
                    <a:pt x="397" y="440"/>
                  </a:lnTo>
                  <a:lnTo>
                    <a:pt x="382" y="440"/>
                  </a:lnTo>
                  <a:lnTo>
                    <a:pt x="368" y="441"/>
                  </a:lnTo>
                  <a:lnTo>
                    <a:pt x="354" y="442"/>
                  </a:lnTo>
                  <a:lnTo>
                    <a:pt x="342" y="443"/>
                  </a:lnTo>
                  <a:lnTo>
                    <a:pt x="332" y="444"/>
                  </a:lnTo>
                  <a:lnTo>
                    <a:pt x="323" y="445"/>
                  </a:lnTo>
                  <a:lnTo>
                    <a:pt x="316" y="447"/>
                  </a:lnTo>
                  <a:lnTo>
                    <a:pt x="309" y="448"/>
                  </a:lnTo>
                  <a:lnTo>
                    <a:pt x="306" y="449"/>
                  </a:lnTo>
                  <a:lnTo>
                    <a:pt x="304" y="449"/>
                  </a:lnTo>
                  <a:lnTo>
                    <a:pt x="283" y="453"/>
                  </a:lnTo>
                  <a:lnTo>
                    <a:pt x="284" y="473"/>
                  </a:lnTo>
                  <a:lnTo>
                    <a:pt x="286" y="480"/>
                  </a:lnTo>
                  <a:lnTo>
                    <a:pt x="288" y="494"/>
                  </a:lnTo>
                  <a:lnTo>
                    <a:pt x="292" y="515"/>
                  </a:lnTo>
                  <a:lnTo>
                    <a:pt x="297" y="541"/>
                  </a:lnTo>
                  <a:lnTo>
                    <a:pt x="307" y="570"/>
                  </a:lnTo>
                  <a:lnTo>
                    <a:pt x="319" y="602"/>
                  </a:lnTo>
                  <a:lnTo>
                    <a:pt x="335" y="635"/>
                  </a:lnTo>
                  <a:lnTo>
                    <a:pt x="355" y="668"/>
                  </a:lnTo>
                  <a:lnTo>
                    <a:pt x="336" y="669"/>
                  </a:lnTo>
                  <a:lnTo>
                    <a:pt x="317" y="670"/>
                  </a:lnTo>
                  <a:lnTo>
                    <a:pt x="298" y="673"/>
                  </a:lnTo>
                  <a:lnTo>
                    <a:pt x="280" y="676"/>
                  </a:lnTo>
                  <a:lnTo>
                    <a:pt x="263" y="681"/>
                  </a:lnTo>
                  <a:lnTo>
                    <a:pt x="247" y="685"/>
                  </a:lnTo>
                  <a:lnTo>
                    <a:pt x="231" y="690"/>
                  </a:lnTo>
                  <a:lnTo>
                    <a:pt x="217" y="695"/>
                  </a:lnTo>
                  <a:lnTo>
                    <a:pt x="203" y="700"/>
                  </a:lnTo>
                  <a:lnTo>
                    <a:pt x="191" y="705"/>
                  </a:lnTo>
                  <a:lnTo>
                    <a:pt x="181" y="710"/>
                  </a:lnTo>
                  <a:lnTo>
                    <a:pt x="172" y="714"/>
                  </a:lnTo>
                  <a:lnTo>
                    <a:pt x="164" y="718"/>
                  </a:lnTo>
                  <a:lnTo>
                    <a:pt x="159" y="721"/>
                  </a:lnTo>
                  <a:lnTo>
                    <a:pt x="156" y="724"/>
                  </a:lnTo>
                  <a:lnTo>
                    <a:pt x="153" y="725"/>
                  </a:lnTo>
                  <a:lnTo>
                    <a:pt x="135" y="735"/>
                  </a:lnTo>
                  <a:lnTo>
                    <a:pt x="144" y="754"/>
                  </a:lnTo>
                  <a:lnTo>
                    <a:pt x="146" y="759"/>
                  </a:lnTo>
                  <a:lnTo>
                    <a:pt x="152" y="771"/>
                  </a:lnTo>
                  <a:lnTo>
                    <a:pt x="162" y="788"/>
                  </a:lnTo>
                  <a:lnTo>
                    <a:pt x="175" y="809"/>
                  </a:lnTo>
                  <a:lnTo>
                    <a:pt x="191" y="834"/>
                  </a:lnTo>
                  <a:lnTo>
                    <a:pt x="211" y="859"/>
                  </a:lnTo>
                  <a:lnTo>
                    <a:pt x="235" y="885"/>
                  </a:lnTo>
                  <a:lnTo>
                    <a:pt x="262" y="909"/>
                  </a:lnTo>
                  <a:lnTo>
                    <a:pt x="243" y="915"/>
                  </a:lnTo>
                  <a:lnTo>
                    <a:pt x="223" y="921"/>
                  </a:lnTo>
                  <a:lnTo>
                    <a:pt x="204" y="927"/>
                  </a:lnTo>
                  <a:lnTo>
                    <a:pt x="185" y="934"/>
                  </a:lnTo>
                  <a:lnTo>
                    <a:pt x="165" y="941"/>
                  </a:lnTo>
                  <a:lnTo>
                    <a:pt x="147" y="948"/>
                  </a:lnTo>
                  <a:lnTo>
                    <a:pt x="130" y="955"/>
                  </a:lnTo>
                  <a:lnTo>
                    <a:pt x="113" y="962"/>
                  </a:lnTo>
                  <a:lnTo>
                    <a:pt x="98" y="968"/>
                  </a:lnTo>
                  <a:lnTo>
                    <a:pt x="83" y="974"/>
                  </a:lnTo>
                  <a:lnTo>
                    <a:pt x="70" y="980"/>
                  </a:lnTo>
                  <a:lnTo>
                    <a:pt x="59" y="984"/>
                  </a:lnTo>
                  <a:lnTo>
                    <a:pt x="49" y="989"/>
                  </a:lnTo>
                  <a:lnTo>
                    <a:pt x="43" y="992"/>
                  </a:lnTo>
                  <a:lnTo>
                    <a:pt x="38" y="994"/>
                  </a:lnTo>
                  <a:lnTo>
                    <a:pt x="35" y="995"/>
                  </a:lnTo>
                  <a:lnTo>
                    <a:pt x="0" y="1011"/>
                  </a:lnTo>
                  <a:lnTo>
                    <a:pt x="31" y="1035"/>
                  </a:lnTo>
                  <a:lnTo>
                    <a:pt x="33" y="1037"/>
                  </a:lnTo>
                  <a:lnTo>
                    <a:pt x="39" y="1040"/>
                  </a:lnTo>
                  <a:lnTo>
                    <a:pt x="45" y="1046"/>
                  </a:lnTo>
                  <a:lnTo>
                    <a:pt x="55" y="1052"/>
                  </a:lnTo>
                  <a:lnTo>
                    <a:pt x="67" y="1059"/>
                  </a:lnTo>
                  <a:lnTo>
                    <a:pt x="79" y="1069"/>
                  </a:lnTo>
                  <a:lnTo>
                    <a:pt x="94" y="1079"/>
                  </a:lnTo>
                  <a:lnTo>
                    <a:pt x="111" y="1088"/>
                  </a:lnTo>
                  <a:lnTo>
                    <a:pt x="128" y="1099"/>
                  </a:lnTo>
                  <a:lnTo>
                    <a:pt x="146" y="1110"/>
                  </a:lnTo>
                  <a:lnTo>
                    <a:pt x="165" y="1121"/>
                  </a:lnTo>
                  <a:lnTo>
                    <a:pt x="186" y="1131"/>
                  </a:lnTo>
                  <a:lnTo>
                    <a:pt x="206" y="1141"/>
                  </a:lnTo>
                  <a:lnTo>
                    <a:pt x="226" y="1151"/>
                  </a:lnTo>
                  <a:lnTo>
                    <a:pt x="248" y="1159"/>
                  </a:lnTo>
                  <a:lnTo>
                    <a:pt x="268" y="1167"/>
                  </a:lnTo>
                  <a:lnTo>
                    <a:pt x="238" y="1192"/>
                  </a:lnTo>
                  <a:lnTo>
                    <a:pt x="213" y="1217"/>
                  </a:lnTo>
                  <a:lnTo>
                    <a:pt x="191" y="1244"/>
                  </a:lnTo>
                  <a:lnTo>
                    <a:pt x="173" y="1270"/>
                  </a:lnTo>
                  <a:lnTo>
                    <a:pt x="159" y="1292"/>
                  </a:lnTo>
                  <a:lnTo>
                    <a:pt x="148" y="1312"/>
                  </a:lnTo>
                  <a:lnTo>
                    <a:pt x="142" y="1325"/>
                  </a:lnTo>
                  <a:lnTo>
                    <a:pt x="138" y="1331"/>
                  </a:lnTo>
                  <a:lnTo>
                    <a:pt x="131" y="1349"/>
                  </a:lnTo>
                  <a:lnTo>
                    <a:pt x="148" y="1360"/>
                  </a:lnTo>
                  <a:lnTo>
                    <a:pt x="150" y="1361"/>
                  </a:lnTo>
                  <a:lnTo>
                    <a:pt x="153" y="1363"/>
                  </a:lnTo>
                  <a:lnTo>
                    <a:pt x="159" y="1367"/>
                  </a:lnTo>
                  <a:lnTo>
                    <a:pt x="165" y="1370"/>
                  </a:lnTo>
                  <a:lnTo>
                    <a:pt x="174" y="1374"/>
                  </a:lnTo>
                  <a:lnTo>
                    <a:pt x="184" y="1378"/>
                  </a:lnTo>
                  <a:lnTo>
                    <a:pt x="194" y="1383"/>
                  </a:lnTo>
                  <a:lnTo>
                    <a:pt x="206" y="1388"/>
                  </a:lnTo>
                  <a:lnTo>
                    <a:pt x="220" y="1392"/>
                  </a:lnTo>
                  <a:lnTo>
                    <a:pt x="234" y="1398"/>
                  </a:lnTo>
                  <a:lnTo>
                    <a:pt x="249" y="1402"/>
                  </a:lnTo>
                  <a:lnTo>
                    <a:pt x="265" y="1406"/>
                  </a:lnTo>
                  <a:lnTo>
                    <a:pt x="281" y="1409"/>
                  </a:lnTo>
                  <a:lnTo>
                    <a:pt x="298" y="1413"/>
                  </a:lnTo>
                  <a:lnTo>
                    <a:pt x="317" y="1415"/>
                  </a:lnTo>
                  <a:lnTo>
                    <a:pt x="335" y="1416"/>
                  </a:lnTo>
                  <a:lnTo>
                    <a:pt x="310" y="1451"/>
                  </a:lnTo>
                  <a:lnTo>
                    <a:pt x="288" y="1488"/>
                  </a:lnTo>
                  <a:lnTo>
                    <a:pt x="267" y="1525"/>
                  </a:lnTo>
                  <a:lnTo>
                    <a:pt x="249" y="1561"/>
                  </a:lnTo>
                  <a:lnTo>
                    <a:pt x="234" y="1592"/>
                  </a:lnTo>
                  <a:lnTo>
                    <a:pt x="222" y="1618"/>
                  </a:lnTo>
                  <a:lnTo>
                    <a:pt x="215" y="1635"/>
                  </a:lnTo>
                  <a:lnTo>
                    <a:pt x="211" y="1642"/>
                  </a:lnTo>
                  <a:lnTo>
                    <a:pt x="196" y="1679"/>
                  </a:lnTo>
                  <a:lnTo>
                    <a:pt x="235" y="1676"/>
                  </a:lnTo>
                  <a:lnTo>
                    <a:pt x="238" y="1676"/>
                  </a:lnTo>
                  <a:lnTo>
                    <a:pt x="244" y="1675"/>
                  </a:lnTo>
                  <a:lnTo>
                    <a:pt x="252" y="1674"/>
                  </a:lnTo>
                  <a:lnTo>
                    <a:pt x="263" y="1672"/>
                  </a:lnTo>
                  <a:lnTo>
                    <a:pt x="276" y="1670"/>
                  </a:lnTo>
                  <a:lnTo>
                    <a:pt x="291" y="1669"/>
                  </a:lnTo>
                  <a:lnTo>
                    <a:pt x="308" y="1666"/>
                  </a:lnTo>
                  <a:lnTo>
                    <a:pt x="326" y="1664"/>
                  </a:lnTo>
                  <a:lnTo>
                    <a:pt x="346" y="1661"/>
                  </a:lnTo>
                  <a:lnTo>
                    <a:pt x="366" y="1656"/>
                  </a:lnTo>
                  <a:lnTo>
                    <a:pt x="386" y="1652"/>
                  </a:lnTo>
                  <a:lnTo>
                    <a:pt x="408" y="1648"/>
                  </a:lnTo>
                  <a:lnTo>
                    <a:pt x="429" y="1642"/>
                  </a:lnTo>
                  <a:lnTo>
                    <a:pt x="451" y="1636"/>
                  </a:lnTo>
                  <a:lnTo>
                    <a:pt x="472" y="1630"/>
                  </a:lnTo>
                  <a:lnTo>
                    <a:pt x="493" y="1623"/>
                  </a:lnTo>
                  <a:lnTo>
                    <a:pt x="483" y="1661"/>
                  </a:lnTo>
                  <a:lnTo>
                    <a:pt x="478" y="1696"/>
                  </a:lnTo>
                  <a:lnTo>
                    <a:pt x="476" y="1730"/>
                  </a:lnTo>
                  <a:lnTo>
                    <a:pt x="476" y="1762"/>
                  </a:lnTo>
                  <a:lnTo>
                    <a:pt x="478" y="1788"/>
                  </a:lnTo>
                  <a:lnTo>
                    <a:pt x="481" y="1810"/>
                  </a:lnTo>
                  <a:lnTo>
                    <a:pt x="483" y="1824"/>
                  </a:lnTo>
                  <a:lnTo>
                    <a:pt x="484" y="1830"/>
                  </a:lnTo>
                  <a:lnTo>
                    <a:pt x="488" y="1851"/>
                  </a:lnTo>
                  <a:lnTo>
                    <a:pt x="509" y="1848"/>
                  </a:lnTo>
                  <a:lnTo>
                    <a:pt x="511" y="1848"/>
                  </a:lnTo>
                  <a:lnTo>
                    <a:pt x="515" y="1848"/>
                  </a:lnTo>
                  <a:lnTo>
                    <a:pt x="521" y="1847"/>
                  </a:lnTo>
                  <a:lnTo>
                    <a:pt x="528" y="1846"/>
                  </a:lnTo>
                  <a:lnTo>
                    <a:pt x="538" y="1844"/>
                  </a:lnTo>
                  <a:lnTo>
                    <a:pt x="547" y="1842"/>
                  </a:lnTo>
                  <a:lnTo>
                    <a:pt x="559" y="1840"/>
                  </a:lnTo>
                  <a:lnTo>
                    <a:pt x="572" y="1837"/>
                  </a:lnTo>
                  <a:lnTo>
                    <a:pt x="586" y="1833"/>
                  </a:lnTo>
                  <a:lnTo>
                    <a:pt x="600" y="1828"/>
                  </a:lnTo>
                  <a:lnTo>
                    <a:pt x="615" y="1824"/>
                  </a:lnTo>
                  <a:lnTo>
                    <a:pt x="630" y="1817"/>
                  </a:lnTo>
                  <a:lnTo>
                    <a:pt x="646" y="1810"/>
                  </a:lnTo>
                  <a:lnTo>
                    <a:pt x="662" y="1802"/>
                  </a:lnTo>
                  <a:lnTo>
                    <a:pt x="677" y="1794"/>
                  </a:lnTo>
                  <a:lnTo>
                    <a:pt x="693" y="1784"/>
                  </a:lnTo>
                  <a:lnTo>
                    <a:pt x="697" y="1821"/>
                  </a:lnTo>
                  <a:lnTo>
                    <a:pt x="703" y="1855"/>
                  </a:lnTo>
                  <a:lnTo>
                    <a:pt x="712" y="1887"/>
                  </a:lnTo>
                  <a:lnTo>
                    <a:pt x="721" y="1915"/>
                  </a:lnTo>
                  <a:lnTo>
                    <a:pt x="731" y="1939"/>
                  </a:lnTo>
                  <a:lnTo>
                    <a:pt x="740" y="1957"/>
                  </a:lnTo>
                  <a:lnTo>
                    <a:pt x="745" y="1969"/>
                  </a:lnTo>
                  <a:lnTo>
                    <a:pt x="748" y="1974"/>
                  </a:lnTo>
                  <a:lnTo>
                    <a:pt x="759" y="1992"/>
                  </a:lnTo>
                  <a:lnTo>
                    <a:pt x="778" y="1984"/>
                  </a:lnTo>
                  <a:lnTo>
                    <a:pt x="784" y="1982"/>
                  </a:lnTo>
                  <a:lnTo>
                    <a:pt x="796" y="1975"/>
                  </a:lnTo>
                  <a:lnTo>
                    <a:pt x="816" y="1965"/>
                  </a:lnTo>
                  <a:lnTo>
                    <a:pt x="838" y="1952"/>
                  </a:lnTo>
                  <a:lnTo>
                    <a:pt x="863" y="1933"/>
                  </a:lnTo>
                  <a:lnTo>
                    <a:pt x="890" y="1912"/>
                  </a:lnTo>
                  <a:lnTo>
                    <a:pt x="917" y="1886"/>
                  </a:lnTo>
                  <a:lnTo>
                    <a:pt x="941" y="1857"/>
                  </a:lnTo>
                  <a:lnTo>
                    <a:pt x="955" y="1894"/>
                  </a:lnTo>
                  <a:lnTo>
                    <a:pt x="972" y="1926"/>
                  </a:lnTo>
                  <a:lnTo>
                    <a:pt x="991" y="1955"/>
                  </a:lnTo>
                  <a:lnTo>
                    <a:pt x="1010" y="1981"/>
                  </a:lnTo>
                  <a:lnTo>
                    <a:pt x="1027" y="2001"/>
                  </a:lnTo>
                  <a:lnTo>
                    <a:pt x="1042" y="2017"/>
                  </a:lnTo>
                  <a:lnTo>
                    <a:pt x="1052" y="2028"/>
                  </a:lnTo>
                  <a:lnTo>
                    <a:pt x="1057" y="2032"/>
                  </a:lnTo>
                  <a:lnTo>
                    <a:pt x="1071" y="2046"/>
                  </a:lnTo>
                  <a:lnTo>
                    <a:pt x="1087" y="2032"/>
                  </a:lnTo>
                  <a:lnTo>
                    <a:pt x="1092" y="2028"/>
                  </a:lnTo>
                  <a:lnTo>
                    <a:pt x="1101" y="2018"/>
                  </a:lnTo>
                  <a:lnTo>
                    <a:pt x="1115" y="2004"/>
                  </a:lnTo>
                  <a:lnTo>
                    <a:pt x="1131" y="1985"/>
                  </a:lnTo>
                  <a:lnTo>
                    <a:pt x="1149" y="1961"/>
                  </a:lnTo>
                  <a:lnTo>
                    <a:pt x="1167" y="1934"/>
                  </a:lnTo>
                  <a:lnTo>
                    <a:pt x="1184" y="1904"/>
                  </a:lnTo>
                  <a:lnTo>
                    <a:pt x="1198" y="1871"/>
                  </a:lnTo>
                  <a:lnTo>
                    <a:pt x="1223" y="1899"/>
                  </a:lnTo>
                  <a:lnTo>
                    <a:pt x="1248" y="1924"/>
                  </a:lnTo>
                  <a:lnTo>
                    <a:pt x="1274" y="1944"/>
                  </a:lnTo>
                  <a:lnTo>
                    <a:pt x="1298" y="1961"/>
                  </a:lnTo>
                  <a:lnTo>
                    <a:pt x="1319" y="1975"/>
                  </a:lnTo>
                  <a:lnTo>
                    <a:pt x="1337" y="1985"/>
                  </a:lnTo>
                  <a:lnTo>
                    <a:pt x="1349" y="1991"/>
                  </a:lnTo>
                  <a:lnTo>
                    <a:pt x="1355" y="1993"/>
                  </a:lnTo>
                  <a:lnTo>
                    <a:pt x="1374" y="2001"/>
                  </a:lnTo>
                  <a:lnTo>
                    <a:pt x="1385" y="1984"/>
                  </a:lnTo>
                  <a:lnTo>
                    <a:pt x="1388" y="1978"/>
                  </a:lnTo>
                  <a:lnTo>
                    <a:pt x="1394" y="1965"/>
                  </a:lnTo>
                  <a:lnTo>
                    <a:pt x="1403" y="1947"/>
                  </a:lnTo>
                  <a:lnTo>
                    <a:pt x="1414" y="1923"/>
                  </a:lnTo>
                  <a:lnTo>
                    <a:pt x="1423" y="1895"/>
                  </a:lnTo>
                  <a:lnTo>
                    <a:pt x="1432" y="1861"/>
                  </a:lnTo>
                  <a:lnTo>
                    <a:pt x="1438" y="1826"/>
                  </a:lnTo>
                  <a:lnTo>
                    <a:pt x="1442" y="1788"/>
                  </a:lnTo>
                  <a:lnTo>
                    <a:pt x="1460" y="1803"/>
                  </a:lnTo>
                  <a:lnTo>
                    <a:pt x="1478" y="1817"/>
                  </a:lnTo>
                  <a:lnTo>
                    <a:pt x="1497" y="1831"/>
                  </a:lnTo>
                  <a:lnTo>
                    <a:pt x="1518" y="1844"/>
                  </a:lnTo>
                  <a:lnTo>
                    <a:pt x="1537" y="1856"/>
                  </a:lnTo>
                  <a:lnTo>
                    <a:pt x="1556" y="1868"/>
                  </a:lnTo>
                  <a:lnTo>
                    <a:pt x="1575" y="1877"/>
                  </a:lnTo>
                  <a:lnTo>
                    <a:pt x="1593" y="1887"/>
                  </a:lnTo>
                  <a:lnTo>
                    <a:pt x="1610" y="1897"/>
                  </a:lnTo>
                  <a:lnTo>
                    <a:pt x="1625" y="1904"/>
                  </a:lnTo>
                  <a:lnTo>
                    <a:pt x="1639" y="1911"/>
                  </a:lnTo>
                  <a:lnTo>
                    <a:pt x="1652" y="1917"/>
                  </a:lnTo>
                  <a:lnTo>
                    <a:pt x="1663" y="1921"/>
                  </a:lnTo>
                  <a:lnTo>
                    <a:pt x="1670" y="1926"/>
                  </a:lnTo>
                  <a:lnTo>
                    <a:pt x="1676" y="1928"/>
                  </a:lnTo>
                  <a:lnTo>
                    <a:pt x="1679" y="1929"/>
                  </a:lnTo>
                  <a:lnTo>
                    <a:pt x="1713" y="1944"/>
                  </a:lnTo>
                  <a:lnTo>
                    <a:pt x="1711" y="1906"/>
                  </a:lnTo>
                  <a:lnTo>
                    <a:pt x="1711" y="1898"/>
                  </a:lnTo>
                  <a:lnTo>
                    <a:pt x="1709" y="1879"/>
                  </a:lnTo>
                  <a:lnTo>
                    <a:pt x="1707" y="1851"/>
                  </a:lnTo>
                  <a:lnTo>
                    <a:pt x="1702" y="1816"/>
                  </a:lnTo>
                  <a:lnTo>
                    <a:pt x="1696" y="1777"/>
                  </a:lnTo>
                  <a:lnTo>
                    <a:pt x="1687" y="1734"/>
                  </a:lnTo>
                  <a:lnTo>
                    <a:pt x="1676" y="1690"/>
                  </a:lnTo>
                  <a:lnTo>
                    <a:pt x="1662" y="1646"/>
                  </a:lnTo>
                  <a:lnTo>
                    <a:pt x="1680" y="1650"/>
                  </a:lnTo>
                  <a:lnTo>
                    <a:pt x="1697" y="1653"/>
                  </a:lnTo>
                  <a:lnTo>
                    <a:pt x="1715" y="1655"/>
                  </a:lnTo>
                  <a:lnTo>
                    <a:pt x="1731" y="1657"/>
                  </a:lnTo>
                  <a:lnTo>
                    <a:pt x="1749" y="1658"/>
                  </a:lnTo>
                  <a:lnTo>
                    <a:pt x="1765" y="1658"/>
                  </a:lnTo>
                  <a:lnTo>
                    <a:pt x="1780" y="1658"/>
                  </a:lnTo>
                  <a:lnTo>
                    <a:pt x="1794" y="1658"/>
                  </a:lnTo>
                  <a:lnTo>
                    <a:pt x="1806" y="1657"/>
                  </a:lnTo>
                  <a:lnTo>
                    <a:pt x="1818" y="1656"/>
                  </a:lnTo>
                  <a:lnTo>
                    <a:pt x="1829" y="1655"/>
                  </a:lnTo>
                  <a:lnTo>
                    <a:pt x="1838" y="1654"/>
                  </a:lnTo>
                  <a:lnTo>
                    <a:pt x="1845" y="1653"/>
                  </a:lnTo>
                  <a:lnTo>
                    <a:pt x="1852" y="1652"/>
                  </a:lnTo>
                  <a:lnTo>
                    <a:pt x="1855" y="1651"/>
                  </a:lnTo>
                  <a:lnTo>
                    <a:pt x="1857" y="1651"/>
                  </a:lnTo>
                  <a:lnTo>
                    <a:pt x="1877" y="1647"/>
                  </a:lnTo>
                  <a:lnTo>
                    <a:pt x="1875" y="1626"/>
                  </a:lnTo>
                  <a:lnTo>
                    <a:pt x="1875" y="1620"/>
                  </a:lnTo>
                  <a:lnTo>
                    <a:pt x="1873" y="1606"/>
                  </a:lnTo>
                  <a:lnTo>
                    <a:pt x="1869" y="1585"/>
                  </a:lnTo>
                  <a:lnTo>
                    <a:pt x="1863" y="1561"/>
                  </a:lnTo>
                  <a:lnTo>
                    <a:pt x="1855" y="1532"/>
                  </a:lnTo>
                  <a:lnTo>
                    <a:pt x="1843" y="1500"/>
                  </a:lnTo>
                  <a:lnTo>
                    <a:pt x="1827" y="1467"/>
                  </a:lnTo>
                  <a:lnTo>
                    <a:pt x="1808" y="1435"/>
                  </a:lnTo>
                  <a:lnTo>
                    <a:pt x="1830" y="1437"/>
                  </a:lnTo>
                  <a:lnTo>
                    <a:pt x="1854" y="1438"/>
                  </a:lnTo>
                  <a:lnTo>
                    <a:pt x="1876" y="1438"/>
                  </a:lnTo>
                  <a:lnTo>
                    <a:pt x="1899" y="1437"/>
                  </a:lnTo>
                  <a:lnTo>
                    <a:pt x="1921" y="1437"/>
                  </a:lnTo>
                  <a:lnTo>
                    <a:pt x="1943" y="1435"/>
                  </a:lnTo>
                  <a:lnTo>
                    <a:pt x="1964" y="1434"/>
                  </a:lnTo>
                  <a:lnTo>
                    <a:pt x="1984" y="1432"/>
                  </a:lnTo>
                  <a:lnTo>
                    <a:pt x="2002" y="1430"/>
                  </a:lnTo>
                  <a:lnTo>
                    <a:pt x="2018" y="1428"/>
                  </a:lnTo>
                  <a:lnTo>
                    <a:pt x="2033" y="1426"/>
                  </a:lnTo>
                  <a:lnTo>
                    <a:pt x="2046" y="1423"/>
                  </a:lnTo>
                  <a:lnTo>
                    <a:pt x="2057" y="1422"/>
                  </a:lnTo>
                  <a:lnTo>
                    <a:pt x="2065" y="1420"/>
                  </a:lnTo>
                  <a:lnTo>
                    <a:pt x="2071" y="1419"/>
                  </a:lnTo>
                  <a:lnTo>
                    <a:pt x="2074" y="1419"/>
                  </a:lnTo>
                  <a:lnTo>
                    <a:pt x="2109" y="1413"/>
                  </a:lnTo>
                  <a:lnTo>
                    <a:pt x="2088" y="1383"/>
                  </a:lnTo>
                  <a:lnTo>
                    <a:pt x="2086" y="1380"/>
                  </a:lnTo>
                  <a:lnTo>
                    <a:pt x="2082" y="1375"/>
                  </a:lnTo>
                  <a:lnTo>
                    <a:pt x="2077" y="1369"/>
                  </a:lnTo>
                  <a:lnTo>
                    <a:pt x="2071" y="1360"/>
                  </a:lnTo>
                  <a:lnTo>
                    <a:pt x="2062" y="1349"/>
                  </a:lnTo>
                  <a:lnTo>
                    <a:pt x="2052" y="1338"/>
                  </a:lnTo>
                  <a:lnTo>
                    <a:pt x="2042" y="1325"/>
                  </a:lnTo>
                  <a:lnTo>
                    <a:pt x="2030" y="1311"/>
                  </a:lnTo>
                  <a:lnTo>
                    <a:pt x="2017" y="1297"/>
                  </a:lnTo>
                  <a:lnTo>
                    <a:pt x="2002" y="1281"/>
                  </a:lnTo>
                  <a:lnTo>
                    <a:pt x="1987" y="1266"/>
                  </a:lnTo>
                  <a:lnTo>
                    <a:pt x="1971" y="1249"/>
                  </a:lnTo>
                  <a:lnTo>
                    <a:pt x="1955" y="1234"/>
                  </a:lnTo>
                  <a:lnTo>
                    <a:pt x="1937" y="1219"/>
                  </a:lnTo>
                  <a:lnTo>
                    <a:pt x="1919" y="1204"/>
                  </a:lnTo>
                  <a:lnTo>
                    <a:pt x="1901" y="119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85" name="Freeform 2240"/>
            <p:cNvSpPr>
              <a:spLocks/>
            </p:cNvSpPr>
            <p:nvPr/>
          </p:nvSpPr>
          <p:spPr bwMode="auto">
            <a:xfrm>
              <a:off x="4665" y="1307"/>
              <a:ext cx="94" cy="33"/>
            </a:xfrm>
            <a:custGeom>
              <a:avLst/>
              <a:gdLst>
                <a:gd name="T0" fmla="*/ 0 w 566"/>
                <a:gd name="T1" fmla="*/ 0 h 198"/>
                <a:gd name="T2" fmla="*/ 0 w 566"/>
                <a:gd name="T3" fmla="*/ 0 h 198"/>
                <a:gd name="T4" fmla="*/ 0 w 566"/>
                <a:gd name="T5" fmla="*/ 0 h 198"/>
                <a:gd name="T6" fmla="*/ 0 w 566"/>
                <a:gd name="T7" fmla="*/ 0 h 198"/>
                <a:gd name="T8" fmla="*/ 0 w 566"/>
                <a:gd name="T9" fmla="*/ 0 h 198"/>
                <a:gd name="T10" fmla="*/ 0 w 566"/>
                <a:gd name="T11" fmla="*/ 0 h 198"/>
                <a:gd name="T12" fmla="*/ 0 w 566"/>
                <a:gd name="T13" fmla="*/ 0 h 198"/>
                <a:gd name="T14" fmla="*/ 0 w 566"/>
                <a:gd name="T15" fmla="*/ 0 h 198"/>
                <a:gd name="T16" fmla="*/ 0 w 566"/>
                <a:gd name="T17" fmla="*/ 0 h 198"/>
                <a:gd name="T18" fmla="*/ 0 w 566"/>
                <a:gd name="T19" fmla="*/ 0 h 198"/>
                <a:gd name="T20" fmla="*/ 0 w 566"/>
                <a:gd name="T21" fmla="*/ 0 h 198"/>
                <a:gd name="T22" fmla="*/ 0 w 566"/>
                <a:gd name="T23" fmla="*/ 0 h 198"/>
                <a:gd name="T24" fmla="*/ 0 w 566"/>
                <a:gd name="T25" fmla="*/ 0 h 198"/>
                <a:gd name="T26" fmla="*/ 0 w 566"/>
                <a:gd name="T27" fmla="*/ 0 h 198"/>
                <a:gd name="T28" fmla="*/ 0 w 566"/>
                <a:gd name="T29" fmla="*/ 0 h 198"/>
                <a:gd name="T30" fmla="*/ 0 w 566"/>
                <a:gd name="T31" fmla="*/ 0 h 198"/>
                <a:gd name="T32" fmla="*/ 0 w 566"/>
                <a:gd name="T33" fmla="*/ 0 h 198"/>
                <a:gd name="T34" fmla="*/ 0 w 566"/>
                <a:gd name="T35" fmla="*/ 0 h 198"/>
                <a:gd name="T36" fmla="*/ 0 w 566"/>
                <a:gd name="T37" fmla="*/ 0 h 198"/>
                <a:gd name="T38" fmla="*/ 0 w 566"/>
                <a:gd name="T39" fmla="*/ 0 h 198"/>
                <a:gd name="T40" fmla="*/ 0 w 566"/>
                <a:gd name="T41" fmla="*/ 0 h 198"/>
                <a:gd name="T42" fmla="*/ 0 w 566"/>
                <a:gd name="T43" fmla="*/ 0 h 198"/>
                <a:gd name="T44" fmla="*/ 0 w 566"/>
                <a:gd name="T45" fmla="*/ 0 h 198"/>
                <a:gd name="T46" fmla="*/ 0 w 566"/>
                <a:gd name="T47" fmla="*/ 0 h 198"/>
                <a:gd name="T48" fmla="*/ 0 w 566"/>
                <a:gd name="T49" fmla="*/ 0 h 198"/>
                <a:gd name="T50" fmla="*/ 0 w 566"/>
                <a:gd name="T51" fmla="*/ 0 h 198"/>
                <a:gd name="T52" fmla="*/ 0 w 566"/>
                <a:gd name="T53" fmla="*/ 0 h 198"/>
                <a:gd name="T54" fmla="*/ 0 w 566"/>
                <a:gd name="T55" fmla="*/ 0 h 198"/>
                <a:gd name="T56" fmla="*/ 0 w 566"/>
                <a:gd name="T57" fmla="*/ 0 h 198"/>
                <a:gd name="T58" fmla="*/ 0 w 566"/>
                <a:gd name="T59" fmla="*/ 0 h 198"/>
                <a:gd name="T60" fmla="*/ 0 w 566"/>
                <a:gd name="T61" fmla="*/ 0 h 198"/>
                <a:gd name="T62" fmla="*/ 0 w 566"/>
                <a:gd name="T63" fmla="*/ 0 h 198"/>
                <a:gd name="T64" fmla="*/ 0 w 566"/>
                <a:gd name="T65" fmla="*/ 0 h 198"/>
                <a:gd name="T66" fmla="*/ 0 w 566"/>
                <a:gd name="T67" fmla="*/ 0 h 198"/>
                <a:gd name="T68" fmla="*/ 0 w 566"/>
                <a:gd name="T69" fmla="*/ 0 h 198"/>
                <a:gd name="T70" fmla="*/ 0 w 566"/>
                <a:gd name="T71" fmla="*/ 0 h 198"/>
                <a:gd name="T72" fmla="*/ 0 w 566"/>
                <a:gd name="T73" fmla="*/ 0 h 198"/>
                <a:gd name="T74" fmla="*/ 0 w 566"/>
                <a:gd name="T75" fmla="*/ 0 h 198"/>
                <a:gd name="T76" fmla="*/ 0 w 566"/>
                <a:gd name="T77" fmla="*/ 0 h 198"/>
                <a:gd name="T78" fmla="*/ 0 w 566"/>
                <a:gd name="T79" fmla="*/ 0 h 198"/>
                <a:gd name="T80" fmla="*/ 0 w 566"/>
                <a:gd name="T81" fmla="*/ 0 h 198"/>
                <a:gd name="T82" fmla="*/ 0 w 566"/>
                <a:gd name="T83" fmla="*/ 0 h 198"/>
                <a:gd name="T84" fmla="*/ 0 w 566"/>
                <a:gd name="T85" fmla="*/ 0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66"/>
                <a:gd name="T130" fmla="*/ 0 h 198"/>
                <a:gd name="T131" fmla="*/ 566 w 566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66" h="198">
                  <a:moveTo>
                    <a:pt x="566" y="118"/>
                  </a:moveTo>
                  <a:lnTo>
                    <a:pt x="558" y="122"/>
                  </a:lnTo>
                  <a:lnTo>
                    <a:pt x="547" y="127"/>
                  </a:lnTo>
                  <a:lnTo>
                    <a:pt x="536" y="133"/>
                  </a:lnTo>
                  <a:lnTo>
                    <a:pt x="525" y="138"/>
                  </a:lnTo>
                  <a:lnTo>
                    <a:pt x="513" y="144"/>
                  </a:lnTo>
                  <a:lnTo>
                    <a:pt x="501" y="150"/>
                  </a:lnTo>
                  <a:lnTo>
                    <a:pt x="487" y="155"/>
                  </a:lnTo>
                  <a:lnTo>
                    <a:pt x="474" y="162"/>
                  </a:lnTo>
                  <a:lnTo>
                    <a:pt x="459" y="167"/>
                  </a:lnTo>
                  <a:lnTo>
                    <a:pt x="445" y="172"/>
                  </a:lnTo>
                  <a:lnTo>
                    <a:pt x="431" y="178"/>
                  </a:lnTo>
                  <a:lnTo>
                    <a:pt x="416" y="183"/>
                  </a:lnTo>
                  <a:lnTo>
                    <a:pt x="401" y="187"/>
                  </a:lnTo>
                  <a:lnTo>
                    <a:pt x="387" y="192"/>
                  </a:lnTo>
                  <a:lnTo>
                    <a:pt x="372" y="195"/>
                  </a:lnTo>
                  <a:lnTo>
                    <a:pt x="358" y="198"/>
                  </a:lnTo>
                  <a:lnTo>
                    <a:pt x="354" y="196"/>
                  </a:lnTo>
                  <a:lnTo>
                    <a:pt x="351" y="194"/>
                  </a:lnTo>
                  <a:lnTo>
                    <a:pt x="346" y="193"/>
                  </a:lnTo>
                  <a:lnTo>
                    <a:pt x="342" y="191"/>
                  </a:lnTo>
                  <a:lnTo>
                    <a:pt x="338" y="190"/>
                  </a:lnTo>
                  <a:lnTo>
                    <a:pt x="334" y="187"/>
                  </a:lnTo>
                  <a:lnTo>
                    <a:pt x="330" y="186"/>
                  </a:lnTo>
                  <a:lnTo>
                    <a:pt x="326" y="185"/>
                  </a:lnTo>
                  <a:lnTo>
                    <a:pt x="309" y="180"/>
                  </a:lnTo>
                  <a:lnTo>
                    <a:pt x="290" y="176"/>
                  </a:lnTo>
                  <a:lnTo>
                    <a:pt x="271" y="170"/>
                  </a:lnTo>
                  <a:lnTo>
                    <a:pt x="252" y="166"/>
                  </a:lnTo>
                  <a:lnTo>
                    <a:pt x="230" y="162"/>
                  </a:lnTo>
                  <a:lnTo>
                    <a:pt x="209" y="158"/>
                  </a:lnTo>
                  <a:lnTo>
                    <a:pt x="186" y="155"/>
                  </a:lnTo>
                  <a:lnTo>
                    <a:pt x="165" y="153"/>
                  </a:lnTo>
                  <a:lnTo>
                    <a:pt x="142" y="151"/>
                  </a:lnTo>
                  <a:lnTo>
                    <a:pt x="120" y="150"/>
                  </a:lnTo>
                  <a:lnTo>
                    <a:pt x="98" y="149"/>
                  </a:lnTo>
                  <a:lnTo>
                    <a:pt x="77" y="149"/>
                  </a:lnTo>
                  <a:lnTo>
                    <a:pt x="55" y="150"/>
                  </a:lnTo>
                  <a:lnTo>
                    <a:pt x="36" y="151"/>
                  </a:lnTo>
                  <a:lnTo>
                    <a:pt x="17" y="154"/>
                  </a:lnTo>
                  <a:lnTo>
                    <a:pt x="0" y="157"/>
                  </a:lnTo>
                  <a:lnTo>
                    <a:pt x="3" y="128"/>
                  </a:lnTo>
                  <a:lnTo>
                    <a:pt x="5" y="99"/>
                  </a:lnTo>
                  <a:lnTo>
                    <a:pt x="4" y="69"/>
                  </a:lnTo>
                  <a:lnTo>
                    <a:pt x="2" y="40"/>
                  </a:lnTo>
                  <a:lnTo>
                    <a:pt x="19" y="45"/>
                  </a:lnTo>
                  <a:lnTo>
                    <a:pt x="37" y="47"/>
                  </a:lnTo>
                  <a:lnTo>
                    <a:pt x="58" y="49"/>
                  </a:lnTo>
                  <a:lnTo>
                    <a:pt x="78" y="50"/>
                  </a:lnTo>
                  <a:lnTo>
                    <a:pt x="99" y="50"/>
                  </a:lnTo>
                  <a:lnTo>
                    <a:pt x="122" y="50"/>
                  </a:lnTo>
                  <a:lnTo>
                    <a:pt x="144" y="48"/>
                  </a:lnTo>
                  <a:lnTo>
                    <a:pt x="167" y="46"/>
                  </a:lnTo>
                  <a:lnTo>
                    <a:pt x="190" y="44"/>
                  </a:lnTo>
                  <a:lnTo>
                    <a:pt x="212" y="40"/>
                  </a:lnTo>
                  <a:lnTo>
                    <a:pt x="234" y="37"/>
                  </a:lnTo>
                  <a:lnTo>
                    <a:pt x="255" y="33"/>
                  </a:lnTo>
                  <a:lnTo>
                    <a:pt x="275" y="29"/>
                  </a:lnTo>
                  <a:lnTo>
                    <a:pt x="295" y="23"/>
                  </a:lnTo>
                  <a:lnTo>
                    <a:pt x="313" y="19"/>
                  </a:lnTo>
                  <a:lnTo>
                    <a:pt x="330" y="13"/>
                  </a:lnTo>
                  <a:lnTo>
                    <a:pt x="334" y="12"/>
                  </a:lnTo>
                  <a:lnTo>
                    <a:pt x="340" y="10"/>
                  </a:lnTo>
                  <a:lnTo>
                    <a:pt x="344" y="9"/>
                  </a:lnTo>
                  <a:lnTo>
                    <a:pt x="348" y="7"/>
                  </a:lnTo>
                  <a:lnTo>
                    <a:pt x="353" y="6"/>
                  </a:lnTo>
                  <a:lnTo>
                    <a:pt x="357" y="4"/>
                  </a:lnTo>
                  <a:lnTo>
                    <a:pt x="361" y="2"/>
                  </a:lnTo>
                  <a:lnTo>
                    <a:pt x="366" y="0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0" y="19"/>
                  </a:lnTo>
                  <a:lnTo>
                    <a:pt x="405" y="24"/>
                  </a:lnTo>
                  <a:lnTo>
                    <a:pt x="419" y="31"/>
                  </a:lnTo>
                  <a:lnTo>
                    <a:pt x="434" y="37"/>
                  </a:lnTo>
                  <a:lnTo>
                    <a:pt x="448" y="44"/>
                  </a:lnTo>
                  <a:lnTo>
                    <a:pt x="462" y="51"/>
                  </a:lnTo>
                  <a:lnTo>
                    <a:pt x="476" y="59"/>
                  </a:lnTo>
                  <a:lnTo>
                    <a:pt x="489" y="67"/>
                  </a:lnTo>
                  <a:lnTo>
                    <a:pt x="502" y="75"/>
                  </a:lnTo>
                  <a:lnTo>
                    <a:pt x="515" y="82"/>
                  </a:lnTo>
                  <a:lnTo>
                    <a:pt x="527" y="90"/>
                  </a:lnTo>
                  <a:lnTo>
                    <a:pt x="538" y="97"/>
                  </a:lnTo>
                  <a:lnTo>
                    <a:pt x="548" y="105"/>
                  </a:lnTo>
                  <a:lnTo>
                    <a:pt x="558" y="111"/>
                  </a:lnTo>
                  <a:lnTo>
                    <a:pt x="566" y="11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86" name="Freeform 2241"/>
            <p:cNvSpPr>
              <a:spLocks/>
            </p:cNvSpPr>
            <p:nvPr/>
          </p:nvSpPr>
          <p:spPr bwMode="auto">
            <a:xfrm>
              <a:off x="4662" y="1269"/>
              <a:ext cx="83" cy="38"/>
            </a:xfrm>
            <a:custGeom>
              <a:avLst/>
              <a:gdLst>
                <a:gd name="T0" fmla="*/ 0 w 502"/>
                <a:gd name="T1" fmla="*/ 0 h 231"/>
                <a:gd name="T2" fmla="*/ 0 w 502"/>
                <a:gd name="T3" fmla="*/ 0 h 231"/>
                <a:gd name="T4" fmla="*/ 0 w 502"/>
                <a:gd name="T5" fmla="*/ 0 h 231"/>
                <a:gd name="T6" fmla="*/ 0 w 502"/>
                <a:gd name="T7" fmla="*/ 0 h 231"/>
                <a:gd name="T8" fmla="*/ 0 w 502"/>
                <a:gd name="T9" fmla="*/ 0 h 231"/>
                <a:gd name="T10" fmla="*/ 0 w 502"/>
                <a:gd name="T11" fmla="*/ 0 h 231"/>
                <a:gd name="T12" fmla="*/ 0 w 502"/>
                <a:gd name="T13" fmla="*/ 0 h 231"/>
                <a:gd name="T14" fmla="*/ 0 w 502"/>
                <a:gd name="T15" fmla="*/ 0 h 231"/>
                <a:gd name="T16" fmla="*/ 0 w 502"/>
                <a:gd name="T17" fmla="*/ 0 h 231"/>
                <a:gd name="T18" fmla="*/ 0 w 502"/>
                <a:gd name="T19" fmla="*/ 0 h 231"/>
                <a:gd name="T20" fmla="*/ 0 w 502"/>
                <a:gd name="T21" fmla="*/ 0 h 231"/>
                <a:gd name="T22" fmla="*/ 0 w 502"/>
                <a:gd name="T23" fmla="*/ 0 h 231"/>
                <a:gd name="T24" fmla="*/ 0 w 502"/>
                <a:gd name="T25" fmla="*/ 0 h 231"/>
                <a:gd name="T26" fmla="*/ 0 w 502"/>
                <a:gd name="T27" fmla="*/ 0 h 231"/>
                <a:gd name="T28" fmla="*/ 0 w 502"/>
                <a:gd name="T29" fmla="*/ 0 h 231"/>
                <a:gd name="T30" fmla="*/ 0 w 502"/>
                <a:gd name="T31" fmla="*/ 0 h 231"/>
                <a:gd name="T32" fmla="*/ 0 w 502"/>
                <a:gd name="T33" fmla="*/ 0 h 231"/>
                <a:gd name="T34" fmla="*/ 0 w 502"/>
                <a:gd name="T35" fmla="*/ 0 h 231"/>
                <a:gd name="T36" fmla="*/ 0 w 502"/>
                <a:gd name="T37" fmla="*/ 0 h 231"/>
                <a:gd name="T38" fmla="*/ 0 w 502"/>
                <a:gd name="T39" fmla="*/ 0 h 231"/>
                <a:gd name="T40" fmla="*/ 0 w 502"/>
                <a:gd name="T41" fmla="*/ 0 h 231"/>
                <a:gd name="T42" fmla="*/ 0 w 502"/>
                <a:gd name="T43" fmla="*/ 0 h 231"/>
                <a:gd name="T44" fmla="*/ 0 w 502"/>
                <a:gd name="T45" fmla="*/ 0 h 231"/>
                <a:gd name="T46" fmla="*/ 0 w 502"/>
                <a:gd name="T47" fmla="*/ 0 h 231"/>
                <a:gd name="T48" fmla="*/ 0 w 502"/>
                <a:gd name="T49" fmla="*/ 0 h 231"/>
                <a:gd name="T50" fmla="*/ 0 w 502"/>
                <a:gd name="T51" fmla="*/ 0 h 231"/>
                <a:gd name="T52" fmla="*/ 0 w 502"/>
                <a:gd name="T53" fmla="*/ 0 h 231"/>
                <a:gd name="T54" fmla="*/ 0 w 502"/>
                <a:gd name="T55" fmla="*/ 0 h 231"/>
                <a:gd name="T56" fmla="*/ 0 w 502"/>
                <a:gd name="T57" fmla="*/ 0 h 231"/>
                <a:gd name="T58" fmla="*/ 0 w 502"/>
                <a:gd name="T59" fmla="*/ 0 h 231"/>
                <a:gd name="T60" fmla="*/ 0 w 502"/>
                <a:gd name="T61" fmla="*/ 0 h 231"/>
                <a:gd name="T62" fmla="*/ 0 w 502"/>
                <a:gd name="T63" fmla="*/ 0 h 231"/>
                <a:gd name="T64" fmla="*/ 0 w 502"/>
                <a:gd name="T65" fmla="*/ 0 h 231"/>
                <a:gd name="T66" fmla="*/ 0 w 502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2"/>
                <a:gd name="T103" fmla="*/ 0 h 231"/>
                <a:gd name="T104" fmla="*/ 502 w 502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2" h="231">
                  <a:moveTo>
                    <a:pt x="502" y="40"/>
                  </a:moveTo>
                  <a:lnTo>
                    <a:pt x="492" y="57"/>
                  </a:lnTo>
                  <a:lnTo>
                    <a:pt x="479" y="77"/>
                  </a:lnTo>
                  <a:lnTo>
                    <a:pt x="463" y="100"/>
                  </a:lnTo>
                  <a:lnTo>
                    <a:pt x="444" y="122"/>
                  </a:lnTo>
                  <a:lnTo>
                    <a:pt x="421" y="145"/>
                  </a:lnTo>
                  <a:lnTo>
                    <a:pt x="395" y="166"/>
                  </a:lnTo>
                  <a:lnTo>
                    <a:pt x="366" y="184"/>
                  </a:lnTo>
                  <a:lnTo>
                    <a:pt x="335" y="197"/>
                  </a:lnTo>
                  <a:lnTo>
                    <a:pt x="316" y="203"/>
                  </a:lnTo>
                  <a:lnTo>
                    <a:pt x="294" y="208"/>
                  </a:lnTo>
                  <a:lnTo>
                    <a:pt x="273" y="214"/>
                  </a:lnTo>
                  <a:lnTo>
                    <a:pt x="250" y="218"/>
                  </a:lnTo>
                  <a:lnTo>
                    <a:pt x="227" y="222"/>
                  </a:lnTo>
                  <a:lnTo>
                    <a:pt x="203" y="225"/>
                  </a:lnTo>
                  <a:lnTo>
                    <a:pt x="181" y="228"/>
                  </a:lnTo>
                  <a:lnTo>
                    <a:pt x="157" y="230"/>
                  </a:lnTo>
                  <a:lnTo>
                    <a:pt x="134" y="231"/>
                  </a:lnTo>
                  <a:lnTo>
                    <a:pt x="112" y="231"/>
                  </a:lnTo>
                  <a:lnTo>
                    <a:pt x="90" y="231"/>
                  </a:lnTo>
                  <a:lnTo>
                    <a:pt x="71" y="230"/>
                  </a:lnTo>
                  <a:lnTo>
                    <a:pt x="53" y="228"/>
                  </a:lnTo>
                  <a:lnTo>
                    <a:pt x="37" y="224"/>
                  </a:lnTo>
                  <a:lnTo>
                    <a:pt x="22" y="221"/>
                  </a:lnTo>
                  <a:lnTo>
                    <a:pt x="10" y="216"/>
                  </a:lnTo>
                  <a:lnTo>
                    <a:pt x="10" y="215"/>
                  </a:lnTo>
                  <a:lnTo>
                    <a:pt x="8" y="207"/>
                  </a:lnTo>
                  <a:lnTo>
                    <a:pt x="6" y="201"/>
                  </a:lnTo>
                  <a:lnTo>
                    <a:pt x="2" y="194"/>
                  </a:lnTo>
                  <a:lnTo>
                    <a:pt x="0" y="187"/>
                  </a:lnTo>
                  <a:lnTo>
                    <a:pt x="1" y="187"/>
                  </a:lnTo>
                  <a:lnTo>
                    <a:pt x="8" y="176"/>
                  </a:lnTo>
                  <a:lnTo>
                    <a:pt x="17" y="164"/>
                  </a:lnTo>
                  <a:lnTo>
                    <a:pt x="28" y="151"/>
                  </a:lnTo>
                  <a:lnTo>
                    <a:pt x="42" y="139"/>
                  </a:lnTo>
                  <a:lnTo>
                    <a:pt x="57" y="127"/>
                  </a:lnTo>
                  <a:lnTo>
                    <a:pt x="74" y="114"/>
                  </a:lnTo>
                  <a:lnTo>
                    <a:pt x="92" y="102"/>
                  </a:lnTo>
                  <a:lnTo>
                    <a:pt x="111" y="89"/>
                  </a:lnTo>
                  <a:lnTo>
                    <a:pt x="131" y="77"/>
                  </a:lnTo>
                  <a:lnTo>
                    <a:pt x="152" y="65"/>
                  </a:lnTo>
                  <a:lnTo>
                    <a:pt x="172" y="54"/>
                  </a:lnTo>
                  <a:lnTo>
                    <a:pt x="193" y="44"/>
                  </a:lnTo>
                  <a:lnTo>
                    <a:pt x="214" y="34"/>
                  </a:lnTo>
                  <a:lnTo>
                    <a:pt x="234" y="25"/>
                  </a:lnTo>
                  <a:lnTo>
                    <a:pt x="255" y="17"/>
                  </a:lnTo>
                  <a:lnTo>
                    <a:pt x="274" y="11"/>
                  </a:lnTo>
                  <a:lnTo>
                    <a:pt x="291" y="6"/>
                  </a:lnTo>
                  <a:lnTo>
                    <a:pt x="307" y="3"/>
                  </a:lnTo>
                  <a:lnTo>
                    <a:pt x="324" y="1"/>
                  </a:lnTo>
                  <a:lnTo>
                    <a:pt x="342" y="0"/>
                  </a:lnTo>
                  <a:lnTo>
                    <a:pt x="358" y="1"/>
                  </a:lnTo>
                  <a:lnTo>
                    <a:pt x="375" y="2"/>
                  </a:lnTo>
                  <a:lnTo>
                    <a:pt x="390" y="4"/>
                  </a:lnTo>
                  <a:lnTo>
                    <a:pt x="406" y="7"/>
                  </a:lnTo>
                  <a:lnTo>
                    <a:pt x="421" y="11"/>
                  </a:lnTo>
                  <a:lnTo>
                    <a:pt x="435" y="14"/>
                  </a:lnTo>
                  <a:lnTo>
                    <a:pt x="449" y="18"/>
                  </a:lnTo>
                  <a:lnTo>
                    <a:pt x="462" y="22"/>
                  </a:lnTo>
                  <a:lnTo>
                    <a:pt x="473" y="28"/>
                  </a:lnTo>
                  <a:lnTo>
                    <a:pt x="483" y="32"/>
                  </a:lnTo>
                  <a:lnTo>
                    <a:pt x="493" y="35"/>
                  </a:lnTo>
                  <a:lnTo>
                    <a:pt x="502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87" name="Freeform 2242"/>
            <p:cNvSpPr>
              <a:spLocks/>
            </p:cNvSpPr>
            <p:nvPr/>
          </p:nvSpPr>
          <p:spPr bwMode="auto">
            <a:xfrm>
              <a:off x="4646" y="1230"/>
              <a:ext cx="85" cy="61"/>
            </a:xfrm>
            <a:custGeom>
              <a:avLst/>
              <a:gdLst>
                <a:gd name="T0" fmla="*/ 0 w 506"/>
                <a:gd name="T1" fmla="*/ 0 h 370"/>
                <a:gd name="T2" fmla="*/ 0 w 506"/>
                <a:gd name="T3" fmla="*/ 0 h 370"/>
                <a:gd name="T4" fmla="*/ 0 w 506"/>
                <a:gd name="T5" fmla="*/ 0 h 370"/>
                <a:gd name="T6" fmla="*/ 0 w 506"/>
                <a:gd name="T7" fmla="*/ 0 h 370"/>
                <a:gd name="T8" fmla="*/ 0 w 506"/>
                <a:gd name="T9" fmla="*/ 0 h 370"/>
                <a:gd name="T10" fmla="*/ 0 w 506"/>
                <a:gd name="T11" fmla="*/ 0 h 370"/>
                <a:gd name="T12" fmla="*/ 0 w 506"/>
                <a:gd name="T13" fmla="*/ 0 h 370"/>
                <a:gd name="T14" fmla="*/ 0 w 506"/>
                <a:gd name="T15" fmla="*/ 0 h 370"/>
                <a:gd name="T16" fmla="*/ 0 w 506"/>
                <a:gd name="T17" fmla="*/ 0 h 370"/>
                <a:gd name="T18" fmla="*/ 0 w 506"/>
                <a:gd name="T19" fmla="*/ 0 h 370"/>
                <a:gd name="T20" fmla="*/ 0 w 506"/>
                <a:gd name="T21" fmla="*/ 0 h 370"/>
                <a:gd name="T22" fmla="*/ 0 w 506"/>
                <a:gd name="T23" fmla="*/ 0 h 370"/>
                <a:gd name="T24" fmla="*/ 0 w 506"/>
                <a:gd name="T25" fmla="*/ 0 h 370"/>
                <a:gd name="T26" fmla="*/ 0 w 506"/>
                <a:gd name="T27" fmla="*/ 0 h 370"/>
                <a:gd name="T28" fmla="*/ 0 w 506"/>
                <a:gd name="T29" fmla="*/ 0 h 370"/>
                <a:gd name="T30" fmla="*/ 0 w 506"/>
                <a:gd name="T31" fmla="*/ 0 h 370"/>
                <a:gd name="T32" fmla="*/ 0 w 506"/>
                <a:gd name="T33" fmla="*/ 0 h 370"/>
                <a:gd name="T34" fmla="*/ 0 w 506"/>
                <a:gd name="T35" fmla="*/ 0 h 370"/>
                <a:gd name="T36" fmla="*/ 0 w 506"/>
                <a:gd name="T37" fmla="*/ 0 h 370"/>
                <a:gd name="T38" fmla="*/ 0 w 506"/>
                <a:gd name="T39" fmla="*/ 0 h 370"/>
                <a:gd name="T40" fmla="*/ 0 w 506"/>
                <a:gd name="T41" fmla="*/ 0 h 370"/>
                <a:gd name="T42" fmla="*/ 0 w 506"/>
                <a:gd name="T43" fmla="*/ 0 h 370"/>
                <a:gd name="T44" fmla="*/ 0 w 506"/>
                <a:gd name="T45" fmla="*/ 0 h 370"/>
                <a:gd name="T46" fmla="*/ 0 w 506"/>
                <a:gd name="T47" fmla="*/ 0 h 370"/>
                <a:gd name="T48" fmla="*/ 0 w 506"/>
                <a:gd name="T49" fmla="*/ 0 h 370"/>
                <a:gd name="T50" fmla="*/ 0 w 506"/>
                <a:gd name="T51" fmla="*/ 0 h 370"/>
                <a:gd name="T52" fmla="*/ 0 w 506"/>
                <a:gd name="T53" fmla="*/ 0 h 370"/>
                <a:gd name="T54" fmla="*/ 0 w 506"/>
                <a:gd name="T55" fmla="*/ 0 h 370"/>
                <a:gd name="T56" fmla="*/ 0 w 506"/>
                <a:gd name="T57" fmla="*/ 0 h 370"/>
                <a:gd name="T58" fmla="*/ 0 w 506"/>
                <a:gd name="T59" fmla="*/ 0 h 370"/>
                <a:gd name="T60" fmla="*/ 0 w 506"/>
                <a:gd name="T61" fmla="*/ 0 h 370"/>
                <a:gd name="T62" fmla="*/ 0 w 506"/>
                <a:gd name="T63" fmla="*/ 0 h 370"/>
                <a:gd name="T64" fmla="*/ 0 w 506"/>
                <a:gd name="T65" fmla="*/ 0 h 370"/>
                <a:gd name="T66" fmla="*/ 0 w 506"/>
                <a:gd name="T67" fmla="*/ 0 h 370"/>
                <a:gd name="T68" fmla="*/ 0 w 506"/>
                <a:gd name="T69" fmla="*/ 0 h 370"/>
                <a:gd name="T70" fmla="*/ 0 w 506"/>
                <a:gd name="T71" fmla="*/ 0 h 370"/>
                <a:gd name="T72" fmla="*/ 0 w 506"/>
                <a:gd name="T73" fmla="*/ 0 h 370"/>
                <a:gd name="T74" fmla="*/ 0 w 506"/>
                <a:gd name="T75" fmla="*/ 0 h 37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06"/>
                <a:gd name="T115" fmla="*/ 0 h 370"/>
                <a:gd name="T116" fmla="*/ 506 w 506"/>
                <a:gd name="T117" fmla="*/ 370 h 370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06" h="370">
                  <a:moveTo>
                    <a:pt x="506" y="0"/>
                  </a:moveTo>
                  <a:lnTo>
                    <a:pt x="496" y="19"/>
                  </a:lnTo>
                  <a:lnTo>
                    <a:pt x="485" y="42"/>
                  </a:lnTo>
                  <a:lnTo>
                    <a:pt x="471" y="66"/>
                  </a:lnTo>
                  <a:lnTo>
                    <a:pt x="457" y="92"/>
                  </a:lnTo>
                  <a:lnTo>
                    <a:pt x="440" y="118"/>
                  </a:lnTo>
                  <a:lnTo>
                    <a:pt x="423" y="144"/>
                  </a:lnTo>
                  <a:lnTo>
                    <a:pt x="405" y="168"/>
                  </a:lnTo>
                  <a:lnTo>
                    <a:pt x="385" y="191"/>
                  </a:lnTo>
                  <a:lnTo>
                    <a:pt x="381" y="192"/>
                  </a:lnTo>
                  <a:lnTo>
                    <a:pt x="377" y="193"/>
                  </a:lnTo>
                  <a:lnTo>
                    <a:pt x="373" y="193"/>
                  </a:lnTo>
                  <a:lnTo>
                    <a:pt x="368" y="194"/>
                  </a:lnTo>
                  <a:lnTo>
                    <a:pt x="364" y="195"/>
                  </a:lnTo>
                  <a:lnTo>
                    <a:pt x="360" y="196"/>
                  </a:lnTo>
                  <a:lnTo>
                    <a:pt x="355" y="199"/>
                  </a:lnTo>
                  <a:lnTo>
                    <a:pt x="351" y="200"/>
                  </a:lnTo>
                  <a:lnTo>
                    <a:pt x="334" y="205"/>
                  </a:lnTo>
                  <a:lnTo>
                    <a:pt x="317" y="212"/>
                  </a:lnTo>
                  <a:lnTo>
                    <a:pt x="298" y="220"/>
                  </a:lnTo>
                  <a:lnTo>
                    <a:pt x="279" y="229"/>
                  </a:lnTo>
                  <a:lnTo>
                    <a:pt x="260" y="237"/>
                  </a:lnTo>
                  <a:lnTo>
                    <a:pt x="239" y="247"/>
                  </a:lnTo>
                  <a:lnTo>
                    <a:pt x="220" y="258"/>
                  </a:lnTo>
                  <a:lnTo>
                    <a:pt x="201" y="268"/>
                  </a:lnTo>
                  <a:lnTo>
                    <a:pt x="181" y="280"/>
                  </a:lnTo>
                  <a:lnTo>
                    <a:pt x="162" y="293"/>
                  </a:lnTo>
                  <a:lnTo>
                    <a:pt x="144" y="305"/>
                  </a:lnTo>
                  <a:lnTo>
                    <a:pt x="127" y="318"/>
                  </a:lnTo>
                  <a:lnTo>
                    <a:pt x="111" y="331"/>
                  </a:lnTo>
                  <a:lnTo>
                    <a:pt x="96" y="343"/>
                  </a:lnTo>
                  <a:lnTo>
                    <a:pt x="82" y="357"/>
                  </a:lnTo>
                  <a:lnTo>
                    <a:pt x="70" y="370"/>
                  </a:lnTo>
                  <a:lnTo>
                    <a:pt x="62" y="357"/>
                  </a:lnTo>
                  <a:lnTo>
                    <a:pt x="55" y="345"/>
                  </a:lnTo>
                  <a:lnTo>
                    <a:pt x="47" y="332"/>
                  </a:lnTo>
                  <a:lnTo>
                    <a:pt x="39" y="320"/>
                  </a:lnTo>
                  <a:lnTo>
                    <a:pt x="30" y="308"/>
                  </a:lnTo>
                  <a:lnTo>
                    <a:pt x="20" y="296"/>
                  </a:lnTo>
                  <a:lnTo>
                    <a:pt x="11" y="284"/>
                  </a:lnTo>
                  <a:lnTo>
                    <a:pt x="0" y="274"/>
                  </a:lnTo>
                  <a:lnTo>
                    <a:pt x="16" y="267"/>
                  </a:lnTo>
                  <a:lnTo>
                    <a:pt x="33" y="259"/>
                  </a:lnTo>
                  <a:lnTo>
                    <a:pt x="51" y="248"/>
                  </a:lnTo>
                  <a:lnTo>
                    <a:pt x="69" y="237"/>
                  </a:lnTo>
                  <a:lnTo>
                    <a:pt x="86" y="224"/>
                  </a:lnTo>
                  <a:lnTo>
                    <a:pt x="104" y="210"/>
                  </a:lnTo>
                  <a:lnTo>
                    <a:pt x="121" y="196"/>
                  </a:lnTo>
                  <a:lnTo>
                    <a:pt x="139" y="181"/>
                  </a:lnTo>
                  <a:lnTo>
                    <a:pt x="156" y="166"/>
                  </a:lnTo>
                  <a:lnTo>
                    <a:pt x="172" y="150"/>
                  </a:lnTo>
                  <a:lnTo>
                    <a:pt x="188" y="134"/>
                  </a:lnTo>
                  <a:lnTo>
                    <a:pt x="203" y="118"/>
                  </a:lnTo>
                  <a:lnTo>
                    <a:pt x="218" y="103"/>
                  </a:lnTo>
                  <a:lnTo>
                    <a:pt x="231" y="87"/>
                  </a:lnTo>
                  <a:lnTo>
                    <a:pt x="243" y="72"/>
                  </a:lnTo>
                  <a:lnTo>
                    <a:pt x="253" y="58"/>
                  </a:lnTo>
                  <a:lnTo>
                    <a:pt x="256" y="55"/>
                  </a:lnTo>
                  <a:lnTo>
                    <a:pt x="258" y="51"/>
                  </a:lnTo>
                  <a:lnTo>
                    <a:pt x="260" y="48"/>
                  </a:lnTo>
                  <a:lnTo>
                    <a:pt x="262" y="45"/>
                  </a:lnTo>
                  <a:lnTo>
                    <a:pt x="276" y="39"/>
                  </a:lnTo>
                  <a:lnTo>
                    <a:pt x="291" y="32"/>
                  </a:lnTo>
                  <a:lnTo>
                    <a:pt x="307" y="27"/>
                  </a:lnTo>
                  <a:lnTo>
                    <a:pt x="323" y="21"/>
                  </a:lnTo>
                  <a:lnTo>
                    <a:pt x="339" y="17"/>
                  </a:lnTo>
                  <a:lnTo>
                    <a:pt x="356" y="14"/>
                  </a:lnTo>
                  <a:lnTo>
                    <a:pt x="373" y="11"/>
                  </a:lnTo>
                  <a:lnTo>
                    <a:pt x="390" y="7"/>
                  </a:lnTo>
                  <a:lnTo>
                    <a:pt x="407" y="5"/>
                  </a:lnTo>
                  <a:lnTo>
                    <a:pt x="423" y="4"/>
                  </a:lnTo>
                  <a:lnTo>
                    <a:pt x="439" y="2"/>
                  </a:lnTo>
                  <a:lnTo>
                    <a:pt x="454" y="1"/>
                  </a:lnTo>
                  <a:lnTo>
                    <a:pt x="468" y="1"/>
                  </a:lnTo>
                  <a:lnTo>
                    <a:pt x="482" y="0"/>
                  </a:lnTo>
                  <a:lnTo>
                    <a:pt x="494" y="0"/>
                  </a:lnTo>
                  <a:lnTo>
                    <a:pt x="50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88" name="Freeform 2243"/>
            <p:cNvSpPr>
              <a:spLocks/>
            </p:cNvSpPr>
            <p:nvPr/>
          </p:nvSpPr>
          <p:spPr bwMode="auto">
            <a:xfrm>
              <a:off x="4636" y="1183"/>
              <a:ext cx="62" cy="86"/>
            </a:xfrm>
            <a:custGeom>
              <a:avLst/>
              <a:gdLst>
                <a:gd name="T0" fmla="*/ 0 w 370"/>
                <a:gd name="T1" fmla="*/ 0 h 517"/>
                <a:gd name="T2" fmla="*/ 0 w 370"/>
                <a:gd name="T3" fmla="*/ 0 h 517"/>
                <a:gd name="T4" fmla="*/ 0 w 370"/>
                <a:gd name="T5" fmla="*/ 0 h 517"/>
                <a:gd name="T6" fmla="*/ 0 w 370"/>
                <a:gd name="T7" fmla="*/ 0 h 517"/>
                <a:gd name="T8" fmla="*/ 0 w 370"/>
                <a:gd name="T9" fmla="*/ 0 h 517"/>
                <a:gd name="T10" fmla="*/ 0 w 370"/>
                <a:gd name="T11" fmla="*/ 0 h 517"/>
                <a:gd name="T12" fmla="*/ 0 w 370"/>
                <a:gd name="T13" fmla="*/ 0 h 517"/>
                <a:gd name="T14" fmla="*/ 0 w 370"/>
                <a:gd name="T15" fmla="*/ 0 h 517"/>
                <a:gd name="T16" fmla="*/ 0 w 370"/>
                <a:gd name="T17" fmla="*/ 0 h 517"/>
                <a:gd name="T18" fmla="*/ 0 w 370"/>
                <a:gd name="T19" fmla="*/ 0 h 517"/>
                <a:gd name="T20" fmla="*/ 0 w 370"/>
                <a:gd name="T21" fmla="*/ 0 h 517"/>
                <a:gd name="T22" fmla="*/ 0 w 370"/>
                <a:gd name="T23" fmla="*/ 0 h 517"/>
                <a:gd name="T24" fmla="*/ 0 w 370"/>
                <a:gd name="T25" fmla="*/ 0 h 517"/>
                <a:gd name="T26" fmla="*/ 0 w 370"/>
                <a:gd name="T27" fmla="*/ 0 h 517"/>
                <a:gd name="T28" fmla="*/ 0 w 370"/>
                <a:gd name="T29" fmla="*/ 0 h 517"/>
                <a:gd name="T30" fmla="*/ 0 w 370"/>
                <a:gd name="T31" fmla="*/ 0 h 517"/>
                <a:gd name="T32" fmla="*/ 0 w 370"/>
                <a:gd name="T33" fmla="*/ 0 h 517"/>
                <a:gd name="T34" fmla="*/ 0 w 370"/>
                <a:gd name="T35" fmla="*/ 0 h 517"/>
                <a:gd name="T36" fmla="*/ 0 w 370"/>
                <a:gd name="T37" fmla="*/ 0 h 517"/>
                <a:gd name="T38" fmla="*/ 0 w 370"/>
                <a:gd name="T39" fmla="*/ 0 h 517"/>
                <a:gd name="T40" fmla="*/ 0 w 370"/>
                <a:gd name="T41" fmla="*/ 0 h 517"/>
                <a:gd name="T42" fmla="*/ 0 w 370"/>
                <a:gd name="T43" fmla="*/ 0 h 517"/>
                <a:gd name="T44" fmla="*/ 0 w 370"/>
                <a:gd name="T45" fmla="*/ 0 h 517"/>
                <a:gd name="T46" fmla="*/ 0 w 370"/>
                <a:gd name="T47" fmla="*/ 0 h 517"/>
                <a:gd name="T48" fmla="*/ 0 w 370"/>
                <a:gd name="T49" fmla="*/ 0 h 517"/>
                <a:gd name="T50" fmla="*/ 0 w 370"/>
                <a:gd name="T51" fmla="*/ 0 h 517"/>
                <a:gd name="T52" fmla="*/ 0 w 370"/>
                <a:gd name="T53" fmla="*/ 0 h 517"/>
                <a:gd name="T54" fmla="*/ 0 w 370"/>
                <a:gd name="T55" fmla="*/ 0 h 517"/>
                <a:gd name="T56" fmla="*/ 0 w 370"/>
                <a:gd name="T57" fmla="*/ 0 h 517"/>
                <a:gd name="T58" fmla="*/ 0 w 370"/>
                <a:gd name="T59" fmla="*/ 0 h 517"/>
                <a:gd name="T60" fmla="*/ 0 w 370"/>
                <a:gd name="T61" fmla="*/ 0 h 517"/>
                <a:gd name="T62" fmla="*/ 0 w 370"/>
                <a:gd name="T63" fmla="*/ 0 h 517"/>
                <a:gd name="T64" fmla="*/ 0 w 370"/>
                <a:gd name="T65" fmla="*/ 0 h 517"/>
                <a:gd name="T66" fmla="*/ 0 w 370"/>
                <a:gd name="T67" fmla="*/ 0 h 517"/>
                <a:gd name="T68" fmla="*/ 0 w 370"/>
                <a:gd name="T69" fmla="*/ 0 h 517"/>
                <a:gd name="T70" fmla="*/ 0 w 370"/>
                <a:gd name="T71" fmla="*/ 0 h 517"/>
                <a:gd name="T72" fmla="*/ 0 w 370"/>
                <a:gd name="T73" fmla="*/ 0 h 517"/>
                <a:gd name="T74" fmla="*/ 0 w 370"/>
                <a:gd name="T75" fmla="*/ 0 h 517"/>
                <a:gd name="T76" fmla="*/ 0 w 370"/>
                <a:gd name="T77" fmla="*/ 0 h 517"/>
                <a:gd name="T78" fmla="*/ 0 w 370"/>
                <a:gd name="T79" fmla="*/ 0 h 517"/>
                <a:gd name="T80" fmla="*/ 0 w 370"/>
                <a:gd name="T81" fmla="*/ 0 h 517"/>
                <a:gd name="T82" fmla="*/ 0 w 370"/>
                <a:gd name="T83" fmla="*/ 0 h 517"/>
                <a:gd name="T84" fmla="*/ 0 w 370"/>
                <a:gd name="T85" fmla="*/ 0 h 517"/>
                <a:gd name="T86" fmla="*/ 0 w 370"/>
                <a:gd name="T87" fmla="*/ 0 h 517"/>
                <a:gd name="T88" fmla="*/ 0 w 370"/>
                <a:gd name="T89" fmla="*/ 0 h 517"/>
                <a:gd name="T90" fmla="*/ 0 w 370"/>
                <a:gd name="T91" fmla="*/ 0 h 517"/>
                <a:gd name="T92" fmla="*/ 0 w 370"/>
                <a:gd name="T93" fmla="*/ 0 h 517"/>
                <a:gd name="T94" fmla="*/ 0 w 370"/>
                <a:gd name="T95" fmla="*/ 0 h 517"/>
                <a:gd name="T96" fmla="*/ 0 w 370"/>
                <a:gd name="T97" fmla="*/ 0 h 517"/>
                <a:gd name="T98" fmla="*/ 0 w 370"/>
                <a:gd name="T99" fmla="*/ 0 h 517"/>
                <a:gd name="T100" fmla="*/ 0 w 370"/>
                <a:gd name="T101" fmla="*/ 0 h 517"/>
                <a:gd name="T102" fmla="*/ 0 w 370"/>
                <a:gd name="T103" fmla="*/ 0 h 517"/>
                <a:gd name="T104" fmla="*/ 0 w 370"/>
                <a:gd name="T105" fmla="*/ 0 h 517"/>
                <a:gd name="T106" fmla="*/ 0 w 370"/>
                <a:gd name="T107" fmla="*/ 0 h 517"/>
                <a:gd name="T108" fmla="*/ 0 w 370"/>
                <a:gd name="T109" fmla="*/ 0 h 517"/>
                <a:gd name="T110" fmla="*/ 0 w 370"/>
                <a:gd name="T111" fmla="*/ 0 h 517"/>
                <a:gd name="T112" fmla="*/ 0 w 370"/>
                <a:gd name="T113" fmla="*/ 0 h 517"/>
                <a:gd name="T114" fmla="*/ 0 w 370"/>
                <a:gd name="T115" fmla="*/ 0 h 517"/>
                <a:gd name="T116" fmla="*/ 0 w 370"/>
                <a:gd name="T117" fmla="*/ 0 h 517"/>
                <a:gd name="T118" fmla="*/ 0 w 370"/>
                <a:gd name="T119" fmla="*/ 0 h 517"/>
                <a:gd name="T120" fmla="*/ 0 w 370"/>
                <a:gd name="T121" fmla="*/ 0 h 51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70"/>
                <a:gd name="T184" fmla="*/ 0 h 517"/>
                <a:gd name="T185" fmla="*/ 370 w 370"/>
                <a:gd name="T186" fmla="*/ 517 h 51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70" h="517">
                  <a:moveTo>
                    <a:pt x="370" y="0"/>
                  </a:moveTo>
                  <a:lnTo>
                    <a:pt x="365" y="33"/>
                  </a:lnTo>
                  <a:lnTo>
                    <a:pt x="358" y="71"/>
                  </a:lnTo>
                  <a:lnTo>
                    <a:pt x="350" y="112"/>
                  </a:lnTo>
                  <a:lnTo>
                    <a:pt x="340" y="156"/>
                  </a:lnTo>
                  <a:lnTo>
                    <a:pt x="327" y="200"/>
                  </a:lnTo>
                  <a:lnTo>
                    <a:pt x="312" y="241"/>
                  </a:lnTo>
                  <a:lnTo>
                    <a:pt x="296" y="279"/>
                  </a:lnTo>
                  <a:lnTo>
                    <a:pt x="277" y="311"/>
                  </a:lnTo>
                  <a:lnTo>
                    <a:pt x="265" y="327"/>
                  </a:lnTo>
                  <a:lnTo>
                    <a:pt x="251" y="344"/>
                  </a:lnTo>
                  <a:lnTo>
                    <a:pt x="236" y="360"/>
                  </a:lnTo>
                  <a:lnTo>
                    <a:pt x="221" y="378"/>
                  </a:lnTo>
                  <a:lnTo>
                    <a:pt x="204" y="394"/>
                  </a:lnTo>
                  <a:lnTo>
                    <a:pt x="187" y="411"/>
                  </a:lnTo>
                  <a:lnTo>
                    <a:pt x="169" y="427"/>
                  </a:lnTo>
                  <a:lnTo>
                    <a:pt x="152" y="442"/>
                  </a:lnTo>
                  <a:lnTo>
                    <a:pt x="134" y="456"/>
                  </a:lnTo>
                  <a:lnTo>
                    <a:pt x="117" y="469"/>
                  </a:lnTo>
                  <a:lnTo>
                    <a:pt x="100" y="482"/>
                  </a:lnTo>
                  <a:lnTo>
                    <a:pt x="83" y="491"/>
                  </a:lnTo>
                  <a:lnTo>
                    <a:pt x="66" y="501"/>
                  </a:lnTo>
                  <a:lnTo>
                    <a:pt x="51" y="507"/>
                  </a:lnTo>
                  <a:lnTo>
                    <a:pt x="37" y="513"/>
                  </a:lnTo>
                  <a:lnTo>
                    <a:pt x="25" y="516"/>
                  </a:lnTo>
                  <a:lnTo>
                    <a:pt x="23" y="517"/>
                  </a:lnTo>
                  <a:lnTo>
                    <a:pt x="21" y="517"/>
                  </a:lnTo>
                  <a:lnTo>
                    <a:pt x="20" y="517"/>
                  </a:lnTo>
                  <a:lnTo>
                    <a:pt x="18" y="517"/>
                  </a:lnTo>
                  <a:lnTo>
                    <a:pt x="14" y="514"/>
                  </a:lnTo>
                  <a:lnTo>
                    <a:pt x="10" y="511"/>
                  </a:lnTo>
                  <a:lnTo>
                    <a:pt x="5" y="507"/>
                  </a:lnTo>
                  <a:lnTo>
                    <a:pt x="1" y="505"/>
                  </a:lnTo>
                  <a:lnTo>
                    <a:pt x="1" y="503"/>
                  </a:lnTo>
                  <a:lnTo>
                    <a:pt x="1" y="502"/>
                  </a:lnTo>
                  <a:lnTo>
                    <a:pt x="1" y="500"/>
                  </a:lnTo>
                  <a:lnTo>
                    <a:pt x="0" y="499"/>
                  </a:lnTo>
                  <a:lnTo>
                    <a:pt x="0" y="471"/>
                  </a:lnTo>
                  <a:lnTo>
                    <a:pt x="5" y="437"/>
                  </a:lnTo>
                  <a:lnTo>
                    <a:pt x="17" y="397"/>
                  </a:lnTo>
                  <a:lnTo>
                    <a:pt x="32" y="355"/>
                  </a:lnTo>
                  <a:lnTo>
                    <a:pt x="50" y="311"/>
                  </a:lnTo>
                  <a:lnTo>
                    <a:pt x="72" y="269"/>
                  </a:lnTo>
                  <a:lnTo>
                    <a:pt x="94" y="229"/>
                  </a:lnTo>
                  <a:lnTo>
                    <a:pt x="118" y="195"/>
                  </a:lnTo>
                  <a:lnTo>
                    <a:pt x="129" y="181"/>
                  </a:lnTo>
                  <a:lnTo>
                    <a:pt x="142" y="167"/>
                  </a:lnTo>
                  <a:lnTo>
                    <a:pt x="156" y="153"/>
                  </a:lnTo>
                  <a:lnTo>
                    <a:pt x="171" y="139"/>
                  </a:lnTo>
                  <a:lnTo>
                    <a:pt x="187" y="124"/>
                  </a:lnTo>
                  <a:lnTo>
                    <a:pt x="204" y="111"/>
                  </a:lnTo>
                  <a:lnTo>
                    <a:pt x="221" y="97"/>
                  </a:lnTo>
                  <a:lnTo>
                    <a:pt x="239" y="84"/>
                  </a:lnTo>
                  <a:lnTo>
                    <a:pt x="257" y="72"/>
                  </a:lnTo>
                  <a:lnTo>
                    <a:pt x="276" y="59"/>
                  </a:lnTo>
                  <a:lnTo>
                    <a:pt x="293" y="47"/>
                  </a:lnTo>
                  <a:lnTo>
                    <a:pt x="310" y="36"/>
                  </a:lnTo>
                  <a:lnTo>
                    <a:pt x="327" y="25"/>
                  </a:lnTo>
                  <a:lnTo>
                    <a:pt x="342" y="16"/>
                  </a:lnTo>
                  <a:lnTo>
                    <a:pt x="357" y="7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89" name="Freeform 2244"/>
            <p:cNvSpPr>
              <a:spLocks/>
            </p:cNvSpPr>
            <p:nvPr/>
          </p:nvSpPr>
          <p:spPr bwMode="auto">
            <a:xfrm>
              <a:off x="4609" y="1175"/>
              <a:ext cx="44" cy="87"/>
            </a:xfrm>
            <a:custGeom>
              <a:avLst/>
              <a:gdLst>
                <a:gd name="T0" fmla="*/ 0 w 267"/>
                <a:gd name="T1" fmla="*/ 0 h 522"/>
                <a:gd name="T2" fmla="*/ 0 w 267"/>
                <a:gd name="T3" fmla="*/ 0 h 522"/>
                <a:gd name="T4" fmla="*/ 0 w 267"/>
                <a:gd name="T5" fmla="*/ 0 h 522"/>
                <a:gd name="T6" fmla="*/ 0 w 267"/>
                <a:gd name="T7" fmla="*/ 0 h 522"/>
                <a:gd name="T8" fmla="*/ 0 w 267"/>
                <a:gd name="T9" fmla="*/ 0 h 522"/>
                <a:gd name="T10" fmla="*/ 0 w 267"/>
                <a:gd name="T11" fmla="*/ 0 h 522"/>
                <a:gd name="T12" fmla="*/ 0 w 267"/>
                <a:gd name="T13" fmla="*/ 0 h 522"/>
                <a:gd name="T14" fmla="*/ 0 w 267"/>
                <a:gd name="T15" fmla="*/ 0 h 522"/>
                <a:gd name="T16" fmla="*/ 0 w 267"/>
                <a:gd name="T17" fmla="*/ 0 h 522"/>
                <a:gd name="T18" fmla="*/ 0 w 267"/>
                <a:gd name="T19" fmla="*/ 0 h 522"/>
                <a:gd name="T20" fmla="*/ 0 w 267"/>
                <a:gd name="T21" fmla="*/ 0 h 522"/>
                <a:gd name="T22" fmla="*/ 0 w 267"/>
                <a:gd name="T23" fmla="*/ 0 h 522"/>
                <a:gd name="T24" fmla="*/ 0 w 267"/>
                <a:gd name="T25" fmla="*/ 0 h 522"/>
                <a:gd name="T26" fmla="*/ 0 w 267"/>
                <a:gd name="T27" fmla="*/ 0 h 522"/>
                <a:gd name="T28" fmla="*/ 0 w 267"/>
                <a:gd name="T29" fmla="*/ 0 h 522"/>
                <a:gd name="T30" fmla="*/ 0 w 267"/>
                <a:gd name="T31" fmla="*/ 0 h 522"/>
                <a:gd name="T32" fmla="*/ 0 w 267"/>
                <a:gd name="T33" fmla="*/ 0 h 522"/>
                <a:gd name="T34" fmla="*/ 0 w 267"/>
                <a:gd name="T35" fmla="*/ 0 h 522"/>
                <a:gd name="T36" fmla="*/ 0 w 267"/>
                <a:gd name="T37" fmla="*/ 0 h 522"/>
                <a:gd name="T38" fmla="*/ 0 w 267"/>
                <a:gd name="T39" fmla="*/ 0 h 522"/>
                <a:gd name="T40" fmla="*/ 0 w 267"/>
                <a:gd name="T41" fmla="*/ 0 h 522"/>
                <a:gd name="T42" fmla="*/ 0 w 267"/>
                <a:gd name="T43" fmla="*/ 0 h 522"/>
                <a:gd name="T44" fmla="*/ 0 w 267"/>
                <a:gd name="T45" fmla="*/ 0 h 522"/>
                <a:gd name="T46" fmla="*/ 0 w 267"/>
                <a:gd name="T47" fmla="*/ 0 h 522"/>
                <a:gd name="T48" fmla="*/ 0 w 267"/>
                <a:gd name="T49" fmla="*/ 0 h 522"/>
                <a:gd name="T50" fmla="*/ 0 w 267"/>
                <a:gd name="T51" fmla="*/ 0 h 522"/>
                <a:gd name="T52" fmla="*/ 0 w 267"/>
                <a:gd name="T53" fmla="*/ 0 h 522"/>
                <a:gd name="T54" fmla="*/ 0 w 267"/>
                <a:gd name="T55" fmla="*/ 0 h 522"/>
                <a:gd name="T56" fmla="*/ 0 w 267"/>
                <a:gd name="T57" fmla="*/ 0 h 522"/>
                <a:gd name="T58" fmla="*/ 0 w 267"/>
                <a:gd name="T59" fmla="*/ 0 h 522"/>
                <a:gd name="T60" fmla="*/ 0 w 267"/>
                <a:gd name="T61" fmla="*/ 0 h 522"/>
                <a:gd name="T62" fmla="*/ 0 w 267"/>
                <a:gd name="T63" fmla="*/ 0 h 522"/>
                <a:gd name="T64" fmla="*/ 0 w 267"/>
                <a:gd name="T65" fmla="*/ 0 h 522"/>
                <a:gd name="T66" fmla="*/ 0 w 267"/>
                <a:gd name="T67" fmla="*/ 0 h 522"/>
                <a:gd name="T68" fmla="*/ 0 w 267"/>
                <a:gd name="T69" fmla="*/ 0 h 522"/>
                <a:gd name="T70" fmla="*/ 0 w 267"/>
                <a:gd name="T71" fmla="*/ 0 h 522"/>
                <a:gd name="T72" fmla="*/ 0 w 267"/>
                <a:gd name="T73" fmla="*/ 0 h 522"/>
                <a:gd name="T74" fmla="*/ 0 w 267"/>
                <a:gd name="T75" fmla="*/ 0 h 522"/>
                <a:gd name="T76" fmla="*/ 0 w 267"/>
                <a:gd name="T77" fmla="*/ 0 h 522"/>
                <a:gd name="T78" fmla="*/ 0 w 267"/>
                <a:gd name="T79" fmla="*/ 0 h 522"/>
                <a:gd name="T80" fmla="*/ 0 w 267"/>
                <a:gd name="T81" fmla="*/ 0 h 522"/>
                <a:gd name="T82" fmla="*/ 0 w 267"/>
                <a:gd name="T83" fmla="*/ 0 h 522"/>
                <a:gd name="T84" fmla="*/ 0 w 267"/>
                <a:gd name="T85" fmla="*/ 0 h 522"/>
                <a:gd name="T86" fmla="*/ 0 w 267"/>
                <a:gd name="T87" fmla="*/ 0 h 522"/>
                <a:gd name="T88" fmla="*/ 0 w 267"/>
                <a:gd name="T89" fmla="*/ 0 h 522"/>
                <a:gd name="T90" fmla="*/ 0 w 267"/>
                <a:gd name="T91" fmla="*/ 0 h 522"/>
                <a:gd name="T92" fmla="*/ 0 w 267"/>
                <a:gd name="T93" fmla="*/ 0 h 522"/>
                <a:gd name="T94" fmla="*/ 0 w 267"/>
                <a:gd name="T95" fmla="*/ 0 h 522"/>
                <a:gd name="T96" fmla="*/ 0 w 267"/>
                <a:gd name="T97" fmla="*/ 0 h 522"/>
                <a:gd name="T98" fmla="*/ 0 w 267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7"/>
                <a:gd name="T151" fmla="*/ 0 h 522"/>
                <a:gd name="T152" fmla="*/ 267 w 267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7" h="522">
                  <a:moveTo>
                    <a:pt x="79" y="134"/>
                  </a:moveTo>
                  <a:lnTo>
                    <a:pt x="82" y="136"/>
                  </a:lnTo>
                  <a:lnTo>
                    <a:pt x="97" y="110"/>
                  </a:lnTo>
                  <a:lnTo>
                    <a:pt x="116" y="86"/>
                  </a:lnTo>
                  <a:lnTo>
                    <a:pt x="135" y="66"/>
                  </a:lnTo>
                  <a:lnTo>
                    <a:pt x="155" y="48"/>
                  </a:lnTo>
                  <a:lnTo>
                    <a:pt x="176" y="32"/>
                  </a:lnTo>
                  <a:lnTo>
                    <a:pt x="196" y="19"/>
                  </a:lnTo>
                  <a:lnTo>
                    <a:pt x="213" y="8"/>
                  </a:lnTo>
                  <a:lnTo>
                    <a:pt x="228" y="0"/>
                  </a:lnTo>
                  <a:lnTo>
                    <a:pt x="235" y="15"/>
                  </a:lnTo>
                  <a:lnTo>
                    <a:pt x="242" y="33"/>
                  </a:lnTo>
                  <a:lnTo>
                    <a:pt x="250" y="53"/>
                  </a:lnTo>
                  <a:lnTo>
                    <a:pt x="257" y="77"/>
                  </a:lnTo>
                  <a:lnTo>
                    <a:pt x="263" y="103"/>
                  </a:lnTo>
                  <a:lnTo>
                    <a:pt x="266" y="129"/>
                  </a:lnTo>
                  <a:lnTo>
                    <a:pt x="267" y="157"/>
                  </a:lnTo>
                  <a:lnTo>
                    <a:pt x="266" y="186"/>
                  </a:lnTo>
                  <a:lnTo>
                    <a:pt x="259" y="193"/>
                  </a:lnTo>
                  <a:lnTo>
                    <a:pt x="254" y="200"/>
                  </a:lnTo>
                  <a:lnTo>
                    <a:pt x="248" y="207"/>
                  </a:lnTo>
                  <a:lnTo>
                    <a:pt x="242" y="214"/>
                  </a:lnTo>
                  <a:lnTo>
                    <a:pt x="222" y="245"/>
                  </a:lnTo>
                  <a:lnTo>
                    <a:pt x="200" y="281"/>
                  </a:lnTo>
                  <a:lnTo>
                    <a:pt x="180" y="319"/>
                  </a:lnTo>
                  <a:lnTo>
                    <a:pt x="161" y="361"/>
                  </a:lnTo>
                  <a:lnTo>
                    <a:pt x="144" y="404"/>
                  </a:lnTo>
                  <a:lnTo>
                    <a:pt x="130" y="446"/>
                  </a:lnTo>
                  <a:lnTo>
                    <a:pt x="120" y="486"/>
                  </a:lnTo>
                  <a:lnTo>
                    <a:pt x="116" y="522"/>
                  </a:lnTo>
                  <a:lnTo>
                    <a:pt x="102" y="516"/>
                  </a:lnTo>
                  <a:lnTo>
                    <a:pt x="88" y="509"/>
                  </a:lnTo>
                  <a:lnTo>
                    <a:pt x="74" y="504"/>
                  </a:lnTo>
                  <a:lnTo>
                    <a:pt x="59" y="499"/>
                  </a:lnTo>
                  <a:lnTo>
                    <a:pt x="44" y="494"/>
                  </a:lnTo>
                  <a:lnTo>
                    <a:pt x="30" y="491"/>
                  </a:lnTo>
                  <a:lnTo>
                    <a:pt x="15" y="488"/>
                  </a:lnTo>
                  <a:lnTo>
                    <a:pt x="0" y="485"/>
                  </a:lnTo>
                  <a:lnTo>
                    <a:pt x="18" y="453"/>
                  </a:lnTo>
                  <a:lnTo>
                    <a:pt x="34" y="415"/>
                  </a:lnTo>
                  <a:lnTo>
                    <a:pt x="48" y="372"/>
                  </a:lnTo>
                  <a:lnTo>
                    <a:pt x="60" y="327"/>
                  </a:lnTo>
                  <a:lnTo>
                    <a:pt x="68" y="282"/>
                  </a:lnTo>
                  <a:lnTo>
                    <a:pt x="75" y="237"/>
                  </a:lnTo>
                  <a:lnTo>
                    <a:pt x="79" y="194"/>
                  </a:lnTo>
                  <a:lnTo>
                    <a:pt x="80" y="156"/>
                  </a:lnTo>
                  <a:lnTo>
                    <a:pt x="80" y="151"/>
                  </a:lnTo>
                  <a:lnTo>
                    <a:pt x="80" y="144"/>
                  </a:lnTo>
                  <a:lnTo>
                    <a:pt x="80" y="139"/>
                  </a:lnTo>
                  <a:lnTo>
                    <a:pt x="79" y="13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90" name="Freeform 2245"/>
            <p:cNvSpPr>
              <a:spLocks/>
            </p:cNvSpPr>
            <p:nvPr/>
          </p:nvSpPr>
          <p:spPr bwMode="auto">
            <a:xfrm>
              <a:off x="4582" y="1167"/>
              <a:ext cx="33" cy="88"/>
            </a:xfrm>
            <a:custGeom>
              <a:avLst/>
              <a:gdLst>
                <a:gd name="T0" fmla="*/ 0 w 195"/>
                <a:gd name="T1" fmla="*/ 0 h 530"/>
                <a:gd name="T2" fmla="*/ 0 w 195"/>
                <a:gd name="T3" fmla="*/ 0 h 530"/>
                <a:gd name="T4" fmla="*/ 0 w 195"/>
                <a:gd name="T5" fmla="*/ 0 h 530"/>
                <a:gd name="T6" fmla="*/ 0 w 195"/>
                <a:gd name="T7" fmla="*/ 0 h 530"/>
                <a:gd name="T8" fmla="*/ 0 w 195"/>
                <a:gd name="T9" fmla="*/ 0 h 530"/>
                <a:gd name="T10" fmla="*/ 0 w 195"/>
                <a:gd name="T11" fmla="*/ 0 h 530"/>
                <a:gd name="T12" fmla="*/ 0 w 195"/>
                <a:gd name="T13" fmla="*/ 0 h 530"/>
                <a:gd name="T14" fmla="*/ 0 w 195"/>
                <a:gd name="T15" fmla="*/ 0 h 530"/>
                <a:gd name="T16" fmla="*/ 0 w 195"/>
                <a:gd name="T17" fmla="*/ 0 h 530"/>
                <a:gd name="T18" fmla="*/ 0 w 195"/>
                <a:gd name="T19" fmla="*/ 0 h 530"/>
                <a:gd name="T20" fmla="*/ 0 w 195"/>
                <a:gd name="T21" fmla="*/ 0 h 530"/>
                <a:gd name="T22" fmla="*/ 0 w 195"/>
                <a:gd name="T23" fmla="*/ 0 h 530"/>
                <a:gd name="T24" fmla="*/ 0 w 195"/>
                <a:gd name="T25" fmla="*/ 0 h 530"/>
                <a:gd name="T26" fmla="*/ 0 w 195"/>
                <a:gd name="T27" fmla="*/ 0 h 530"/>
                <a:gd name="T28" fmla="*/ 0 w 195"/>
                <a:gd name="T29" fmla="*/ 0 h 530"/>
                <a:gd name="T30" fmla="*/ 0 w 195"/>
                <a:gd name="T31" fmla="*/ 0 h 530"/>
                <a:gd name="T32" fmla="*/ 0 w 195"/>
                <a:gd name="T33" fmla="*/ 0 h 530"/>
                <a:gd name="T34" fmla="*/ 0 w 195"/>
                <a:gd name="T35" fmla="*/ 0 h 530"/>
                <a:gd name="T36" fmla="*/ 0 w 195"/>
                <a:gd name="T37" fmla="*/ 0 h 530"/>
                <a:gd name="T38" fmla="*/ 0 w 195"/>
                <a:gd name="T39" fmla="*/ 0 h 530"/>
                <a:gd name="T40" fmla="*/ 0 w 195"/>
                <a:gd name="T41" fmla="*/ 0 h 530"/>
                <a:gd name="T42" fmla="*/ 0 w 195"/>
                <a:gd name="T43" fmla="*/ 0 h 530"/>
                <a:gd name="T44" fmla="*/ 0 w 195"/>
                <a:gd name="T45" fmla="*/ 0 h 530"/>
                <a:gd name="T46" fmla="*/ 0 w 195"/>
                <a:gd name="T47" fmla="*/ 0 h 530"/>
                <a:gd name="T48" fmla="*/ 0 w 195"/>
                <a:gd name="T49" fmla="*/ 0 h 530"/>
                <a:gd name="T50" fmla="*/ 0 w 195"/>
                <a:gd name="T51" fmla="*/ 0 h 530"/>
                <a:gd name="T52" fmla="*/ 0 w 195"/>
                <a:gd name="T53" fmla="*/ 0 h 530"/>
                <a:gd name="T54" fmla="*/ 0 w 195"/>
                <a:gd name="T55" fmla="*/ 0 h 530"/>
                <a:gd name="T56" fmla="*/ 0 w 195"/>
                <a:gd name="T57" fmla="*/ 0 h 530"/>
                <a:gd name="T58" fmla="*/ 0 w 195"/>
                <a:gd name="T59" fmla="*/ 0 h 530"/>
                <a:gd name="T60" fmla="*/ 0 w 195"/>
                <a:gd name="T61" fmla="*/ 0 h 530"/>
                <a:gd name="T62" fmla="*/ 0 w 195"/>
                <a:gd name="T63" fmla="*/ 0 h 530"/>
                <a:gd name="T64" fmla="*/ 0 w 195"/>
                <a:gd name="T65" fmla="*/ 0 h 530"/>
                <a:gd name="T66" fmla="*/ 0 w 195"/>
                <a:gd name="T67" fmla="*/ 0 h 530"/>
                <a:gd name="T68" fmla="*/ 0 w 195"/>
                <a:gd name="T69" fmla="*/ 0 h 530"/>
                <a:gd name="T70" fmla="*/ 0 w 195"/>
                <a:gd name="T71" fmla="*/ 0 h 530"/>
                <a:gd name="T72" fmla="*/ 0 w 195"/>
                <a:gd name="T73" fmla="*/ 0 h 53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95"/>
                <a:gd name="T112" fmla="*/ 0 h 530"/>
                <a:gd name="T113" fmla="*/ 195 w 195"/>
                <a:gd name="T114" fmla="*/ 530 h 53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95" h="530">
                  <a:moveTo>
                    <a:pt x="96" y="0"/>
                  </a:moveTo>
                  <a:lnTo>
                    <a:pt x="109" y="15"/>
                  </a:lnTo>
                  <a:lnTo>
                    <a:pt x="125" y="33"/>
                  </a:lnTo>
                  <a:lnTo>
                    <a:pt x="141" y="56"/>
                  </a:lnTo>
                  <a:lnTo>
                    <a:pt x="158" y="81"/>
                  </a:lnTo>
                  <a:lnTo>
                    <a:pt x="173" y="110"/>
                  </a:lnTo>
                  <a:lnTo>
                    <a:pt x="184" y="140"/>
                  </a:lnTo>
                  <a:lnTo>
                    <a:pt x="192" y="173"/>
                  </a:lnTo>
                  <a:lnTo>
                    <a:pt x="195" y="207"/>
                  </a:lnTo>
                  <a:lnTo>
                    <a:pt x="192" y="263"/>
                  </a:lnTo>
                  <a:lnTo>
                    <a:pt x="185" y="320"/>
                  </a:lnTo>
                  <a:lnTo>
                    <a:pt x="174" y="374"/>
                  </a:lnTo>
                  <a:lnTo>
                    <a:pt x="160" y="424"/>
                  </a:lnTo>
                  <a:lnTo>
                    <a:pt x="144" y="467"/>
                  </a:lnTo>
                  <a:lnTo>
                    <a:pt x="127" y="500"/>
                  </a:lnTo>
                  <a:lnTo>
                    <a:pt x="111" y="523"/>
                  </a:lnTo>
                  <a:lnTo>
                    <a:pt x="96" y="530"/>
                  </a:lnTo>
                  <a:lnTo>
                    <a:pt x="93" y="529"/>
                  </a:lnTo>
                  <a:lnTo>
                    <a:pt x="89" y="528"/>
                  </a:lnTo>
                  <a:lnTo>
                    <a:pt x="86" y="525"/>
                  </a:lnTo>
                  <a:lnTo>
                    <a:pt x="81" y="522"/>
                  </a:lnTo>
                  <a:lnTo>
                    <a:pt x="65" y="499"/>
                  </a:lnTo>
                  <a:lnTo>
                    <a:pt x="49" y="468"/>
                  </a:lnTo>
                  <a:lnTo>
                    <a:pt x="35" y="429"/>
                  </a:lnTo>
                  <a:lnTo>
                    <a:pt x="23" y="387"/>
                  </a:lnTo>
                  <a:lnTo>
                    <a:pt x="14" y="340"/>
                  </a:lnTo>
                  <a:lnTo>
                    <a:pt x="6" y="294"/>
                  </a:lnTo>
                  <a:lnTo>
                    <a:pt x="2" y="249"/>
                  </a:lnTo>
                  <a:lnTo>
                    <a:pt x="0" y="207"/>
                  </a:lnTo>
                  <a:lnTo>
                    <a:pt x="3" y="173"/>
                  </a:lnTo>
                  <a:lnTo>
                    <a:pt x="10" y="140"/>
                  </a:lnTo>
                  <a:lnTo>
                    <a:pt x="22" y="110"/>
                  </a:lnTo>
                  <a:lnTo>
                    <a:pt x="37" y="81"/>
                  </a:lnTo>
                  <a:lnTo>
                    <a:pt x="52" y="56"/>
                  </a:lnTo>
                  <a:lnTo>
                    <a:pt x="68" y="33"/>
                  </a:lnTo>
                  <a:lnTo>
                    <a:pt x="83" y="15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91" name="Freeform 2246"/>
            <p:cNvSpPr>
              <a:spLocks/>
            </p:cNvSpPr>
            <p:nvPr/>
          </p:nvSpPr>
          <p:spPr bwMode="auto">
            <a:xfrm>
              <a:off x="4544" y="1163"/>
              <a:ext cx="44" cy="99"/>
            </a:xfrm>
            <a:custGeom>
              <a:avLst/>
              <a:gdLst>
                <a:gd name="T0" fmla="*/ 0 w 264"/>
                <a:gd name="T1" fmla="*/ 0 h 599"/>
                <a:gd name="T2" fmla="*/ 0 w 264"/>
                <a:gd name="T3" fmla="*/ 0 h 599"/>
                <a:gd name="T4" fmla="*/ 0 w 264"/>
                <a:gd name="T5" fmla="*/ 0 h 599"/>
                <a:gd name="T6" fmla="*/ 0 w 264"/>
                <a:gd name="T7" fmla="*/ 0 h 599"/>
                <a:gd name="T8" fmla="*/ 0 w 264"/>
                <a:gd name="T9" fmla="*/ 0 h 599"/>
                <a:gd name="T10" fmla="*/ 0 w 264"/>
                <a:gd name="T11" fmla="*/ 0 h 599"/>
                <a:gd name="T12" fmla="*/ 0 w 264"/>
                <a:gd name="T13" fmla="*/ 0 h 599"/>
                <a:gd name="T14" fmla="*/ 0 w 264"/>
                <a:gd name="T15" fmla="*/ 0 h 599"/>
                <a:gd name="T16" fmla="*/ 0 w 264"/>
                <a:gd name="T17" fmla="*/ 0 h 599"/>
                <a:gd name="T18" fmla="*/ 0 w 264"/>
                <a:gd name="T19" fmla="*/ 0 h 599"/>
                <a:gd name="T20" fmla="*/ 0 w 264"/>
                <a:gd name="T21" fmla="*/ 0 h 599"/>
                <a:gd name="T22" fmla="*/ 0 w 264"/>
                <a:gd name="T23" fmla="*/ 0 h 599"/>
                <a:gd name="T24" fmla="*/ 0 w 264"/>
                <a:gd name="T25" fmla="*/ 0 h 599"/>
                <a:gd name="T26" fmla="*/ 0 w 264"/>
                <a:gd name="T27" fmla="*/ 0 h 599"/>
                <a:gd name="T28" fmla="*/ 0 w 264"/>
                <a:gd name="T29" fmla="*/ 0 h 599"/>
                <a:gd name="T30" fmla="*/ 0 w 264"/>
                <a:gd name="T31" fmla="*/ 0 h 599"/>
                <a:gd name="T32" fmla="*/ 0 w 264"/>
                <a:gd name="T33" fmla="*/ 0 h 599"/>
                <a:gd name="T34" fmla="*/ 0 w 264"/>
                <a:gd name="T35" fmla="*/ 0 h 599"/>
                <a:gd name="T36" fmla="*/ 0 w 264"/>
                <a:gd name="T37" fmla="*/ 0 h 599"/>
                <a:gd name="T38" fmla="*/ 0 w 264"/>
                <a:gd name="T39" fmla="*/ 0 h 599"/>
                <a:gd name="T40" fmla="*/ 0 w 264"/>
                <a:gd name="T41" fmla="*/ 0 h 599"/>
                <a:gd name="T42" fmla="*/ 0 w 264"/>
                <a:gd name="T43" fmla="*/ 0 h 599"/>
                <a:gd name="T44" fmla="*/ 0 w 264"/>
                <a:gd name="T45" fmla="*/ 0 h 599"/>
                <a:gd name="T46" fmla="*/ 0 w 264"/>
                <a:gd name="T47" fmla="*/ 0 h 599"/>
                <a:gd name="T48" fmla="*/ 0 w 264"/>
                <a:gd name="T49" fmla="*/ 0 h 599"/>
                <a:gd name="T50" fmla="*/ 0 w 264"/>
                <a:gd name="T51" fmla="*/ 0 h 599"/>
                <a:gd name="T52" fmla="*/ 0 w 264"/>
                <a:gd name="T53" fmla="*/ 0 h 599"/>
                <a:gd name="T54" fmla="*/ 0 w 264"/>
                <a:gd name="T55" fmla="*/ 0 h 599"/>
                <a:gd name="T56" fmla="*/ 0 w 264"/>
                <a:gd name="T57" fmla="*/ 0 h 599"/>
                <a:gd name="T58" fmla="*/ 0 w 264"/>
                <a:gd name="T59" fmla="*/ 0 h 599"/>
                <a:gd name="T60" fmla="*/ 0 w 264"/>
                <a:gd name="T61" fmla="*/ 0 h 599"/>
                <a:gd name="T62" fmla="*/ 0 w 264"/>
                <a:gd name="T63" fmla="*/ 0 h 599"/>
                <a:gd name="T64" fmla="*/ 0 w 264"/>
                <a:gd name="T65" fmla="*/ 0 h 599"/>
                <a:gd name="T66" fmla="*/ 0 w 264"/>
                <a:gd name="T67" fmla="*/ 0 h 599"/>
                <a:gd name="T68" fmla="*/ 0 w 264"/>
                <a:gd name="T69" fmla="*/ 0 h 599"/>
                <a:gd name="T70" fmla="*/ 0 w 264"/>
                <a:gd name="T71" fmla="*/ 0 h 599"/>
                <a:gd name="T72" fmla="*/ 0 w 264"/>
                <a:gd name="T73" fmla="*/ 0 h 599"/>
                <a:gd name="T74" fmla="*/ 0 w 264"/>
                <a:gd name="T75" fmla="*/ 0 h 599"/>
                <a:gd name="T76" fmla="*/ 0 w 264"/>
                <a:gd name="T77" fmla="*/ 0 h 599"/>
                <a:gd name="T78" fmla="*/ 0 w 264"/>
                <a:gd name="T79" fmla="*/ 0 h 599"/>
                <a:gd name="T80" fmla="*/ 0 w 264"/>
                <a:gd name="T81" fmla="*/ 0 h 599"/>
                <a:gd name="T82" fmla="*/ 0 w 264"/>
                <a:gd name="T83" fmla="*/ 0 h 599"/>
                <a:gd name="T84" fmla="*/ 0 w 264"/>
                <a:gd name="T85" fmla="*/ 0 h 599"/>
                <a:gd name="T86" fmla="*/ 0 w 264"/>
                <a:gd name="T87" fmla="*/ 0 h 599"/>
                <a:gd name="T88" fmla="*/ 0 w 264"/>
                <a:gd name="T89" fmla="*/ 0 h 599"/>
                <a:gd name="T90" fmla="*/ 0 w 264"/>
                <a:gd name="T91" fmla="*/ 0 h 599"/>
                <a:gd name="T92" fmla="*/ 0 w 264"/>
                <a:gd name="T93" fmla="*/ 0 h 599"/>
                <a:gd name="T94" fmla="*/ 0 w 264"/>
                <a:gd name="T95" fmla="*/ 0 h 599"/>
                <a:gd name="T96" fmla="*/ 0 w 264"/>
                <a:gd name="T97" fmla="*/ 0 h 599"/>
                <a:gd name="T98" fmla="*/ 0 w 264"/>
                <a:gd name="T99" fmla="*/ 0 h 599"/>
                <a:gd name="T100" fmla="*/ 0 w 264"/>
                <a:gd name="T101" fmla="*/ 0 h 599"/>
                <a:gd name="T102" fmla="*/ 0 w 264"/>
                <a:gd name="T103" fmla="*/ 0 h 599"/>
                <a:gd name="T104" fmla="*/ 0 w 264"/>
                <a:gd name="T105" fmla="*/ 0 h 599"/>
                <a:gd name="T106" fmla="*/ 0 w 264"/>
                <a:gd name="T107" fmla="*/ 0 h 599"/>
                <a:gd name="T108" fmla="*/ 0 w 264"/>
                <a:gd name="T109" fmla="*/ 0 h 59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599"/>
                <a:gd name="T167" fmla="*/ 264 w 264"/>
                <a:gd name="T168" fmla="*/ 599 h 59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599">
                  <a:moveTo>
                    <a:pt x="4" y="0"/>
                  </a:moveTo>
                  <a:lnTo>
                    <a:pt x="14" y="9"/>
                  </a:lnTo>
                  <a:lnTo>
                    <a:pt x="25" y="19"/>
                  </a:lnTo>
                  <a:lnTo>
                    <a:pt x="37" y="29"/>
                  </a:lnTo>
                  <a:lnTo>
                    <a:pt x="48" y="40"/>
                  </a:lnTo>
                  <a:lnTo>
                    <a:pt x="61" y="52"/>
                  </a:lnTo>
                  <a:lnTo>
                    <a:pt x="73" y="64"/>
                  </a:lnTo>
                  <a:lnTo>
                    <a:pt x="86" y="77"/>
                  </a:lnTo>
                  <a:lnTo>
                    <a:pt x="99" y="88"/>
                  </a:lnTo>
                  <a:lnTo>
                    <a:pt x="112" y="102"/>
                  </a:lnTo>
                  <a:lnTo>
                    <a:pt x="123" y="115"/>
                  </a:lnTo>
                  <a:lnTo>
                    <a:pt x="135" y="128"/>
                  </a:lnTo>
                  <a:lnTo>
                    <a:pt x="147" y="142"/>
                  </a:lnTo>
                  <a:lnTo>
                    <a:pt x="158" y="155"/>
                  </a:lnTo>
                  <a:lnTo>
                    <a:pt x="167" y="168"/>
                  </a:lnTo>
                  <a:lnTo>
                    <a:pt x="176" y="181"/>
                  </a:lnTo>
                  <a:lnTo>
                    <a:pt x="184" y="194"/>
                  </a:lnTo>
                  <a:lnTo>
                    <a:pt x="186" y="193"/>
                  </a:lnTo>
                  <a:lnTo>
                    <a:pt x="185" y="202"/>
                  </a:lnTo>
                  <a:lnTo>
                    <a:pt x="184" y="212"/>
                  </a:lnTo>
                  <a:lnTo>
                    <a:pt x="182" y="222"/>
                  </a:lnTo>
                  <a:lnTo>
                    <a:pt x="182" y="232"/>
                  </a:lnTo>
                  <a:lnTo>
                    <a:pt x="184" y="270"/>
                  </a:lnTo>
                  <a:lnTo>
                    <a:pt x="188" y="313"/>
                  </a:lnTo>
                  <a:lnTo>
                    <a:pt x="194" y="358"/>
                  </a:lnTo>
                  <a:lnTo>
                    <a:pt x="204" y="403"/>
                  </a:lnTo>
                  <a:lnTo>
                    <a:pt x="215" y="448"/>
                  </a:lnTo>
                  <a:lnTo>
                    <a:pt x="229" y="491"/>
                  </a:lnTo>
                  <a:lnTo>
                    <a:pt x="246" y="529"/>
                  </a:lnTo>
                  <a:lnTo>
                    <a:pt x="264" y="561"/>
                  </a:lnTo>
                  <a:lnTo>
                    <a:pt x="248" y="564"/>
                  </a:lnTo>
                  <a:lnTo>
                    <a:pt x="233" y="567"/>
                  </a:lnTo>
                  <a:lnTo>
                    <a:pt x="217" y="571"/>
                  </a:lnTo>
                  <a:lnTo>
                    <a:pt x="202" y="576"/>
                  </a:lnTo>
                  <a:lnTo>
                    <a:pt x="188" y="581"/>
                  </a:lnTo>
                  <a:lnTo>
                    <a:pt x="173" y="586"/>
                  </a:lnTo>
                  <a:lnTo>
                    <a:pt x="159" y="593"/>
                  </a:lnTo>
                  <a:lnTo>
                    <a:pt x="145" y="599"/>
                  </a:lnTo>
                  <a:lnTo>
                    <a:pt x="142" y="563"/>
                  </a:lnTo>
                  <a:lnTo>
                    <a:pt x="133" y="522"/>
                  </a:lnTo>
                  <a:lnTo>
                    <a:pt x="119" y="479"/>
                  </a:lnTo>
                  <a:lnTo>
                    <a:pt x="102" y="435"/>
                  </a:lnTo>
                  <a:lnTo>
                    <a:pt x="83" y="391"/>
                  </a:lnTo>
                  <a:lnTo>
                    <a:pt x="61" y="350"/>
                  </a:lnTo>
                  <a:lnTo>
                    <a:pt x="39" y="313"/>
                  </a:lnTo>
                  <a:lnTo>
                    <a:pt x="17" y="281"/>
                  </a:lnTo>
                  <a:lnTo>
                    <a:pt x="13" y="275"/>
                  </a:lnTo>
                  <a:lnTo>
                    <a:pt x="9" y="270"/>
                  </a:lnTo>
                  <a:lnTo>
                    <a:pt x="4" y="266"/>
                  </a:lnTo>
                  <a:lnTo>
                    <a:pt x="0" y="260"/>
                  </a:lnTo>
                  <a:lnTo>
                    <a:pt x="6" y="259"/>
                  </a:lnTo>
                  <a:lnTo>
                    <a:pt x="1" y="195"/>
                  </a:lnTo>
                  <a:lnTo>
                    <a:pt x="0" y="125"/>
                  </a:lnTo>
                  <a:lnTo>
                    <a:pt x="1" y="5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92" name="Freeform 2247"/>
            <p:cNvSpPr>
              <a:spLocks/>
            </p:cNvSpPr>
            <p:nvPr/>
          </p:nvSpPr>
          <p:spPr bwMode="auto">
            <a:xfrm>
              <a:off x="4506" y="1196"/>
              <a:ext cx="54" cy="71"/>
            </a:xfrm>
            <a:custGeom>
              <a:avLst/>
              <a:gdLst>
                <a:gd name="T0" fmla="*/ 0 w 323"/>
                <a:gd name="T1" fmla="*/ 0 h 430"/>
                <a:gd name="T2" fmla="*/ 0 w 323"/>
                <a:gd name="T3" fmla="*/ 0 h 430"/>
                <a:gd name="T4" fmla="*/ 0 w 323"/>
                <a:gd name="T5" fmla="*/ 0 h 430"/>
                <a:gd name="T6" fmla="*/ 0 w 323"/>
                <a:gd name="T7" fmla="*/ 0 h 430"/>
                <a:gd name="T8" fmla="*/ 0 w 323"/>
                <a:gd name="T9" fmla="*/ 0 h 430"/>
                <a:gd name="T10" fmla="*/ 0 w 323"/>
                <a:gd name="T11" fmla="*/ 0 h 430"/>
                <a:gd name="T12" fmla="*/ 0 w 323"/>
                <a:gd name="T13" fmla="*/ 0 h 430"/>
                <a:gd name="T14" fmla="*/ 0 w 323"/>
                <a:gd name="T15" fmla="*/ 0 h 430"/>
                <a:gd name="T16" fmla="*/ 0 w 323"/>
                <a:gd name="T17" fmla="*/ 0 h 430"/>
                <a:gd name="T18" fmla="*/ 0 w 323"/>
                <a:gd name="T19" fmla="*/ 0 h 430"/>
                <a:gd name="T20" fmla="*/ 0 w 323"/>
                <a:gd name="T21" fmla="*/ 0 h 430"/>
                <a:gd name="T22" fmla="*/ 0 w 323"/>
                <a:gd name="T23" fmla="*/ 0 h 430"/>
                <a:gd name="T24" fmla="*/ 0 w 323"/>
                <a:gd name="T25" fmla="*/ 0 h 430"/>
                <a:gd name="T26" fmla="*/ 0 w 323"/>
                <a:gd name="T27" fmla="*/ 0 h 430"/>
                <a:gd name="T28" fmla="*/ 0 w 323"/>
                <a:gd name="T29" fmla="*/ 0 h 430"/>
                <a:gd name="T30" fmla="*/ 0 w 323"/>
                <a:gd name="T31" fmla="*/ 0 h 430"/>
                <a:gd name="T32" fmla="*/ 0 w 323"/>
                <a:gd name="T33" fmla="*/ 0 h 430"/>
                <a:gd name="T34" fmla="*/ 0 w 323"/>
                <a:gd name="T35" fmla="*/ 0 h 430"/>
                <a:gd name="T36" fmla="*/ 0 w 323"/>
                <a:gd name="T37" fmla="*/ 0 h 430"/>
                <a:gd name="T38" fmla="*/ 0 w 323"/>
                <a:gd name="T39" fmla="*/ 0 h 430"/>
                <a:gd name="T40" fmla="*/ 0 w 323"/>
                <a:gd name="T41" fmla="*/ 0 h 430"/>
                <a:gd name="T42" fmla="*/ 0 w 323"/>
                <a:gd name="T43" fmla="*/ 0 h 430"/>
                <a:gd name="T44" fmla="*/ 0 w 323"/>
                <a:gd name="T45" fmla="*/ 0 h 430"/>
                <a:gd name="T46" fmla="*/ 0 w 323"/>
                <a:gd name="T47" fmla="*/ 0 h 430"/>
                <a:gd name="T48" fmla="*/ 0 w 323"/>
                <a:gd name="T49" fmla="*/ 0 h 430"/>
                <a:gd name="T50" fmla="*/ 0 w 323"/>
                <a:gd name="T51" fmla="*/ 0 h 430"/>
                <a:gd name="T52" fmla="*/ 0 w 323"/>
                <a:gd name="T53" fmla="*/ 0 h 430"/>
                <a:gd name="T54" fmla="*/ 0 w 323"/>
                <a:gd name="T55" fmla="*/ 0 h 430"/>
                <a:gd name="T56" fmla="*/ 0 w 323"/>
                <a:gd name="T57" fmla="*/ 0 h 430"/>
                <a:gd name="T58" fmla="*/ 0 w 323"/>
                <a:gd name="T59" fmla="*/ 0 h 430"/>
                <a:gd name="T60" fmla="*/ 0 w 323"/>
                <a:gd name="T61" fmla="*/ 0 h 430"/>
                <a:gd name="T62" fmla="*/ 0 w 323"/>
                <a:gd name="T63" fmla="*/ 0 h 430"/>
                <a:gd name="T64" fmla="*/ 0 w 323"/>
                <a:gd name="T65" fmla="*/ 0 h 430"/>
                <a:gd name="T66" fmla="*/ 0 w 323"/>
                <a:gd name="T67" fmla="*/ 0 h 430"/>
                <a:gd name="T68" fmla="*/ 0 w 323"/>
                <a:gd name="T69" fmla="*/ 0 h 430"/>
                <a:gd name="T70" fmla="*/ 0 w 323"/>
                <a:gd name="T71" fmla="*/ 0 h 430"/>
                <a:gd name="T72" fmla="*/ 0 w 323"/>
                <a:gd name="T73" fmla="*/ 0 h 430"/>
                <a:gd name="T74" fmla="*/ 0 w 323"/>
                <a:gd name="T75" fmla="*/ 0 h 430"/>
                <a:gd name="T76" fmla="*/ 0 w 323"/>
                <a:gd name="T77" fmla="*/ 0 h 430"/>
                <a:gd name="T78" fmla="*/ 0 w 323"/>
                <a:gd name="T79" fmla="*/ 0 h 430"/>
                <a:gd name="T80" fmla="*/ 0 w 323"/>
                <a:gd name="T81" fmla="*/ 0 h 430"/>
                <a:gd name="T82" fmla="*/ 0 w 323"/>
                <a:gd name="T83" fmla="*/ 0 h 430"/>
                <a:gd name="T84" fmla="*/ 0 w 323"/>
                <a:gd name="T85" fmla="*/ 0 h 430"/>
                <a:gd name="T86" fmla="*/ 0 w 323"/>
                <a:gd name="T87" fmla="*/ 0 h 430"/>
                <a:gd name="T88" fmla="*/ 0 w 323"/>
                <a:gd name="T89" fmla="*/ 0 h 430"/>
                <a:gd name="T90" fmla="*/ 0 w 323"/>
                <a:gd name="T91" fmla="*/ 0 h 430"/>
                <a:gd name="T92" fmla="*/ 0 w 323"/>
                <a:gd name="T93" fmla="*/ 0 h 430"/>
                <a:gd name="T94" fmla="*/ 0 w 323"/>
                <a:gd name="T95" fmla="*/ 0 h 430"/>
                <a:gd name="T96" fmla="*/ 0 w 323"/>
                <a:gd name="T97" fmla="*/ 0 h 430"/>
                <a:gd name="T98" fmla="*/ 0 w 323"/>
                <a:gd name="T99" fmla="*/ 0 h 430"/>
                <a:gd name="T100" fmla="*/ 0 w 323"/>
                <a:gd name="T101" fmla="*/ 0 h 430"/>
                <a:gd name="T102" fmla="*/ 0 w 323"/>
                <a:gd name="T103" fmla="*/ 0 h 430"/>
                <a:gd name="T104" fmla="*/ 0 w 323"/>
                <a:gd name="T105" fmla="*/ 0 h 430"/>
                <a:gd name="T106" fmla="*/ 0 w 323"/>
                <a:gd name="T107" fmla="*/ 0 h 430"/>
                <a:gd name="T108" fmla="*/ 0 w 323"/>
                <a:gd name="T109" fmla="*/ 0 h 430"/>
                <a:gd name="T110" fmla="*/ 0 w 323"/>
                <a:gd name="T111" fmla="*/ 0 h 430"/>
                <a:gd name="T112" fmla="*/ 0 w 323"/>
                <a:gd name="T113" fmla="*/ 0 h 430"/>
                <a:gd name="T114" fmla="*/ 0 w 323"/>
                <a:gd name="T115" fmla="*/ 0 h 430"/>
                <a:gd name="T116" fmla="*/ 0 w 323"/>
                <a:gd name="T117" fmla="*/ 0 h 430"/>
                <a:gd name="T118" fmla="*/ 0 w 323"/>
                <a:gd name="T119" fmla="*/ 0 h 430"/>
                <a:gd name="T120" fmla="*/ 0 w 323"/>
                <a:gd name="T121" fmla="*/ 0 h 430"/>
                <a:gd name="T122" fmla="*/ 0 w 323"/>
                <a:gd name="T123" fmla="*/ 0 h 4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23"/>
                <a:gd name="T187" fmla="*/ 0 h 430"/>
                <a:gd name="T188" fmla="*/ 323 w 323"/>
                <a:gd name="T189" fmla="*/ 430 h 4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23" h="430">
                  <a:moveTo>
                    <a:pt x="3" y="0"/>
                  </a:moveTo>
                  <a:lnTo>
                    <a:pt x="11" y="2"/>
                  </a:lnTo>
                  <a:lnTo>
                    <a:pt x="22" y="4"/>
                  </a:lnTo>
                  <a:lnTo>
                    <a:pt x="34" y="6"/>
                  </a:lnTo>
                  <a:lnTo>
                    <a:pt x="46" y="10"/>
                  </a:lnTo>
                  <a:lnTo>
                    <a:pt x="59" y="14"/>
                  </a:lnTo>
                  <a:lnTo>
                    <a:pt x="72" y="18"/>
                  </a:lnTo>
                  <a:lnTo>
                    <a:pt x="85" y="24"/>
                  </a:lnTo>
                  <a:lnTo>
                    <a:pt x="101" y="29"/>
                  </a:lnTo>
                  <a:lnTo>
                    <a:pt x="114" y="36"/>
                  </a:lnTo>
                  <a:lnTo>
                    <a:pt x="128" y="44"/>
                  </a:lnTo>
                  <a:lnTo>
                    <a:pt x="142" y="53"/>
                  </a:lnTo>
                  <a:lnTo>
                    <a:pt x="156" y="62"/>
                  </a:lnTo>
                  <a:lnTo>
                    <a:pt x="169" y="72"/>
                  </a:lnTo>
                  <a:lnTo>
                    <a:pt x="182" y="84"/>
                  </a:lnTo>
                  <a:lnTo>
                    <a:pt x="194" y="96"/>
                  </a:lnTo>
                  <a:lnTo>
                    <a:pt x="205" y="109"/>
                  </a:lnTo>
                  <a:lnTo>
                    <a:pt x="227" y="144"/>
                  </a:lnTo>
                  <a:lnTo>
                    <a:pt x="250" y="184"/>
                  </a:lnTo>
                  <a:lnTo>
                    <a:pt x="271" y="225"/>
                  </a:lnTo>
                  <a:lnTo>
                    <a:pt x="290" y="268"/>
                  </a:lnTo>
                  <a:lnTo>
                    <a:pt x="306" y="310"/>
                  </a:lnTo>
                  <a:lnTo>
                    <a:pt x="316" y="350"/>
                  </a:lnTo>
                  <a:lnTo>
                    <a:pt x="323" y="384"/>
                  </a:lnTo>
                  <a:lnTo>
                    <a:pt x="322" y="412"/>
                  </a:lnTo>
                  <a:lnTo>
                    <a:pt x="321" y="418"/>
                  </a:lnTo>
                  <a:lnTo>
                    <a:pt x="319" y="423"/>
                  </a:lnTo>
                  <a:lnTo>
                    <a:pt x="317" y="426"/>
                  </a:lnTo>
                  <a:lnTo>
                    <a:pt x="315" y="428"/>
                  </a:lnTo>
                  <a:lnTo>
                    <a:pt x="312" y="429"/>
                  </a:lnTo>
                  <a:lnTo>
                    <a:pt x="308" y="430"/>
                  </a:lnTo>
                  <a:lnTo>
                    <a:pt x="303" y="430"/>
                  </a:lnTo>
                  <a:lnTo>
                    <a:pt x="297" y="430"/>
                  </a:lnTo>
                  <a:lnTo>
                    <a:pt x="284" y="427"/>
                  </a:lnTo>
                  <a:lnTo>
                    <a:pt x="270" y="422"/>
                  </a:lnTo>
                  <a:lnTo>
                    <a:pt x="255" y="414"/>
                  </a:lnTo>
                  <a:lnTo>
                    <a:pt x="239" y="406"/>
                  </a:lnTo>
                  <a:lnTo>
                    <a:pt x="223" y="395"/>
                  </a:lnTo>
                  <a:lnTo>
                    <a:pt x="206" y="383"/>
                  </a:lnTo>
                  <a:lnTo>
                    <a:pt x="187" y="369"/>
                  </a:lnTo>
                  <a:lnTo>
                    <a:pt x="170" y="355"/>
                  </a:lnTo>
                  <a:lnTo>
                    <a:pt x="152" y="340"/>
                  </a:lnTo>
                  <a:lnTo>
                    <a:pt x="135" y="324"/>
                  </a:lnTo>
                  <a:lnTo>
                    <a:pt x="118" y="308"/>
                  </a:lnTo>
                  <a:lnTo>
                    <a:pt x="102" y="291"/>
                  </a:lnTo>
                  <a:lnTo>
                    <a:pt x="85" y="274"/>
                  </a:lnTo>
                  <a:lnTo>
                    <a:pt x="70" y="258"/>
                  </a:lnTo>
                  <a:lnTo>
                    <a:pt x="58" y="240"/>
                  </a:lnTo>
                  <a:lnTo>
                    <a:pt x="45" y="224"/>
                  </a:lnTo>
                  <a:lnTo>
                    <a:pt x="40" y="217"/>
                  </a:lnTo>
                  <a:lnTo>
                    <a:pt x="35" y="209"/>
                  </a:lnTo>
                  <a:lnTo>
                    <a:pt x="31" y="201"/>
                  </a:lnTo>
                  <a:lnTo>
                    <a:pt x="26" y="193"/>
                  </a:lnTo>
                  <a:lnTo>
                    <a:pt x="29" y="190"/>
                  </a:lnTo>
                  <a:lnTo>
                    <a:pt x="28" y="189"/>
                  </a:lnTo>
                  <a:lnTo>
                    <a:pt x="26" y="189"/>
                  </a:lnTo>
                  <a:lnTo>
                    <a:pt x="25" y="188"/>
                  </a:lnTo>
                  <a:lnTo>
                    <a:pt x="24" y="188"/>
                  </a:lnTo>
                  <a:lnTo>
                    <a:pt x="7" y="134"/>
                  </a:lnTo>
                  <a:lnTo>
                    <a:pt x="1" y="82"/>
                  </a:lnTo>
                  <a:lnTo>
                    <a:pt x="0" y="3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93" name="Freeform 2248"/>
            <p:cNvSpPr>
              <a:spLocks/>
            </p:cNvSpPr>
            <p:nvPr/>
          </p:nvSpPr>
          <p:spPr bwMode="auto">
            <a:xfrm>
              <a:off x="4473" y="1228"/>
              <a:ext cx="78" cy="63"/>
            </a:xfrm>
            <a:custGeom>
              <a:avLst/>
              <a:gdLst>
                <a:gd name="T0" fmla="*/ 0 w 471"/>
                <a:gd name="T1" fmla="*/ 0 h 378"/>
                <a:gd name="T2" fmla="*/ 0 w 471"/>
                <a:gd name="T3" fmla="*/ 0 h 378"/>
                <a:gd name="T4" fmla="*/ 0 w 471"/>
                <a:gd name="T5" fmla="*/ 0 h 378"/>
                <a:gd name="T6" fmla="*/ 0 w 471"/>
                <a:gd name="T7" fmla="*/ 0 h 378"/>
                <a:gd name="T8" fmla="*/ 0 w 471"/>
                <a:gd name="T9" fmla="*/ 0 h 378"/>
                <a:gd name="T10" fmla="*/ 0 w 471"/>
                <a:gd name="T11" fmla="*/ 0 h 378"/>
                <a:gd name="T12" fmla="*/ 0 w 471"/>
                <a:gd name="T13" fmla="*/ 0 h 378"/>
                <a:gd name="T14" fmla="*/ 0 w 471"/>
                <a:gd name="T15" fmla="*/ 0 h 378"/>
                <a:gd name="T16" fmla="*/ 0 w 471"/>
                <a:gd name="T17" fmla="*/ 0 h 378"/>
                <a:gd name="T18" fmla="*/ 0 w 471"/>
                <a:gd name="T19" fmla="*/ 0 h 378"/>
                <a:gd name="T20" fmla="*/ 0 w 471"/>
                <a:gd name="T21" fmla="*/ 0 h 378"/>
                <a:gd name="T22" fmla="*/ 0 w 471"/>
                <a:gd name="T23" fmla="*/ 0 h 378"/>
                <a:gd name="T24" fmla="*/ 0 w 471"/>
                <a:gd name="T25" fmla="*/ 0 h 378"/>
                <a:gd name="T26" fmla="*/ 0 w 471"/>
                <a:gd name="T27" fmla="*/ 0 h 378"/>
                <a:gd name="T28" fmla="*/ 0 w 471"/>
                <a:gd name="T29" fmla="*/ 0 h 378"/>
                <a:gd name="T30" fmla="*/ 0 w 471"/>
                <a:gd name="T31" fmla="*/ 0 h 378"/>
                <a:gd name="T32" fmla="*/ 0 w 471"/>
                <a:gd name="T33" fmla="*/ 0 h 378"/>
                <a:gd name="T34" fmla="*/ 0 w 471"/>
                <a:gd name="T35" fmla="*/ 0 h 378"/>
                <a:gd name="T36" fmla="*/ 0 w 471"/>
                <a:gd name="T37" fmla="*/ 0 h 378"/>
                <a:gd name="T38" fmla="*/ 0 w 471"/>
                <a:gd name="T39" fmla="*/ 0 h 378"/>
                <a:gd name="T40" fmla="*/ 0 w 471"/>
                <a:gd name="T41" fmla="*/ 0 h 378"/>
                <a:gd name="T42" fmla="*/ 0 w 471"/>
                <a:gd name="T43" fmla="*/ 0 h 378"/>
                <a:gd name="T44" fmla="*/ 0 w 471"/>
                <a:gd name="T45" fmla="*/ 0 h 378"/>
                <a:gd name="T46" fmla="*/ 0 w 471"/>
                <a:gd name="T47" fmla="*/ 0 h 378"/>
                <a:gd name="T48" fmla="*/ 0 w 471"/>
                <a:gd name="T49" fmla="*/ 0 h 378"/>
                <a:gd name="T50" fmla="*/ 0 w 471"/>
                <a:gd name="T51" fmla="*/ 0 h 378"/>
                <a:gd name="T52" fmla="*/ 0 w 471"/>
                <a:gd name="T53" fmla="*/ 0 h 378"/>
                <a:gd name="T54" fmla="*/ 0 w 471"/>
                <a:gd name="T55" fmla="*/ 0 h 378"/>
                <a:gd name="T56" fmla="*/ 0 w 471"/>
                <a:gd name="T57" fmla="*/ 0 h 378"/>
                <a:gd name="T58" fmla="*/ 0 w 471"/>
                <a:gd name="T59" fmla="*/ 0 h 378"/>
                <a:gd name="T60" fmla="*/ 0 w 471"/>
                <a:gd name="T61" fmla="*/ 0 h 378"/>
                <a:gd name="T62" fmla="*/ 0 w 471"/>
                <a:gd name="T63" fmla="*/ 0 h 378"/>
                <a:gd name="T64" fmla="*/ 0 w 471"/>
                <a:gd name="T65" fmla="*/ 0 h 378"/>
                <a:gd name="T66" fmla="*/ 0 w 471"/>
                <a:gd name="T67" fmla="*/ 0 h 378"/>
                <a:gd name="T68" fmla="*/ 0 w 471"/>
                <a:gd name="T69" fmla="*/ 0 h 378"/>
                <a:gd name="T70" fmla="*/ 0 w 471"/>
                <a:gd name="T71" fmla="*/ 0 h 3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1"/>
                <a:gd name="T109" fmla="*/ 0 h 378"/>
                <a:gd name="T110" fmla="*/ 471 w 471"/>
                <a:gd name="T111" fmla="*/ 378 h 3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1" h="378">
                  <a:moveTo>
                    <a:pt x="0" y="4"/>
                  </a:moveTo>
                  <a:lnTo>
                    <a:pt x="7" y="3"/>
                  </a:lnTo>
                  <a:lnTo>
                    <a:pt x="16" y="1"/>
                  </a:lnTo>
                  <a:lnTo>
                    <a:pt x="26" y="1"/>
                  </a:lnTo>
                  <a:lnTo>
                    <a:pt x="35" y="0"/>
                  </a:lnTo>
                  <a:lnTo>
                    <a:pt x="46" y="0"/>
                  </a:lnTo>
                  <a:lnTo>
                    <a:pt x="58" y="0"/>
                  </a:lnTo>
                  <a:lnTo>
                    <a:pt x="71" y="0"/>
                  </a:lnTo>
                  <a:lnTo>
                    <a:pt x="83" y="0"/>
                  </a:lnTo>
                  <a:lnTo>
                    <a:pt x="95" y="1"/>
                  </a:lnTo>
                  <a:lnTo>
                    <a:pt x="109" y="4"/>
                  </a:lnTo>
                  <a:lnTo>
                    <a:pt x="122" y="6"/>
                  </a:lnTo>
                  <a:lnTo>
                    <a:pt x="136" y="8"/>
                  </a:lnTo>
                  <a:lnTo>
                    <a:pt x="150" y="11"/>
                  </a:lnTo>
                  <a:lnTo>
                    <a:pt x="163" y="15"/>
                  </a:lnTo>
                  <a:lnTo>
                    <a:pt x="177" y="21"/>
                  </a:lnTo>
                  <a:lnTo>
                    <a:pt x="190" y="26"/>
                  </a:lnTo>
                  <a:lnTo>
                    <a:pt x="194" y="34"/>
                  </a:lnTo>
                  <a:lnTo>
                    <a:pt x="198" y="41"/>
                  </a:lnTo>
                  <a:lnTo>
                    <a:pt x="203" y="49"/>
                  </a:lnTo>
                  <a:lnTo>
                    <a:pt x="208" y="56"/>
                  </a:lnTo>
                  <a:lnTo>
                    <a:pt x="219" y="71"/>
                  </a:lnTo>
                  <a:lnTo>
                    <a:pt x="232" y="86"/>
                  </a:lnTo>
                  <a:lnTo>
                    <a:pt x="246" y="102"/>
                  </a:lnTo>
                  <a:lnTo>
                    <a:pt x="261" y="120"/>
                  </a:lnTo>
                  <a:lnTo>
                    <a:pt x="277" y="136"/>
                  </a:lnTo>
                  <a:lnTo>
                    <a:pt x="293" y="153"/>
                  </a:lnTo>
                  <a:lnTo>
                    <a:pt x="310" y="169"/>
                  </a:lnTo>
                  <a:lnTo>
                    <a:pt x="328" y="185"/>
                  </a:lnTo>
                  <a:lnTo>
                    <a:pt x="347" y="200"/>
                  </a:lnTo>
                  <a:lnTo>
                    <a:pt x="365" y="215"/>
                  </a:lnTo>
                  <a:lnTo>
                    <a:pt x="383" y="228"/>
                  </a:lnTo>
                  <a:lnTo>
                    <a:pt x="401" y="241"/>
                  </a:lnTo>
                  <a:lnTo>
                    <a:pt x="420" y="253"/>
                  </a:lnTo>
                  <a:lnTo>
                    <a:pt x="437" y="262"/>
                  </a:lnTo>
                  <a:lnTo>
                    <a:pt x="454" y="270"/>
                  </a:lnTo>
                  <a:lnTo>
                    <a:pt x="471" y="276"/>
                  </a:lnTo>
                  <a:lnTo>
                    <a:pt x="460" y="287"/>
                  </a:lnTo>
                  <a:lnTo>
                    <a:pt x="450" y="299"/>
                  </a:lnTo>
                  <a:lnTo>
                    <a:pt x="439" y="311"/>
                  </a:lnTo>
                  <a:lnTo>
                    <a:pt x="429" y="324"/>
                  </a:lnTo>
                  <a:lnTo>
                    <a:pt x="421" y="336"/>
                  </a:lnTo>
                  <a:lnTo>
                    <a:pt x="412" y="350"/>
                  </a:lnTo>
                  <a:lnTo>
                    <a:pt x="403" y="364"/>
                  </a:lnTo>
                  <a:lnTo>
                    <a:pt x="396" y="378"/>
                  </a:lnTo>
                  <a:lnTo>
                    <a:pt x="385" y="364"/>
                  </a:lnTo>
                  <a:lnTo>
                    <a:pt x="372" y="350"/>
                  </a:lnTo>
                  <a:lnTo>
                    <a:pt x="357" y="335"/>
                  </a:lnTo>
                  <a:lnTo>
                    <a:pt x="341" y="321"/>
                  </a:lnTo>
                  <a:lnTo>
                    <a:pt x="324" y="307"/>
                  </a:lnTo>
                  <a:lnTo>
                    <a:pt x="305" y="295"/>
                  </a:lnTo>
                  <a:lnTo>
                    <a:pt x="285" y="282"/>
                  </a:lnTo>
                  <a:lnTo>
                    <a:pt x="265" y="269"/>
                  </a:lnTo>
                  <a:lnTo>
                    <a:pt x="244" y="256"/>
                  </a:lnTo>
                  <a:lnTo>
                    <a:pt x="223" y="245"/>
                  </a:lnTo>
                  <a:lnTo>
                    <a:pt x="202" y="233"/>
                  </a:lnTo>
                  <a:lnTo>
                    <a:pt x="180" y="224"/>
                  </a:lnTo>
                  <a:lnTo>
                    <a:pt x="160" y="214"/>
                  </a:lnTo>
                  <a:lnTo>
                    <a:pt x="139" y="207"/>
                  </a:lnTo>
                  <a:lnTo>
                    <a:pt x="121" y="199"/>
                  </a:lnTo>
                  <a:lnTo>
                    <a:pt x="103" y="193"/>
                  </a:lnTo>
                  <a:lnTo>
                    <a:pt x="100" y="191"/>
                  </a:lnTo>
                  <a:lnTo>
                    <a:pt x="96" y="190"/>
                  </a:lnTo>
                  <a:lnTo>
                    <a:pt x="92" y="189"/>
                  </a:lnTo>
                  <a:lnTo>
                    <a:pt x="89" y="188"/>
                  </a:lnTo>
                  <a:lnTo>
                    <a:pt x="69" y="166"/>
                  </a:lnTo>
                  <a:lnTo>
                    <a:pt x="50" y="141"/>
                  </a:lnTo>
                  <a:lnTo>
                    <a:pt x="36" y="115"/>
                  </a:lnTo>
                  <a:lnTo>
                    <a:pt x="25" y="90"/>
                  </a:lnTo>
                  <a:lnTo>
                    <a:pt x="16" y="65"/>
                  </a:lnTo>
                  <a:lnTo>
                    <a:pt x="8" y="41"/>
                  </a:lnTo>
                  <a:lnTo>
                    <a:pt x="3" y="21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94" name="Freeform 2249"/>
            <p:cNvSpPr>
              <a:spLocks/>
            </p:cNvSpPr>
            <p:nvPr/>
          </p:nvSpPr>
          <p:spPr bwMode="auto">
            <a:xfrm>
              <a:off x="4450" y="1266"/>
              <a:ext cx="84" cy="39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w 505"/>
                <a:gd name="T65" fmla="*/ 0 h 231"/>
                <a:gd name="T66" fmla="*/ 0 w 505"/>
                <a:gd name="T67" fmla="*/ 0 h 23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5"/>
                <a:gd name="T103" fmla="*/ 0 h 231"/>
                <a:gd name="T104" fmla="*/ 505 w 505"/>
                <a:gd name="T105" fmla="*/ 231 h 23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5" h="231">
                  <a:moveTo>
                    <a:pt x="0" y="40"/>
                  </a:moveTo>
                  <a:lnTo>
                    <a:pt x="9" y="35"/>
                  </a:lnTo>
                  <a:lnTo>
                    <a:pt x="19" y="32"/>
                  </a:lnTo>
                  <a:lnTo>
                    <a:pt x="29" y="28"/>
                  </a:lnTo>
                  <a:lnTo>
                    <a:pt x="40" y="22"/>
                  </a:lnTo>
                  <a:lnTo>
                    <a:pt x="53" y="18"/>
                  </a:lnTo>
                  <a:lnTo>
                    <a:pt x="67" y="14"/>
                  </a:lnTo>
                  <a:lnTo>
                    <a:pt x="81" y="11"/>
                  </a:lnTo>
                  <a:lnTo>
                    <a:pt x="96" y="7"/>
                  </a:lnTo>
                  <a:lnTo>
                    <a:pt x="112" y="4"/>
                  </a:lnTo>
                  <a:lnTo>
                    <a:pt x="127" y="2"/>
                  </a:lnTo>
                  <a:lnTo>
                    <a:pt x="144" y="1"/>
                  </a:lnTo>
                  <a:lnTo>
                    <a:pt x="160" y="0"/>
                  </a:lnTo>
                  <a:lnTo>
                    <a:pt x="178" y="1"/>
                  </a:lnTo>
                  <a:lnTo>
                    <a:pt x="195" y="3"/>
                  </a:lnTo>
                  <a:lnTo>
                    <a:pt x="211" y="6"/>
                  </a:lnTo>
                  <a:lnTo>
                    <a:pt x="228" y="11"/>
                  </a:lnTo>
                  <a:lnTo>
                    <a:pt x="247" y="17"/>
                  </a:lnTo>
                  <a:lnTo>
                    <a:pt x="268" y="25"/>
                  </a:lnTo>
                  <a:lnTo>
                    <a:pt x="288" y="34"/>
                  </a:lnTo>
                  <a:lnTo>
                    <a:pt x="308" y="44"/>
                  </a:lnTo>
                  <a:lnTo>
                    <a:pt x="330" y="54"/>
                  </a:lnTo>
                  <a:lnTo>
                    <a:pt x="350" y="65"/>
                  </a:lnTo>
                  <a:lnTo>
                    <a:pt x="371" y="77"/>
                  </a:lnTo>
                  <a:lnTo>
                    <a:pt x="391" y="89"/>
                  </a:lnTo>
                  <a:lnTo>
                    <a:pt x="410" y="102"/>
                  </a:lnTo>
                  <a:lnTo>
                    <a:pt x="428" y="114"/>
                  </a:lnTo>
                  <a:lnTo>
                    <a:pt x="445" y="127"/>
                  </a:lnTo>
                  <a:lnTo>
                    <a:pt x="460" y="139"/>
                  </a:lnTo>
                  <a:lnTo>
                    <a:pt x="474" y="151"/>
                  </a:lnTo>
                  <a:lnTo>
                    <a:pt x="485" y="164"/>
                  </a:lnTo>
                  <a:lnTo>
                    <a:pt x="494" y="176"/>
                  </a:lnTo>
                  <a:lnTo>
                    <a:pt x="501" y="187"/>
                  </a:lnTo>
                  <a:lnTo>
                    <a:pt x="503" y="192"/>
                  </a:lnTo>
                  <a:lnTo>
                    <a:pt x="505" y="196"/>
                  </a:lnTo>
                  <a:lnTo>
                    <a:pt x="505" y="201"/>
                  </a:lnTo>
                  <a:lnTo>
                    <a:pt x="505" y="204"/>
                  </a:lnTo>
                  <a:lnTo>
                    <a:pt x="501" y="210"/>
                  </a:lnTo>
                  <a:lnTo>
                    <a:pt x="493" y="216"/>
                  </a:lnTo>
                  <a:lnTo>
                    <a:pt x="481" y="220"/>
                  </a:lnTo>
                  <a:lnTo>
                    <a:pt x="466" y="224"/>
                  </a:lnTo>
                  <a:lnTo>
                    <a:pt x="449" y="227"/>
                  </a:lnTo>
                  <a:lnTo>
                    <a:pt x="430" y="230"/>
                  </a:lnTo>
                  <a:lnTo>
                    <a:pt x="407" y="231"/>
                  </a:lnTo>
                  <a:lnTo>
                    <a:pt x="384" y="231"/>
                  </a:lnTo>
                  <a:lnTo>
                    <a:pt x="359" y="231"/>
                  </a:lnTo>
                  <a:lnTo>
                    <a:pt x="332" y="229"/>
                  </a:lnTo>
                  <a:lnTo>
                    <a:pt x="304" y="226"/>
                  </a:lnTo>
                  <a:lnTo>
                    <a:pt x="277" y="222"/>
                  </a:lnTo>
                  <a:lnTo>
                    <a:pt x="248" y="218"/>
                  </a:lnTo>
                  <a:lnTo>
                    <a:pt x="220" y="212"/>
                  </a:lnTo>
                  <a:lnTo>
                    <a:pt x="194" y="205"/>
                  </a:lnTo>
                  <a:lnTo>
                    <a:pt x="167" y="197"/>
                  </a:lnTo>
                  <a:lnTo>
                    <a:pt x="161" y="195"/>
                  </a:lnTo>
                  <a:lnTo>
                    <a:pt x="157" y="194"/>
                  </a:lnTo>
                  <a:lnTo>
                    <a:pt x="152" y="192"/>
                  </a:lnTo>
                  <a:lnTo>
                    <a:pt x="147" y="190"/>
                  </a:lnTo>
                  <a:lnTo>
                    <a:pt x="142" y="187"/>
                  </a:lnTo>
                  <a:lnTo>
                    <a:pt x="137" y="185"/>
                  </a:lnTo>
                  <a:lnTo>
                    <a:pt x="132" y="182"/>
                  </a:lnTo>
                  <a:lnTo>
                    <a:pt x="127" y="179"/>
                  </a:lnTo>
                  <a:lnTo>
                    <a:pt x="103" y="164"/>
                  </a:lnTo>
                  <a:lnTo>
                    <a:pt x="82" y="146"/>
                  </a:lnTo>
                  <a:lnTo>
                    <a:pt x="63" y="128"/>
                  </a:lnTo>
                  <a:lnTo>
                    <a:pt x="47" y="107"/>
                  </a:lnTo>
                  <a:lnTo>
                    <a:pt x="32" y="89"/>
                  </a:lnTo>
                  <a:lnTo>
                    <a:pt x="19" y="70"/>
                  </a:lnTo>
                  <a:lnTo>
                    <a:pt x="8" y="54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95" name="Freeform 2250"/>
            <p:cNvSpPr>
              <a:spLocks/>
            </p:cNvSpPr>
            <p:nvPr/>
          </p:nvSpPr>
          <p:spPr bwMode="auto">
            <a:xfrm>
              <a:off x="4432" y="1303"/>
              <a:ext cx="100" cy="33"/>
            </a:xfrm>
            <a:custGeom>
              <a:avLst/>
              <a:gdLst>
                <a:gd name="T0" fmla="*/ 0 w 599"/>
                <a:gd name="T1" fmla="*/ 0 h 201"/>
                <a:gd name="T2" fmla="*/ 0 w 599"/>
                <a:gd name="T3" fmla="*/ 0 h 201"/>
                <a:gd name="T4" fmla="*/ 0 w 599"/>
                <a:gd name="T5" fmla="*/ 0 h 201"/>
                <a:gd name="T6" fmla="*/ 0 w 599"/>
                <a:gd name="T7" fmla="*/ 0 h 201"/>
                <a:gd name="T8" fmla="*/ 0 w 599"/>
                <a:gd name="T9" fmla="*/ 0 h 201"/>
                <a:gd name="T10" fmla="*/ 0 w 599"/>
                <a:gd name="T11" fmla="*/ 0 h 201"/>
                <a:gd name="T12" fmla="*/ 0 w 599"/>
                <a:gd name="T13" fmla="*/ 0 h 201"/>
                <a:gd name="T14" fmla="*/ 0 w 599"/>
                <a:gd name="T15" fmla="*/ 0 h 201"/>
                <a:gd name="T16" fmla="*/ 0 w 599"/>
                <a:gd name="T17" fmla="*/ 0 h 201"/>
                <a:gd name="T18" fmla="*/ 0 w 599"/>
                <a:gd name="T19" fmla="*/ 0 h 201"/>
                <a:gd name="T20" fmla="*/ 0 w 599"/>
                <a:gd name="T21" fmla="*/ 0 h 201"/>
                <a:gd name="T22" fmla="*/ 0 w 599"/>
                <a:gd name="T23" fmla="*/ 0 h 201"/>
                <a:gd name="T24" fmla="*/ 0 w 599"/>
                <a:gd name="T25" fmla="*/ 0 h 201"/>
                <a:gd name="T26" fmla="*/ 0 w 599"/>
                <a:gd name="T27" fmla="*/ 0 h 201"/>
                <a:gd name="T28" fmla="*/ 0 w 599"/>
                <a:gd name="T29" fmla="*/ 0 h 201"/>
                <a:gd name="T30" fmla="*/ 0 w 599"/>
                <a:gd name="T31" fmla="*/ 0 h 201"/>
                <a:gd name="T32" fmla="*/ 0 w 599"/>
                <a:gd name="T33" fmla="*/ 0 h 201"/>
                <a:gd name="T34" fmla="*/ 0 w 599"/>
                <a:gd name="T35" fmla="*/ 0 h 201"/>
                <a:gd name="T36" fmla="*/ 0 w 599"/>
                <a:gd name="T37" fmla="*/ 0 h 201"/>
                <a:gd name="T38" fmla="*/ 0 w 599"/>
                <a:gd name="T39" fmla="*/ 0 h 201"/>
                <a:gd name="T40" fmla="*/ 0 w 599"/>
                <a:gd name="T41" fmla="*/ 0 h 201"/>
                <a:gd name="T42" fmla="*/ 0 w 599"/>
                <a:gd name="T43" fmla="*/ 0 h 201"/>
                <a:gd name="T44" fmla="*/ 0 w 599"/>
                <a:gd name="T45" fmla="*/ 0 h 201"/>
                <a:gd name="T46" fmla="*/ 0 w 599"/>
                <a:gd name="T47" fmla="*/ 0 h 201"/>
                <a:gd name="T48" fmla="*/ 0 w 599"/>
                <a:gd name="T49" fmla="*/ 0 h 201"/>
                <a:gd name="T50" fmla="*/ 0 w 599"/>
                <a:gd name="T51" fmla="*/ 0 h 201"/>
                <a:gd name="T52" fmla="*/ 0 w 599"/>
                <a:gd name="T53" fmla="*/ 0 h 201"/>
                <a:gd name="T54" fmla="*/ 0 w 599"/>
                <a:gd name="T55" fmla="*/ 0 h 201"/>
                <a:gd name="T56" fmla="*/ 0 w 599"/>
                <a:gd name="T57" fmla="*/ 0 h 201"/>
                <a:gd name="T58" fmla="*/ 0 w 599"/>
                <a:gd name="T59" fmla="*/ 0 h 201"/>
                <a:gd name="T60" fmla="*/ 0 w 599"/>
                <a:gd name="T61" fmla="*/ 0 h 201"/>
                <a:gd name="T62" fmla="*/ 0 w 599"/>
                <a:gd name="T63" fmla="*/ 0 h 201"/>
                <a:gd name="T64" fmla="*/ 0 w 599"/>
                <a:gd name="T65" fmla="*/ 0 h 201"/>
                <a:gd name="T66" fmla="*/ 0 w 599"/>
                <a:gd name="T67" fmla="*/ 0 h 201"/>
                <a:gd name="T68" fmla="*/ 0 w 599"/>
                <a:gd name="T69" fmla="*/ 0 h 201"/>
                <a:gd name="T70" fmla="*/ 0 w 599"/>
                <a:gd name="T71" fmla="*/ 0 h 201"/>
                <a:gd name="T72" fmla="*/ 0 w 599"/>
                <a:gd name="T73" fmla="*/ 0 h 201"/>
                <a:gd name="T74" fmla="*/ 0 w 599"/>
                <a:gd name="T75" fmla="*/ 0 h 201"/>
                <a:gd name="T76" fmla="*/ 0 w 599"/>
                <a:gd name="T77" fmla="*/ 0 h 201"/>
                <a:gd name="T78" fmla="*/ 0 w 599"/>
                <a:gd name="T79" fmla="*/ 0 h 201"/>
                <a:gd name="T80" fmla="*/ 0 w 599"/>
                <a:gd name="T81" fmla="*/ 0 h 201"/>
                <a:gd name="T82" fmla="*/ 0 w 599"/>
                <a:gd name="T83" fmla="*/ 0 h 201"/>
                <a:gd name="T84" fmla="*/ 0 w 599"/>
                <a:gd name="T85" fmla="*/ 0 h 2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99"/>
                <a:gd name="T130" fmla="*/ 0 h 201"/>
                <a:gd name="T131" fmla="*/ 599 w 599"/>
                <a:gd name="T132" fmla="*/ 201 h 2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99" h="201">
                  <a:moveTo>
                    <a:pt x="0" y="86"/>
                  </a:moveTo>
                  <a:lnTo>
                    <a:pt x="10" y="82"/>
                  </a:lnTo>
                  <a:lnTo>
                    <a:pt x="21" y="77"/>
                  </a:lnTo>
                  <a:lnTo>
                    <a:pt x="33" y="73"/>
                  </a:lnTo>
                  <a:lnTo>
                    <a:pt x="44" y="68"/>
                  </a:lnTo>
                  <a:lnTo>
                    <a:pt x="57" y="63"/>
                  </a:lnTo>
                  <a:lnTo>
                    <a:pt x="71" y="58"/>
                  </a:lnTo>
                  <a:lnTo>
                    <a:pt x="85" y="53"/>
                  </a:lnTo>
                  <a:lnTo>
                    <a:pt x="99" y="47"/>
                  </a:lnTo>
                  <a:lnTo>
                    <a:pt x="113" y="42"/>
                  </a:lnTo>
                  <a:lnTo>
                    <a:pt x="127" y="38"/>
                  </a:lnTo>
                  <a:lnTo>
                    <a:pt x="142" y="32"/>
                  </a:lnTo>
                  <a:lnTo>
                    <a:pt x="156" y="27"/>
                  </a:lnTo>
                  <a:lnTo>
                    <a:pt x="170" y="23"/>
                  </a:lnTo>
                  <a:lnTo>
                    <a:pt x="184" y="18"/>
                  </a:lnTo>
                  <a:lnTo>
                    <a:pt x="198" y="14"/>
                  </a:lnTo>
                  <a:lnTo>
                    <a:pt x="211" y="11"/>
                  </a:lnTo>
                  <a:lnTo>
                    <a:pt x="209" y="0"/>
                  </a:lnTo>
                  <a:lnTo>
                    <a:pt x="214" y="3"/>
                  </a:lnTo>
                  <a:lnTo>
                    <a:pt x="220" y="6"/>
                  </a:lnTo>
                  <a:lnTo>
                    <a:pt x="226" y="10"/>
                  </a:lnTo>
                  <a:lnTo>
                    <a:pt x="232" y="12"/>
                  </a:lnTo>
                  <a:lnTo>
                    <a:pt x="238" y="15"/>
                  </a:lnTo>
                  <a:lnTo>
                    <a:pt x="244" y="17"/>
                  </a:lnTo>
                  <a:lnTo>
                    <a:pt x="250" y="19"/>
                  </a:lnTo>
                  <a:lnTo>
                    <a:pt x="257" y="21"/>
                  </a:lnTo>
                  <a:lnTo>
                    <a:pt x="275" y="27"/>
                  </a:lnTo>
                  <a:lnTo>
                    <a:pt x="294" y="32"/>
                  </a:lnTo>
                  <a:lnTo>
                    <a:pt x="315" y="38"/>
                  </a:lnTo>
                  <a:lnTo>
                    <a:pt x="336" y="42"/>
                  </a:lnTo>
                  <a:lnTo>
                    <a:pt x="359" y="46"/>
                  </a:lnTo>
                  <a:lnTo>
                    <a:pt x="382" y="49"/>
                  </a:lnTo>
                  <a:lnTo>
                    <a:pt x="406" y="53"/>
                  </a:lnTo>
                  <a:lnTo>
                    <a:pt x="430" y="55"/>
                  </a:lnTo>
                  <a:lnTo>
                    <a:pt x="453" y="57"/>
                  </a:lnTo>
                  <a:lnTo>
                    <a:pt x="477" y="58"/>
                  </a:lnTo>
                  <a:lnTo>
                    <a:pt x="499" y="58"/>
                  </a:lnTo>
                  <a:lnTo>
                    <a:pt x="522" y="57"/>
                  </a:lnTo>
                  <a:lnTo>
                    <a:pt x="543" y="56"/>
                  </a:lnTo>
                  <a:lnTo>
                    <a:pt x="564" y="53"/>
                  </a:lnTo>
                  <a:lnTo>
                    <a:pt x="582" y="49"/>
                  </a:lnTo>
                  <a:lnTo>
                    <a:pt x="599" y="44"/>
                  </a:lnTo>
                  <a:lnTo>
                    <a:pt x="596" y="62"/>
                  </a:lnTo>
                  <a:lnTo>
                    <a:pt x="595" y="80"/>
                  </a:lnTo>
                  <a:lnTo>
                    <a:pt x="593" y="99"/>
                  </a:lnTo>
                  <a:lnTo>
                    <a:pt x="593" y="117"/>
                  </a:lnTo>
                  <a:lnTo>
                    <a:pt x="593" y="131"/>
                  </a:lnTo>
                  <a:lnTo>
                    <a:pt x="594" y="144"/>
                  </a:lnTo>
                  <a:lnTo>
                    <a:pt x="595" y="157"/>
                  </a:lnTo>
                  <a:lnTo>
                    <a:pt x="597" y="171"/>
                  </a:lnTo>
                  <a:lnTo>
                    <a:pt x="580" y="165"/>
                  </a:lnTo>
                  <a:lnTo>
                    <a:pt x="562" y="162"/>
                  </a:lnTo>
                  <a:lnTo>
                    <a:pt x="541" y="160"/>
                  </a:lnTo>
                  <a:lnTo>
                    <a:pt x="520" y="158"/>
                  </a:lnTo>
                  <a:lnTo>
                    <a:pt x="497" y="157"/>
                  </a:lnTo>
                  <a:lnTo>
                    <a:pt x="474" y="157"/>
                  </a:lnTo>
                  <a:lnTo>
                    <a:pt x="450" y="158"/>
                  </a:lnTo>
                  <a:lnTo>
                    <a:pt x="426" y="160"/>
                  </a:lnTo>
                  <a:lnTo>
                    <a:pt x="402" y="162"/>
                  </a:lnTo>
                  <a:lnTo>
                    <a:pt x="378" y="165"/>
                  </a:lnTo>
                  <a:lnTo>
                    <a:pt x="355" y="169"/>
                  </a:lnTo>
                  <a:lnTo>
                    <a:pt x="332" y="173"/>
                  </a:lnTo>
                  <a:lnTo>
                    <a:pt x="309" y="177"/>
                  </a:lnTo>
                  <a:lnTo>
                    <a:pt x="289" y="182"/>
                  </a:lnTo>
                  <a:lnTo>
                    <a:pt x="270" y="188"/>
                  </a:lnTo>
                  <a:lnTo>
                    <a:pt x="251" y="193"/>
                  </a:lnTo>
                  <a:lnTo>
                    <a:pt x="246" y="195"/>
                  </a:lnTo>
                  <a:lnTo>
                    <a:pt x="241" y="196"/>
                  </a:lnTo>
                  <a:lnTo>
                    <a:pt x="236" y="199"/>
                  </a:lnTo>
                  <a:lnTo>
                    <a:pt x="231" y="201"/>
                  </a:lnTo>
                  <a:lnTo>
                    <a:pt x="231" y="197"/>
                  </a:lnTo>
                  <a:lnTo>
                    <a:pt x="216" y="194"/>
                  </a:lnTo>
                  <a:lnTo>
                    <a:pt x="201" y="190"/>
                  </a:lnTo>
                  <a:lnTo>
                    <a:pt x="186" y="186"/>
                  </a:lnTo>
                  <a:lnTo>
                    <a:pt x="170" y="179"/>
                  </a:lnTo>
                  <a:lnTo>
                    <a:pt x="154" y="173"/>
                  </a:lnTo>
                  <a:lnTo>
                    <a:pt x="138" y="166"/>
                  </a:lnTo>
                  <a:lnTo>
                    <a:pt x="122" y="158"/>
                  </a:lnTo>
                  <a:lnTo>
                    <a:pt x="107" y="150"/>
                  </a:lnTo>
                  <a:lnTo>
                    <a:pt x="90" y="142"/>
                  </a:lnTo>
                  <a:lnTo>
                    <a:pt x="75" y="133"/>
                  </a:lnTo>
                  <a:lnTo>
                    <a:pt x="61" y="124"/>
                  </a:lnTo>
                  <a:lnTo>
                    <a:pt x="48" y="116"/>
                  </a:lnTo>
                  <a:lnTo>
                    <a:pt x="34" y="108"/>
                  </a:lnTo>
                  <a:lnTo>
                    <a:pt x="22" y="100"/>
                  </a:lnTo>
                  <a:lnTo>
                    <a:pt x="11" y="92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96" name="Freeform 2251"/>
            <p:cNvSpPr>
              <a:spLocks/>
            </p:cNvSpPr>
            <p:nvPr/>
          </p:nvSpPr>
          <p:spPr bwMode="auto">
            <a:xfrm>
              <a:off x="4449" y="1337"/>
              <a:ext cx="84" cy="38"/>
            </a:xfrm>
            <a:custGeom>
              <a:avLst/>
              <a:gdLst>
                <a:gd name="T0" fmla="*/ 0 w 505"/>
                <a:gd name="T1" fmla="*/ 0 h 231"/>
                <a:gd name="T2" fmla="*/ 0 w 505"/>
                <a:gd name="T3" fmla="*/ 0 h 231"/>
                <a:gd name="T4" fmla="*/ 0 w 505"/>
                <a:gd name="T5" fmla="*/ 0 h 231"/>
                <a:gd name="T6" fmla="*/ 0 w 505"/>
                <a:gd name="T7" fmla="*/ 0 h 231"/>
                <a:gd name="T8" fmla="*/ 0 w 505"/>
                <a:gd name="T9" fmla="*/ 0 h 231"/>
                <a:gd name="T10" fmla="*/ 0 w 505"/>
                <a:gd name="T11" fmla="*/ 0 h 231"/>
                <a:gd name="T12" fmla="*/ 0 w 505"/>
                <a:gd name="T13" fmla="*/ 0 h 231"/>
                <a:gd name="T14" fmla="*/ 0 w 505"/>
                <a:gd name="T15" fmla="*/ 0 h 231"/>
                <a:gd name="T16" fmla="*/ 0 w 505"/>
                <a:gd name="T17" fmla="*/ 0 h 231"/>
                <a:gd name="T18" fmla="*/ 0 w 505"/>
                <a:gd name="T19" fmla="*/ 0 h 231"/>
                <a:gd name="T20" fmla="*/ 0 w 505"/>
                <a:gd name="T21" fmla="*/ 0 h 231"/>
                <a:gd name="T22" fmla="*/ 0 w 505"/>
                <a:gd name="T23" fmla="*/ 0 h 231"/>
                <a:gd name="T24" fmla="*/ 0 w 505"/>
                <a:gd name="T25" fmla="*/ 0 h 231"/>
                <a:gd name="T26" fmla="*/ 0 w 505"/>
                <a:gd name="T27" fmla="*/ 0 h 231"/>
                <a:gd name="T28" fmla="*/ 0 w 505"/>
                <a:gd name="T29" fmla="*/ 0 h 231"/>
                <a:gd name="T30" fmla="*/ 0 w 505"/>
                <a:gd name="T31" fmla="*/ 0 h 231"/>
                <a:gd name="T32" fmla="*/ 0 w 505"/>
                <a:gd name="T33" fmla="*/ 0 h 231"/>
                <a:gd name="T34" fmla="*/ 0 w 505"/>
                <a:gd name="T35" fmla="*/ 0 h 231"/>
                <a:gd name="T36" fmla="*/ 0 w 505"/>
                <a:gd name="T37" fmla="*/ 0 h 231"/>
                <a:gd name="T38" fmla="*/ 0 w 505"/>
                <a:gd name="T39" fmla="*/ 0 h 231"/>
                <a:gd name="T40" fmla="*/ 0 w 505"/>
                <a:gd name="T41" fmla="*/ 0 h 231"/>
                <a:gd name="T42" fmla="*/ 0 w 505"/>
                <a:gd name="T43" fmla="*/ 0 h 231"/>
                <a:gd name="T44" fmla="*/ 0 w 505"/>
                <a:gd name="T45" fmla="*/ 0 h 231"/>
                <a:gd name="T46" fmla="*/ 0 w 505"/>
                <a:gd name="T47" fmla="*/ 0 h 231"/>
                <a:gd name="T48" fmla="*/ 0 w 505"/>
                <a:gd name="T49" fmla="*/ 0 h 231"/>
                <a:gd name="T50" fmla="*/ 0 w 505"/>
                <a:gd name="T51" fmla="*/ 0 h 231"/>
                <a:gd name="T52" fmla="*/ 0 w 505"/>
                <a:gd name="T53" fmla="*/ 0 h 231"/>
                <a:gd name="T54" fmla="*/ 0 w 505"/>
                <a:gd name="T55" fmla="*/ 0 h 231"/>
                <a:gd name="T56" fmla="*/ 0 w 505"/>
                <a:gd name="T57" fmla="*/ 0 h 231"/>
                <a:gd name="T58" fmla="*/ 0 w 505"/>
                <a:gd name="T59" fmla="*/ 0 h 231"/>
                <a:gd name="T60" fmla="*/ 0 w 505"/>
                <a:gd name="T61" fmla="*/ 0 h 231"/>
                <a:gd name="T62" fmla="*/ 0 w 505"/>
                <a:gd name="T63" fmla="*/ 0 h 23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05"/>
                <a:gd name="T97" fmla="*/ 0 h 231"/>
                <a:gd name="T98" fmla="*/ 505 w 505"/>
                <a:gd name="T99" fmla="*/ 231 h 231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05" h="231">
                  <a:moveTo>
                    <a:pt x="0" y="191"/>
                  </a:moveTo>
                  <a:lnTo>
                    <a:pt x="10" y="174"/>
                  </a:lnTo>
                  <a:lnTo>
                    <a:pt x="23" y="153"/>
                  </a:lnTo>
                  <a:lnTo>
                    <a:pt x="39" y="131"/>
                  </a:lnTo>
                  <a:lnTo>
                    <a:pt x="58" y="108"/>
                  </a:lnTo>
                  <a:lnTo>
                    <a:pt x="81" y="86"/>
                  </a:lnTo>
                  <a:lnTo>
                    <a:pt x="106" y="64"/>
                  </a:lnTo>
                  <a:lnTo>
                    <a:pt x="134" y="47"/>
                  </a:lnTo>
                  <a:lnTo>
                    <a:pt x="167" y="33"/>
                  </a:lnTo>
                  <a:lnTo>
                    <a:pt x="186" y="28"/>
                  </a:lnTo>
                  <a:lnTo>
                    <a:pt x="206" y="22"/>
                  </a:lnTo>
                  <a:lnTo>
                    <a:pt x="228" y="17"/>
                  </a:lnTo>
                  <a:lnTo>
                    <a:pt x="250" y="13"/>
                  </a:lnTo>
                  <a:lnTo>
                    <a:pt x="274" y="9"/>
                  </a:lnTo>
                  <a:lnTo>
                    <a:pt x="297" y="5"/>
                  </a:lnTo>
                  <a:lnTo>
                    <a:pt x="321" y="3"/>
                  </a:lnTo>
                  <a:lnTo>
                    <a:pt x="344" y="1"/>
                  </a:lnTo>
                  <a:lnTo>
                    <a:pt x="366" y="0"/>
                  </a:lnTo>
                  <a:lnTo>
                    <a:pt x="389" y="0"/>
                  </a:lnTo>
                  <a:lnTo>
                    <a:pt x="410" y="0"/>
                  </a:lnTo>
                  <a:lnTo>
                    <a:pt x="429" y="1"/>
                  </a:lnTo>
                  <a:lnTo>
                    <a:pt x="448" y="3"/>
                  </a:lnTo>
                  <a:lnTo>
                    <a:pt x="464" y="6"/>
                  </a:lnTo>
                  <a:lnTo>
                    <a:pt x="479" y="10"/>
                  </a:lnTo>
                  <a:lnTo>
                    <a:pt x="491" y="15"/>
                  </a:lnTo>
                  <a:lnTo>
                    <a:pt x="496" y="18"/>
                  </a:lnTo>
                  <a:lnTo>
                    <a:pt x="499" y="21"/>
                  </a:lnTo>
                  <a:lnTo>
                    <a:pt x="502" y="25"/>
                  </a:lnTo>
                  <a:lnTo>
                    <a:pt x="505" y="27"/>
                  </a:lnTo>
                  <a:lnTo>
                    <a:pt x="505" y="30"/>
                  </a:lnTo>
                  <a:lnTo>
                    <a:pt x="505" y="34"/>
                  </a:lnTo>
                  <a:lnTo>
                    <a:pt x="502" y="39"/>
                  </a:lnTo>
                  <a:lnTo>
                    <a:pt x="500" y="44"/>
                  </a:lnTo>
                  <a:lnTo>
                    <a:pt x="494" y="55"/>
                  </a:lnTo>
                  <a:lnTo>
                    <a:pt x="484" y="66"/>
                  </a:lnTo>
                  <a:lnTo>
                    <a:pt x="472" y="79"/>
                  </a:lnTo>
                  <a:lnTo>
                    <a:pt x="458" y="91"/>
                  </a:lnTo>
                  <a:lnTo>
                    <a:pt x="443" y="104"/>
                  </a:lnTo>
                  <a:lnTo>
                    <a:pt x="427" y="117"/>
                  </a:lnTo>
                  <a:lnTo>
                    <a:pt x="409" y="129"/>
                  </a:lnTo>
                  <a:lnTo>
                    <a:pt x="390" y="142"/>
                  </a:lnTo>
                  <a:lnTo>
                    <a:pt x="369" y="153"/>
                  </a:lnTo>
                  <a:lnTo>
                    <a:pt x="349" y="165"/>
                  </a:lnTo>
                  <a:lnTo>
                    <a:pt x="329" y="177"/>
                  </a:lnTo>
                  <a:lnTo>
                    <a:pt x="307" y="187"/>
                  </a:lnTo>
                  <a:lnTo>
                    <a:pt x="287" y="196"/>
                  </a:lnTo>
                  <a:lnTo>
                    <a:pt x="266" y="206"/>
                  </a:lnTo>
                  <a:lnTo>
                    <a:pt x="246" y="214"/>
                  </a:lnTo>
                  <a:lnTo>
                    <a:pt x="227" y="220"/>
                  </a:lnTo>
                  <a:lnTo>
                    <a:pt x="211" y="224"/>
                  </a:lnTo>
                  <a:lnTo>
                    <a:pt x="193" y="228"/>
                  </a:lnTo>
                  <a:lnTo>
                    <a:pt x="176" y="230"/>
                  </a:lnTo>
                  <a:lnTo>
                    <a:pt x="160" y="231"/>
                  </a:lnTo>
                  <a:lnTo>
                    <a:pt x="143" y="230"/>
                  </a:lnTo>
                  <a:lnTo>
                    <a:pt x="127" y="229"/>
                  </a:lnTo>
                  <a:lnTo>
                    <a:pt x="111" y="226"/>
                  </a:lnTo>
                  <a:lnTo>
                    <a:pt x="96" y="223"/>
                  </a:lnTo>
                  <a:lnTo>
                    <a:pt x="81" y="220"/>
                  </a:lnTo>
                  <a:lnTo>
                    <a:pt x="67" y="217"/>
                  </a:lnTo>
                  <a:lnTo>
                    <a:pt x="53" y="212"/>
                  </a:lnTo>
                  <a:lnTo>
                    <a:pt x="40" y="208"/>
                  </a:lnTo>
                  <a:lnTo>
                    <a:pt x="29" y="203"/>
                  </a:lnTo>
                  <a:lnTo>
                    <a:pt x="18" y="199"/>
                  </a:lnTo>
                  <a:lnTo>
                    <a:pt x="9" y="195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97" name="Freeform 2252"/>
            <p:cNvSpPr>
              <a:spLocks/>
            </p:cNvSpPr>
            <p:nvPr/>
          </p:nvSpPr>
          <p:spPr bwMode="auto">
            <a:xfrm>
              <a:off x="4462" y="1351"/>
              <a:ext cx="87" cy="67"/>
            </a:xfrm>
            <a:custGeom>
              <a:avLst/>
              <a:gdLst>
                <a:gd name="T0" fmla="*/ 0 w 522"/>
                <a:gd name="T1" fmla="*/ 0 h 401"/>
                <a:gd name="T2" fmla="*/ 0 w 522"/>
                <a:gd name="T3" fmla="*/ 0 h 401"/>
                <a:gd name="T4" fmla="*/ 0 w 522"/>
                <a:gd name="T5" fmla="*/ 0 h 401"/>
                <a:gd name="T6" fmla="*/ 0 w 522"/>
                <a:gd name="T7" fmla="*/ 0 h 401"/>
                <a:gd name="T8" fmla="*/ 0 w 522"/>
                <a:gd name="T9" fmla="*/ 0 h 401"/>
                <a:gd name="T10" fmla="*/ 0 w 522"/>
                <a:gd name="T11" fmla="*/ 0 h 401"/>
                <a:gd name="T12" fmla="*/ 0 w 522"/>
                <a:gd name="T13" fmla="*/ 0 h 401"/>
                <a:gd name="T14" fmla="*/ 0 w 522"/>
                <a:gd name="T15" fmla="*/ 0 h 401"/>
                <a:gd name="T16" fmla="*/ 0 w 522"/>
                <a:gd name="T17" fmla="*/ 0 h 401"/>
                <a:gd name="T18" fmla="*/ 0 w 522"/>
                <a:gd name="T19" fmla="*/ 0 h 401"/>
                <a:gd name="T20" fmla="*/ 0 w 522"/>
                <a:gd name="T21" fmla="*/ 0 h 401"/>
                <a:gd name="T22" fmla="*/ 0 w 522"/>
                <a:gd name="T23" fmla="*/ 0 h 401"/>
                <a:gd name="T24" fmla="*/ 0 w 522"/>
                <a:gd name="T25" fmla="*/ 0 h 401"/>
                <a:gd name="T26" fmla="*/ 0 w 522"/>
                <a:gd name="T27" fmla="*/ 0 h 401"/>
                <a:gd name="T28" fmla="*/ 0 w 522"/>
                <a:gd name="T29" fmla="*/ 0 h 401"/>
                <a:gd name="T30" fmla="*/ 0 w 522"/>
                <a:gd name="T31" fmla="*/ 0 h 401"/>
                <a:gd name="T32" fmla="*/ 0 w 522"/>
                <a:gd name="T33" fmla="*/ 0 h 401"/>
                <a:gd name="T34" fmla="*/ 0 w 522"/>
                <a:gd name="T35" fmla="*/ 0 h 401"/>
                <a:gd name="T36" fmla="*/ 0 w 522"/>
                <a:gd name="T37" fmla="*/ 0 h 401"/>
                <a:gd name="T38" fmla="*/ 0 w 522"/>
                <a:gd name="T39" fmla="*/ 0 h 401"/>
                <a:gd name="T40" fmla="*/ 0 w 522"/>
                <a:gd name="T41" fmla="*/ 0 h 401"/>
                <a:gd name="T42" fmla="*/ 0 w 522"/>
                <a:gd name="T43" fmla="*/ 0 h 401"/>
                <a:gd name="T44" fmla="*/ 0 w 522"/>
                <a:gd name="T45" fmla="*/ 0 h 401"/>
                <a:gd name="T46" fmla="*/ 0 w 522"/>
                <a:gd name="T47" fmla="*/ 0 h 401"/>
                <a:gd name="T48" fmla="*/ 0 w 522"/>
                <a:gd name="T49" fmla="*/ 0 h 401"/>
                <a:gd name="T50" fmla="*/ 0 w 522"/>
                <a:gd name="T51" fmla="*/ 0 h 401"/>
                <a:gd name="T52" fmla="*/ 0 w 522"/>
                <a:gd name="T53" fmla="*/ 0 h 401"/>
                <a:gd name="T54" fmla="*/ 0 w 522"/>
                <a:gd name="T55" fmla="*/ 0 h 401"/>
                <a:gd name="T56" fmla="*/ 0 w 522"/>
                <a:gd name="T57" fmla="*/ 0 h 401"/>
                <a:gd name="T58" fmla="*/ 0 w 522"/>
                <a:gd name="T59" fmla="*/ 0 h 401"/>
                <a:gd name="T60" fmla="*/ 0 w 522"/>
                <a:gd name="T61" fmla="*/ 0 h 401"/>
                <a:gd name="T62" fmla="*/ 0 w 522"/>
                <a:gd name="T63" fmla="*/ 0 h 401"/>
                <a:gd name="T64" fmla="*/ 0 w 522"/>
                <a:gd name="T65" fmla="*/ 0 h 401"/>
                <a:gd name="T66" fmla="*/ 0 w 522"/>
                <a:gd name="T67" fmla="*/ 0 h 401"/>
                <a:gd name="T68" fmla="*/ 0 w 522"/>
                <a:gd name="T69" fmla="*/ 0 h 401"/>
                <a:gd name="T70" fmla="*/ 0 w 522"/>
                <a:gd name="T71" fmla="*/ 0 h 401"/>
                <a:gd name="T72" fmla="*/ 0 w 522"/>
                <a:gd name="T73" fmla="*/ 0 h 401"/>
                <a:gd name="T74" fmla="*/ 0 w 522"/>
                <a:gd name="T75" fmla="*/ 0 h 401"/>
                <a:gd name="T76" fmla="*/ 0 w 522"/>
                <a:gd name="T77" fmla="*/ 0 h 40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2"/>
                <a:gd name="T118" fmla="*/ 0 h 401"/>
                <a:gd name="T119" fmla="*/ 522 w 522"/>
                <a:gd name="T120" fmla="*/ 401 h 40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2" h="401">
                  <a:moveTo>
                    <a:pt x="248" y="338"/>
                  </a:moveTo>
                  <a:lnTo>
                    <a:pt x="234" y="344"/>
                  </a:lnTo>
                  <a:lnTo>
                    <a:pt x="219" y="351"/>
                  </a:lnTo>
                  <a:lnTo>
                    <a:pt x="204" y="356"/>
                  </a:lnTo>
                  <a:lnTo>
                    <a:pt x="187" y="362"/>
                  </a:lnTo>
                  <a:lnTo>
                    <a:pt x="170" y="367"/>
                  </a:lnTo>
                  <a:lnTo>
                    <a:pt x="153" y="372"/>
                  </a:lnTo>
                  <a:lnTo>
                    <a:pt x="136" y="376"/>
                  </a:lnTo>
                  <a:lnTo>
                    <a:pt x="119" y="381"/>
                  </a:lnTo>
                  <a:lnTo>
                    <a:pt x="103" y="384"/>
                  </a:lnTo>
                  <a:lnTo>
                    <a:pt x="85" y="387"/>
                  </a:lnTo>
                  <a:lnTo>
                    <a:pt x="69" y="390"/>
                  </a:lnTo>
                  <a:lnTo>
                    <a:pt x="53" y="394"/>
                  </a:lnTo>
                  <a:lnTo>
                    <a:pt x="38" y="396"/>
                  </a:lnTo>
                  <a:lnTo>
                    <a:pt x="24" y="398"/>
                  </a:lnTo>
                  <a:lnTo>
                    <a:pt x="11" y="400"/>
                  </a:lnTo>
                  <a:lnTo>
                    <a:pt x="0" y="401"/>
                  </a:lnTo>
                  <a:lnTo>
                    <a:pt x="10" y="379"/>
                  </a:lnTo>
                  <a:lnTo>
                    <a:pt x="22" y="353"/>
                  </a:lnTo>
                  <a:lnTo>
                    <a:pt x="37" y="325"/>
                  </a:lnTo>
                  <a:lnTo>
                    <a:pt x="53" y="296"/>
                  </a:lnTo>
                  <a:lnTo>
                    <a:pt x="70" y="267"/>
                  </a:lnTo>
                  <a:lnTo>
                    <a:pt x="89" y="239"/>
                  </a:lnTo>
                  <a:lnTo>
                    <a:pt x="107" y="213"/>
                  </a:lnTo>
                  <a:lnTo>
                    <a:pt x="126" y="191"/>
                  </a:lnTo>
                  <a:lnTo>
                    <a:pt x="125" y="190"/>
                  </a:lnTo>
                  <a:lnTo>
                    <a:pt x="129" y="189"/>
                  </a:lnTo>
                  <a:lnTo>
                    <a:pt x="134" y="188"/>
                  </a:lnTo>
                  <a:lnTo>
                    <a:pt x="138" y="188"/>
                  </a:lnTo>
                  <a:lnTo>
                    <a:pt x="143" y="186"/>
                  </a:lnTo>
                  <a:lnTo>
                    <a:pt x="148" y="185"/>
                  </a:lnTo>
                  <a:lnTo>
                    <a:pt x="152" y="184"/>
                  </a:lnTo>
                  <a:lnTo>
                    <a:pt x="157" y="182"/>
                  </a:lnTo>
                  <a:lnTo>
                    <a:pt x="162" y="181"/>
                  </a:lnTo>
                  <a:lnTo>
                    <a:pt x="179" y="175"/>
                  </a:lnTo>
                  <a:lnTo>
                    <a:pt x="198" y="168"/>
                  </a:lnTo>
                  <a:lnTo>
                    <a:pt x="217" y="160"/>
                  </a:lnTo>
                  <a:lnTo>
                    <a:pt x="238" y="151"/>
                  </a:lnTo>
                  <a:lnTo>
                    <a:pt x="258" y="141"/>
                  </a:lnTo>
                  <a:lnTo>
                    <a:pt x="279" y="131"/>
                  </a:lnTo>
                  <a:lnTo>
                    <a:pt x="299" y="119"/>
                  </a:lnTo>
                  <a:lnTo>
                    <a:pt x="320" y="107"/>
                  </a:lnTo>
                  <a:lnTo>
                    <a:pt x="340" y="94"/>
                  </a:lnTo>
                  <a:lnTo>
                    <a:pt x="360" y="81"/>
                  </a:lnTo>
                  <a:lnTo>
                    <a:pt x="378" y="68"/>
                  </a:lnTo>
                  <a:lnTo>
                    <a:pt x="396" y="54"/>
                  </a:lnTo>
                  <a:lnTo>
                    <a:pt x="412" y="42"/>
                  </a:lnTo>
                  <a:lnTo>
                    <a:pt x="427" y="28"/>
                  </a:lnTo>
                  <a:lnTo>
                    <a:pt x="440" y="14"/>
                  </a:lnTo>
                  <a:lnTo>
                    <a:pt x="450" y="0"/>
                  </a:lnTo>
                  <a:lnTo>
                    <a:pt x="458" y="14"/>
                  </a:lnTo>
                  <a:lnTo>
                    <a:pt x="465" y="28"/>
                  </a:lnTo>
                  <a:lnTo>
                    <a:pt x="473" y="40"/>
                  </a:lnTo>
                  <a:lnTo>
                    <a:pt x="482" y="54"/>
                  </a:lnTo>
                  <a:lnTo>
                    <a:pt x="491" y="67"/>
                  </a:lnTo>
                  <a:lnTo>
                    <a:pt x="501" y="80"/>
                  </a:lnTo>
                  <a:lnTo>
                    <a:pt x="512" y="92"/>
                  </a:lnTo>
                  <a:lnTo>
                    <a:pt x="522" y="104"/>
                  </a:lnTo>
                  <a:lnTo>
                    <a:pt x="505" y="110"/>
                  </a:lnTo>
                  <a:lnTo>
                    <a:pt x="488" y="118"/>
                  </a:lnTo>
                  <a:lnTo>
                    <a:pt x="471" y="127"/>
                  </a:lnTo>
                  <a:lnTo>
                    <a:pt x="453" y="138"/>
                  </a:lnTo>
                  <a:lnTo>
                    <a:pt x="434" y="151"/>
                  </a:lnTo>
                  <a:lnTo>
                    <a:pt x="415" y="165"/>
                  </a:lnTo>
                  <a:lnTo>
                    <a:pt x="397" y="179"/>
                  </a:lnTo>
                  <a:lnTo>
                    <a:pt x="378" y="194"/>
                  </a:lnTo>
                  <a:lnTo>
                    <a:pt x="360" y="210"/>
                  </a:lnTo>
                  <a:lnTo>
                    <a:pt x="343" y="226"/>
                  </a:lnTo>
                  <a:lnTo>
                    <a:pt x="327" y="243"/>
                  </a:lnTo>
                  <a:lnTo>
                    <a:pt x="311" y="259"/>
                  </a:lnTo>
                  <a:lnTo>
                    <a:pt x="296" y="277"/>
                  </a:lnTo>
                  <a:lnTo>
                    <a:pt x="282" y="293"/>
                  </a:lnTo>
                  <a:lnTo>
                    <a:pt x="269" y="308"/>
                  </a:lnTo>
                  <a:lnTo>
                    <a:pt x="258" y="323"/>
                  </a:lnTo>
                  <a:lnTo>
                    <a:pt x="256" y="327"/>
                  </a:lnTo>
                  <a:lnTo>
                    <a:pt x="253" y="330"/>
                  </a:lnTo>
                  <a:lnTo>
                    <a:pt x="250" y="335"/>
                  </a:lnTo>
                  <a:lnTo>
                    <a:pt x="248" y="339"/>
                  </a:lnTo>
                  <a:lnTo>
                    <a:pt x="248" y="338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98" name="Freeform 2253"/>
            <p:cNvSpPr>
              <a:spLocks/>
            </p:cNvSpPr>
            <p:nvPr/>
          </p:nvSpPr>
          <p:spPr bwMode="auto">
            <a:xfrm>
              <a:off x="4504" y="1375"/>
              <a:ext cx="54" cy="72"/>
            </a:xfrm>
            <a:custGeom>
              <a:avLst/>
              <a:gdLst>
                <a:gd name="T0" fmla="*/ 0 w 323"/>
                <a:gd name="T1" fmla="*/ 0 h 431"/>
                <a:gd name="T2" fmla="*/ 0 w 323"/>
                <a:gd name="T3" fmla="*/ 0 h 431"/>
                <a:gd name="T4" fmla="*/ 0 w 323"/>
                <a:gd name="T5" fmla="*/ 0 h 431"/>
                <a:gd name="T6" fmla="*/ 0 w 323"/>
                <a:gd name="T7" fmla="*/ 0 h 431"/>
                <a:gd name="T8" fmla="*/ 0 w 323"/>
                <a:gd name="T9" fmla="*/ 0 h 431"/>
                <a:gd name="T10" fmla="*/ 0 w 323"/>
                <a:gd name="T11" fmla="*/ 0 h 431"/>
                <a:gd name="T12" fmla="*/ 0 w 323"/>
                <a:gd name="T13" fmla="*/ 0 h 431"/>
                <a:gd name="T14" fmla="*/ 0 w 323"/>
                <a:gd name="T15" fmla="*/ 0 h 431"/>
                <a:gd name="T16" fmla="*/ 0 w 323"/>
                <a:gd name="T17" fmla="*/ 0 h 431"/>
                <a:gd name="T18" fmla="*/ 0 w 323"/>
                <a:gd name="T19" fmla="*/ 0 h 431"/>
                <a:gd name="T20" fmla="*/ 0 w 323"/>
                <a:gd name="T21" fmla="*/ 0 h 431"/>
                <a:gd name="T22" fmla="*/ 0 w 323"/>
                <a:gd name="T23" fmla="*/ 0 h 431"/>
                <a:gd name="T24" fmla="*/ 0 w 323"/>
                <a:gd name="T25" fmla="*/ 0 h 431"/>
                <a:gd name="T26" fmla="*/ 0 w 323"/>
                <a:gd name="T27" fmla="*/ 0 h 431"/>
                <a:gd name="T28" fmla="*/ 0 w 323"/>
                <a:gd name="T29" fmla="*/ 0 h 431"/>
                <a:gd name="T30" fmla="*/ 0 w 323"/>
                <a:gd name="T31" fmla="*/ 0 h 431"/>
                <a:gd name="T32" fmla="*/ 0 w 323"/>
                <a:gd name="T33" fmla="*/ 0 h 431"/>
                <a:gd name="T34" fmla="*/ 0 w 323"/>
                <a:gd name="T35" fmla="*/ 0 h 431"/>
                <a:gd name="T36" fmla="*/ 0 w 323"/>
                <a:gd name="T37" fmla="*/ 0 h 431"/>
                <a:gd name="T38" fmla="*/ 0 w 323"/>
                <a:gd name="T39" fmla="*/ 0 h 431"/>
                <a:gd name="T40" fmla="*/ 0 w 323"/>
                <a:gd name="T41" fmla="*/ 0 h 431"/>
                <a:gd name="T42" fmla="*/ 0 w 323"/>
                <a:gd name="T43" fmla="*/ 0 h 431"/>
                <a:gd name="T44" fmla="*/ 0 w 323"/>
                <a:gd name="T45" fmla="*/ 0 h 431"/>
                <a:gd name="T46" fmla="*/ 0 w 323"/>
                <a:gd name="T47" fmla="*/ 0 h 431"/>
                <a:gd name="T48" fmla="*/ 0 w 323"/>
                <a:gd name="T49" fmla="*/ 0 h 431"/>
                <a:gd name="T50" fmla="*/ 0 w 323"/>
                <a:gd name="T51" fmla="*/ 0 h 431"/>
                <a:gd name="T52" fmla="*/ 0 w 323"/>
                <a:gd name="T53" fmla="*/ 0 h 431"/>
                <a:gd name="T54" fmla="*/ 0 w 323"/>
                <a:gd name="T55" fmla="*/ 0 h 431"/>
                <a:gd name="T56" fmla="*/ 0 w 323"/>
                <a:gd name="T57" fmla="*/ 0 h 431"/>
                <a:gd name="T58" fmla="*/ 0 w 323"/>
                <a:gd name="T59" fmla="*/ 0 h 431"/>
                <a:gd name="T60" fmla="*/ 0 w 323"/>
                <a:gd name="T61" fmla="*/ 0 h 431"/>
                <a:gd name="T62" fmla="*/ 0 w 323"/>
                <a:gd name="T63" fmla="*/ 0 h 431"/>
                <a:gd name="T64" fmla="*/ 0 w 323"/>
                <a:gd name="T65" fmla="*/ 0 h 431"/>
                <a:gd name="T66" fmla="*/ 0 w 323"/>
                <a:gd name="T67" fmla="*/ 0 h 431"/>
                <a:gd name="T68" fmla="*/ 0 w 323"/>
                <a:gd name="T69" fmla="*/ 0 h 431"/>
                <a:gd name="T70" fmla="*/ 0 w 323"/>
                <a:gd name="T71" fmla="*/ 0 h 431"/>
                <a:gd name="T72" fmla="*/ 0 w 323"/>
                <a:gd name="T73" fmla="*/ 0 h 431"/>
                <a:gd name="T74" fmla="*/ 0 w 323"/>
                <a:gd name="T75" fmla="*/ 0 h 431"/>
                <a:gd name="T76" fmla="*/ 0 w 323"/>
                <a:gd name="T77" fmla="*/ 0 h 431"/>
                <a:gd name="T78" fmla="*/ 0 w 323"/>
                <a:gd name="T79" fmla="*/ 0 h 431"/>
                <a:gd name="T80" fmla="*/ 0 w 323"/>
                <a:gd name="T81" fmla="*/ 0 h 431"/>
                <a:gd name="T82" fmla="*/ 0 w 323"/>
                <a:gd name="T83" fmla="*/ 0 h 431"/>
                <a:gd name="T84" fmla="*/ 0 w 323"/>
                <a:gd name="T85" fmla="*/ 0 h 431"/>
                <a:gd name="T86" fmla="*/ 0 w 323"/>
                <a:gd name="T87" fmla="*/ 0 h 431"/>
                <a:gd name="T88" fmla="*/ 0 w 323"/>
                <a:gd name="T89" fmla="*/ 0 h 431"/>
                <a:gd name="T90" fmla="*/ 0 w 323"/>
                <a:gd name="T91" fmla="*/ 0 h 431"/>
                <a:gd name="T92" fmla="*/ 0 w 323"/>
                <a:gd name="T93" fmla="*/ 0 h 431"/>
                <a:gd name="T94" fmla="*/ 0 w 323"/>
                <a:gd name="T95" fmla="*/ 0 h 431"/>
                <a:gd name="T96" fmla="*/ 0 w 323"/>
                <a:gd name="T97" fmla="*/ 0 h 431"/>
                <a:gd name="T98" fmla="*/ 0 w 323"/>
                <a:gd name="T99" fmla="*/ 0 h 431"/>
                <a:gd name="T100" fmla="*/ 0 w 323"/>
                <a:gd name="T101" fmla="*/ 0 h 431"/>
                <a:gd name="T102" fmla="*/ 0 w 323"/>
                <a:gd name="T103" fmla="*/ 0 h 431"/>
                <a:gd name="T104" fmla="*/ 0 w 323"/>
                <a:gd name="T105" fmla="*/ 0 h 431"/>
                <a:gd name="T106" fmla="*/ 0 w 323"/>
                <a:gd name="T107" fmla="*/ 0 h 431"/>
                <a:gd name="T108" fmla="*/ 0 w 323"/>
                <a:gd name="T109" fmla="*/ 0 h 431"/>
                <a:gd name="T110" fmla="*/ 0 w 323"/>
                <a:gd name="T111" fmla="*/ 0 h 431"/>
                <a:gd name="T112" fmla="*/ 0 w 323"/>
                <a:gd name="T113" fmla="*/ 0 h 4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3"/>
                <a:gd name="T172" fmla="*/ 0 h 431"/>
                <a:gd name="T173" fmla="*/ 323 w 323"/>
                <a:gd name="T174" fmla="*/ 431 h 4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3" h="431">
                  <a:moveTo>
                    <a:pt x="3" y="431"/>
                  </a:moveTo>
                  <a:lnTo>
                    <a:pt x="1" y="412"/>
                  </a:lnTo>
                  <a:lnTo>
                    <a:pt x="0" y="387"/>
                  </a:lnTo>
                  <a:lnTo>
                    <a:pt x="0" y="360"/>
                  </a:lnTo>
                  <a:lnTo>
                    <a:pt x="2" y="329"/>
                  </a:lnTo>
                  <a:lnTo>
                    <a:pt x="7" y="298"/>
                  </a:lnTo>
                  <a:lnTo>
                    <a:pt x="16" y="266"/>
                  </a:lnTo>
                  <a:lnTo>
                    <a:pt x="28" y="235"/>
                  </a:lnTo>
                  <a:lnTo>
                    <a:pt x="46" y="206"/>
                  </a:lnTo>
                  <a:lnTo>
                    <a:pt x="58" y="190"/>
                  </a:lnTo>
                  <a:lnTo>
                    <a:pt x="72" y="172"/>
                  </a:lnTo>
                  <a:lnTo>
                    <a:pt x="87" y="156"/>
                  </a:lnTo>
                  <a:lnTo>
                    <a:pt x="102" y="139"/>
                  </a:lnTo>
                  <a:lnTo>
                    <a:pt x="119" y="122"/>
                  </a:lnTo>
                  <a:lnTo>
                    <a:pt x="136" y="106"/>
                  </a:lnTo>
                  <a:lnTo>
                    <a:pt x="153" y="90"/>
                  </a:lnTo>
                  <a:lnTo>
                    <a:pt x="170" y="75"/>
                  </a:lnTo>
                  <a:lnTo>
                    <a:pt x="189" y="61"/>
                  </a:lnTo>
                  <a:lnTo>
                    <a:pt x="206" y="47"/>
                  </a:lnTo>
                  <a:lnTo>
                    <a:pt x="223" y="35"/>
                  </a:lnTo>
                  <a:lnTo>
                    <a:pt x="240" y="24"/>
                  </a:lnTo>
                  <a:lnTo>
                    <a:pt x="256" y="16"/>
                  </a:lnTo>
                  <a:lnTo>
                    <a:pt x="271" y="8"/>
                  </a:lnTo>
                  <a:lnTo>
                    <a:pt x="285" y="3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09" y="0"/>
                  </a:lnTo>
                  <a:lnTo>
                    <a:pt x="312" y="1"/>
                  </a:lnTo>
                  <a:lnTo>
                    <a:pt x="315" y="2"/>
                  </a:lnTo>
                  <a:lnTo>
                    <a:pt x="317" y="4"/>
                  </a:lnTo>
                  <a:lnTo>
                    <a:pt x="320" y="7"/>
                  </a:lnTo>
                  <a:lnTo>
                    <a:pt x="321" y="12"/>
                  </a:lnTo>
                  <a:lnTo>
                    <a:pt x="322" y="18"/>
                  </a:lnTo>
                  <a:lnTo>
                    <a:pt x="323" y="46"/>
                  </a:lnTo>
                  <a:lnTo>
                    <a:pt x="316" y="80"/>
                  </a:lnTo>
                  <a:lnTo>
                    <a:pt x="306" y="120"/>
                  </a:lnTo>
                  <a:lnTo>
                    <a:pt x="291" y="162"/>
                  </a:lnTo>
                  <a:lnTo>
                    <a:pt x="271" y="206"/>
                  </a:lnTo>
                  <a:lnTo>
                    <a:pt x="250" y="248"/>
                  </a:lnTo>
                  <a:lnTo>
                    <a:pt x="227" y="287"/>
                  </a:lnTo>
                  <a:lnTo>
                    <a:pt x="205" y="322"/>
                  </a:lnTo>
                  <a:lnTo>
                    <a:pt x="194" y="334"/>
                  </a:lnTo>
                  <a:lnTo>
                    <a:pt x="182" y="347"/>
                  </a:lnTo>
                  <a:lnTo>
                    <a:pt x="169" y="358"/>
                  </a:lnTo>
                  <a:lnTo>
                    <a:pt x="156" y="369"/>
                  </a:lnTo>
                  <a:lnTo>
                    <a:pt x="142" y="379"/>
                  </a:lnTo>
                  <a:lnTo>
                    <a:pt x="129" y="386"/>
                  </a:lnTo>
                  <a:lnTo>
                    <a:pt x="115" y="395"/>
                  </a:lnTo>
                  <a:lnTo>
                    <a:pt x="101" y="401"/>
                  </a:lnTo>
                  <a:lnTo>
                    <a:pt x="86" y="406"/>
                  </a:lnTo>
                  <a:lnTo>
                    <a:pt x="72" y="412"/>
                  </a:lnTo>
                  <a:lnTo>
                    <a:pt x="59" y="417"/>
                  </a:lnTo>
                  <a:lnTo>
                    <a:pt x="46" y="420"/>
                  </a:lnTo>
                  <a:lnTo>
                    <a:pt x="34" y="425"/>
                  </a:lnTo>
                  <a:lnTo>
                    <a:pt x="22" y="427"/>
                  </a:lnTo>
                  <a:lnTo>
                    <a:pt x="12" y="429"/>
                  </a:lnTo>
                  <a:lnTo>
                    <a:pt x="3" y="43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299" name="Freeform 2254"/>
            <p:cNvSpPr>
              <a:spLocks/>
            </p:cNvSpPr>
            <p:nvPr/>
          </p:nvSpPr>
          <p:spPr bwMode="auto">
            <a:xfrm>
              <a:off x="4540" y="1381"/>
              <a:ext cx="45" cy="88"/>
            </a:xfrm>
            <a:custGeom>
              <a:avLst/>
              <a:gdLst>
                <a:gd name="T0" fmla="*/ 0 w 268"/>
                <a:gd name="T1" fmla="*/ 0 h 527"/>
                <a:gd name="T2" fmla="*/ 0 w 268"/>
                <a:gd name="T3" fmla="*/ 0 h 527"/>
                <a:gd name="T4" fmla="*/ 0 w 268"/>
                <a:gd name="T5" fmla="*/ 0 h 527"/>
                <a:gd name="T6" fmla="*/ 0 w 268"/>
                <a:gd name="T7" fmla="*/ 0 h 527"/>
                <a:gd name="T8" fmla="*/ 0 w 268"/>
                <a:gd name="T9" fmla="*/ 0 h 527"/>
                <a:gd name="T10" fmla="*/ 0 w 268"/>
                <a:gd name="T11" fmla="*/ 0 h 527"/>
                <a:gd name="T12" fmla="*/ 0 w 268"/>
                <a:gd name="T13" fmla="*/ 0 h 527"/>
                <a:gd name="T14" fmla="*/ 0 w 268"/>
                <a:gd name="T15" fmla="*/ 0 h 527"/>
                <a:gd name="T16" fmla="*/ 0 w 268"/>
                <a:gd name="T17" fmla="*/ 0 h 527"/>
                <a:gd name="T18" fmla="*/ 0 w 268"/>
                <a:gd name="T19" fmla="*/ 0 h 527"/>
                <a:gd name="T20" fmla="*/ 0 w 268"/>
                <a:gd name="T21" fmla="*/ 0 h 527"/>
                <a:gd name="T22" fmla="*/ 0 w 268"/>
                <a:gd name="T23" fmla="*/ 0 h 527"/>
                <a:gd name="T24" fmla="*/ 0 w 268"/>
                <a:gd name="T25" fmla="*/ 0 h 527"/>
                <a:gd name="T26" fmla="*/ 0 w 268"/>
                <a:gd name="T27" fmla="*/ 0 h 527"/>
                <a:gd name="T28" fmla="*/ 0 w 268"/>
                <a:gd name="T29" fmla="*/ 0 h 527"/>
                <a:gd name="T30" fmla="*/ 0 w 268"/>
                <a:gd name="T31" fmla="*/ 0 h 527"/>
                <a:gd name="T32" fmla="*/ 0 w 268"/>
                <a:gd name="T33" fmla="*/ 0 h 527"/>
                <a:gd name="T34" fmla="*/ 0 w 268"/>
                <a:gd name="T35" fmla="*/ 0 h 527"/>
                <a:gd name="T36" fmla="*/ 0 w 268"/>
                <a:gd name="T37" fmla="*/ 0 h 527"/>
                <a:gd name="T38" fmla="*/ 0 w 268"/>
                <a:gd name="T39" fmla="*/ 0 h 527"/>
                <a:gd name="T40" fmla="*/ 0 w 268"/>
                <a:gd name="T41" fmla="*/ 0 h 527"/>
                <a:gd name="T42" fmla="*/ 0 w 268"/>
                <a:gd name="T43" fmla="*/ 0 h 527"/>
                <a:gd name="T44" fmla="*/ 0 w 268"/>
                <a:gd name="T45" fmla="*/ 0 h 527"/>
                <a:gd name="T46" fmla="*/ 0 w 268"/>
                <a:gd name="T47" fmla="*/ 0 h 527"/>
                <a:gd name="T48" fmla="*/ 0 w 268"/>
                <a:gd name="T49" fmla="*/ 0 h 527"/>
                <a:gd name="T50" fmla="*/ 0 w 268"/>
                <a:gd name="T51" fmla="*/ 0 h 527"/>
                <a:gd name="T52" fmla="*/ 0 w 268"/>
                <a:gd name="T53" fmla="*/ 0 h 527"/>
                <a:gd name="T54" fmla="*/ 0 w 268"/>
                <a:gd name="T55" fmla="*/ 0 h 527"/>
                <a:gd name="T56" fmla="*/ 0 w 268"/>
                <a:gd name="T57" fmla="*/ 0 h 527"/>
                <a:gd name="T58" fmla="*/ 0 w 268"/>
                <a:gd name="T59" fmla="*/ 0 h 527"/>
                <a:gd name="T60" fmla="*/ 0 w 268"/>
                <a:gd name="T61" fmla="*/ 0 h 527"/>
                <a:gd name="T62" fmla="*/ 0 w 268"/>
                <a:gd name="T63" fmla="*/ 0 h 527"/>
                <a:gd name="T64" fmla="*/ 0 w 268"/>
                <a:gd name="T65" fmla="*/ 0 h 527"/>
                <a:gd name="T66" fmla="*/ 0 w 268"/>
                <a:gd name="T67" fmla="*/ 0 h 527"/>
                <a:gd name="T68" fmla="*/ 0 w 268"/>
                <a:gd name="T69" fmla="*/ 0 h 527"/>
                <a:gd name="T70" fmla="*/ 0 w 268"/>
                <a:gd name="T71" fmla="*/ 0 h 527"/>
                <a:gd name="T72" fmla="*/ 0 w 268"/>
                <a:gd name="T73" fmla="*/ 0 h 527"/>
                <a:gd name="T74" fmla="*/ 0 w 268"/>
                <a:gd name="T75" fmla="*/ 0 h 527"/>
                <a:gd name="T76" fmla="*/ 0 w 268"/>
                <a:gd name="T77" fmla="*/ 0 h 527"/>
                <a:gd name="T78" fmla="*/ 0 w 268"/>
                <a:gd name="T79" fmla="*/ 0 h 527"/>
                <a:gd name="T80" fmla="*/ 0 w 268"/>
                <a:gd name="T81" fmla="*/ 0 h 527"/>
                <a:gd name="T82" fmla="*/ 0 w 268"/>
                <a:gd name="T83" fmla="*/ 0 h 527"/>
                <a:gd name="T84" fmla="*/ 0 w 268"/>
                <a:gd name="T85" fmla="*/ 0 h 527"/>
                <a:gd name="T86" fmla="*/ 0 w 268"/>
                <a:gd name="T87" fmla="*/ 0 h 527"/>
                <a:gd name="T88" fmla="*/ 0 w 268"/>
                <a:gd name="T89" fmla="*/ 0 h 527"/>
                <a:gd name="T90" fmla="*/ 0 w 268"/>
                <a:gd name="T91" fmla="*/ 0 h 527"/>
                <a:gd name="T92" fmla="*/ 0 w 268"/>
                <a:gd name="T93" fmla="*/ 0 h 527"/>
                <a:gd name="T94" fmla="*/ 0 w 268"/>
                <a:gd name="T95" fmla="*/ 0 h 527"/>
                <a:gd name="T96" fmla="*/ 0 w 268"/>
                <a:gd name="T97" fmla="*/ 0 h 527"/>
                <a:gd name="T98" fmla="*/ 0 w 268"/>
                <a:gd name="T99" fmla="*/ 0 h 52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68"/>
                <a:gd name="T151" fmla="*/ 0 h 527"/>
                <a:gd name="T152" fmla="*/ 268 w 268"/>
                <a:gd name="T153" fmla="*/ 527 h 52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68" h="527">
                  <a:moveTo>
                    <a:pt x="187" y="395"/>
                  </a:moveTo>
                  <a:lnTo>
                    <a:pt x="183" y="393"/>
                  </a:lnTo>
                  <a:lnTo>
                    <a:pt x="168" y="418"/>
                  </a:lnTo>
                  <a:lnTo>
                    <a:pt x="150" y="441"/>
                  </a:lnTo>
                  <a:lnTo>
                    <a:pt x="131" y="462"/>
                  </a:lnTo>
                  <a:lnTo>
                    <a:pt x="110" y="479"/>
                  </a:lnTo>
                  <a:lnTo>
                    <a:pt x="90" y="495"/>
                  </a:lnTo>
                  <a:lnTo>
                    <a:pt x="70" y="508"/>
                  </a:lnTo>
                  <a:lnTo>
                    <a:pt x="53" y="519"/>
                  </a:lnTo>
                  <a:lnTo>
                    <a:pt x="38" y="527"/>
                  </a:lnTo>
                  <a:lnTo>
                    <a:pt x="32" y="512"/>
                  </a:lnTo>
                  <a:lnTo>
                    <a:pt x="24" y="494"/>
                  </a:lnTo>
                  <a:lnTo>
                    <a:pt x="17" y="473"/>
                  </a:lnTo>
                  <a:lnTo>
                    <a:pt x="10" y="450"/>
                  </a:lnTo>
                  <a:lnTo>
                    <a:pt x="5" y="424"/>
                  </a:lnTo>
                  <a:lnTo>
                    <a:pt x="1" y="397"/>
                  </a:lnTo>
                  <a:lnTo>
                    <a:pt x="0" y="369"/>
                  </a:lnTo>
                  <a:lnTo>
                    <a:pt x="2" y="340"/>
                  </a:lnTo>
                  <a:lnTo>
                    <a:pt x="7" y="334"/>
                  </a:lnTo>
                  <a:lnTo>
                    <a:pt x="14" y="326"/>
                  </a:lnTo>
                  <a:lnTo>
                    <a:pt x="19" y="320"/>
                  </a:lnTo>
                  <a:lnTo>
                    <a:pt x="24" y="312"/>
                  </a:lnTo>
                  <a:lnTo>
                    <a:pt x="46" y="281"/>
                  </a:lnTo>
                  <a:lnTo>
                    <a:pt x="67" y="245"/>
                  </a:lnTo>
                  <a:lnTo>
                    <a:pt x="89" y="205"/>
                  </a:lnTo>
                  <a:lnTo>
                    <a:pt x="108" y="162"/>
                  </a:lnTo>
                  <a:lnTo>
                    <a:pt x="125" y="119"/>
                  </a:lnTo>
                  <a:lnTo>
                    <a:pt x="139" y="76"/>
                  </a:lnTo>
                  <a:lnTo>
                    <a:pt x="148" y="37"/>
                  </a:lnTo>
                  <a:lnTo>
                    <a:pt x="152" y="0"/>
                  </a:lnTo>
                  <a:lnTo>
                    <a:pt x="166" y="8"/>
                  </a:lnTo>
                  <a:lnTo>
                    <a:pt x="179" y="14"/>
                  </a:lnTo>
                  <a:lnTo>
                    <a:pt x="194" y="20"/>
                  </a:lnTo>
                  <a:lnTo>
                    <a:pt x="208" y="26"/>
                  </a:lnTo>
                  <a:lnTo>
                    <a:pt x="223" y="31"/>
                  </a:lnTo>
                  <a:lnTo>
                    <a:pt x="238" y="35"/>
                  </a:lnTo>
                  <a:lnTo>
                    <a:pt x="253" y="40"/>
                  </a:lnTo>
                  <a:lnTo>
                    <a:pt x="268" y="43"/>
                  </a:lnTo>
                  <a:lnTo>
                    <a:pt x="250" y="75"/>
                  </a:lnTo>
                  <a:lnTo>
                    <a:pt x="233" y="113"/>
                  </a:lnTo>
                  <a:lnTo>
                    <a:pt x="219" y="155"/>
                  </a:lnTo>
                  <a:lnTo>
                    <a:pt x="208" y="200"/>
                  </a:lnTo>
                  <a:lnTo>
                    <a:pt x="198" y="246"/>
                  </a:lnTo>
                  <a:lnTo>
                    <a:pt x="192" y="290"/>
                  </a:lnTo>
                  <a:lnTo>
                    <a:pt x="187" y="333"/>
                  </a:lnTo>
                  <a:lnTo>
                    <a:pt x="186" y="370"/>
                  </a:lnTo>
                  <a:lnTo>
                    <a:pt x="186" y="377"/>
                  </a:lnTo>
                  <a:lnTo>
                    <a:pt x="187" y="382"/>
                  </a:lnTo>
                  <a:lnTo>
                    <a:pt x="187" y="389"/>
                  </a:lnTo>
                  <a:lnTo>
                    <a:pt x="187" y="395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00" name="Freeform 2255"/>
            <p:cNvSpPr>
              <a:spLocks/>
            </p:cNvSpPr>
            <p:nvPr/>
          </p:nvSpPr>
          <p:spPr bwMode="auto">
            <a:xfrm>
              <a:off x="4579" y="1389"/>
              <a:ext cx="33" cy="88"/>
            </a:xfrm>
            <a:custGeom>
              <a:avLst/>
              <a:gdLst>
                <a:gd name="T0" fmla="*/ 0 w 195"/>
                <a:gd name="T1" fmla="*/ 0 h 529"/>
                <a:gd name="T2" fmla="*/ 0 w 195"/>
                <a:gd name="T3" fmla="*/ 0 h 529"/>
                <a:gd name="T4" fmla="*/ 0 w 195"/>
                <a:gd name="T5" fmla="*/ 0 h 529"/>
                <a:gd name="T6" fmla="*/ 0 w 195"/>
                <a:gd name="T7" fmla="*/ 0 h 529"/>
                <a:gd name="T8" fmla="*/ 0 w 195"/>
                <a:gd name="T9" fmla="*/ 0 h 529"/>
                <a:gd name="T10" fmla="*/ 0 w 195"/>
                <a:gd name="T11" fmla="*/ 0 h 529"/>
                <a:gd name="T12" fmla="*/ 0 w 195"/>
                <a:gd name="T13" fmla="*/ 0 h 529"/>
                <a:gd name="T14" fmla="*/ 0 w 195"/>
                <a:gd name="T15" fmla="*/ 0 h 529"/>
                <a:gd name="T16" fmla="*/ 0 w 195"/>
                <a:gd name="T17" fmla="*/ 0 h 529"/>
                <a:gd name="T18" fmla="*/ 0 w 195"/>
                <a:gd name="T19" fmla="*/ 0 h 529"/>
                <a:gd name="T20" fmla="*/ 0 w 195"/>
                <a:gd name="T21" fmla="*/ 0 h 529"/>
                <a:gd name="T22" fmla="*/ 0 w 195"/>
                <a:gd name="T23" fmla="*/ 0 h 529"/>
                <a:gd name="T24" fmla="*/ 0 w 195"/>
                <a:gd name="T25" fmla="*/ 0 h 529"/>
                <a:gd name="T26" fmla="*/ 0 w 195"/>
                <a:gd name="T27" fmla="*/ 0 h 529"/>
                <a:gd name="T28" fmla="*/ 0 w 195"/>
                <a:gd name="T29" fmla="*/ 0 h 529"/>
                <a:gd name="T30" fmla="*/ 0 w 195"/>
                <a:gd name="T31" fmla="*/ 0 h 529"/>
                <a:gd name="T32" fmla="*/ 0 w 195"/>
                <a:gd name="T33" fmla="*/ 0 h 529"/>
                <a:gd name="T34" fmla="*/ 0 w 195"/>
                <a:gd name="T35" fmla="*/ 0 h 529"/>
                <a:gd name="T36" fmla="*/ 0 w 195"/>
                <a:gd name="T37" fmla="*/ 0 h 529"/>
                <a:gd name="T38" fmla="*/ 0 w 195"/>
                <a:gd name="T39" fmla="*/ 0 h 529"/>
                <a:gd name="T40" fmla="*/ 0 w 195"/>
                <a:gd name="T41" fmla="*/ 0 h 529"/>
                <a:gd name="T42" fmla="*/ 0 w 195"/>
                <a:gd name="T43" fmla="*/ 0 h 529"/>
                <a:gd name="T44" fmla="*/ 0 w 195"/>
                <a:gd name="T45" fmla="*/ 0 h 529"/>
                <a:gd name="T46" fmla="*/ 0 w 195"/>
                <a:gd name="T47" fmla="*/ 0 h 529"/>
                <a:gd name="T48" fmla="*/ 0 w 195"/>
                <a:gd name="T49" fmla="*/ 0 h 529"/>
                <a:gd name="T50" fmla="*/ 0 w 195"/>
                <a:gd name="T51" fmla="*/ 0 h 529"/>
                <a:gd name="T52" fmla="*/ 0 w 195"/>
                <a:gd name="T53" fmla="*/ 0 h 529"/>
                <a:gd name="T54" fmla="*/ 0 w 195"/>
                <a:gd name="T55" fmla="*/ 0 h 529"/>
                <a:gd name="T56" fmla="*/ 0 w 195"/>
                <a:gd name="T57" fmla="*/ 0 h 529"/>
                <a:gd name="T58" fmla="*/ 0 w 195"/>
                <a:gd name="T59" fmla="*/ 0 h 529"/>
                <a:gd name="T60" fmla="*/ 0 w 195"/>
                <a:gd name="T61" fmla="*/ 0 h 529"/>
                <a:gd name="T62" fmla="*/ 0 w 195"/>
                <a:gd name="T63" fmla="*/ 0 h 529"/>
                <a:gd name="T64" fmla="*/ 0 w 195"/>
                <a:gd name="T65" fmla="*/ 0 h 529"/>
                <a:gd name="T66" fmla="*/ 0 w 195"/>
                <a:gd name="T67" fmla="*/ 0 h 529"/>
                <a:gd name="T68" fmla="*/ 0 w 195"/>
                <a:gd name="T69" fmla="*/ 0 h 529"/>
                <a:gd name="T70" fmla="*/ 0 w 195"/>
                <a:gd name="T71" fmla="*/ 0 h 529"/>
                <a:gd name="T72" fmla="*/ 0 w 195"/>
                <a:gd name="T73" fmla="*/ 0 h 529"/>
                <a:gd name="T74" fmla="*/ 0 w 195"/>
                <a:gd name="T75" fmla="*/ 0 h 529"/>
                <a:gd name="T76" fmla="*/ 0 w 195"/>
                <a:gd name="T77" fmla="*/ 0 h 529"/>
                <a:gd name="T78" fmla="*/ 0 w 195"/>
                <a:gd name="T79" fmla="*/ 0 h 529"/>
                <a:gd name="T80" fmla="*/ 0 w 195"/>
                <a:gd name="T81" fmla="*/ 0 h 52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5"/>
                <a:gd name="T124" fmla="*/ 0 h 529"/>
                <a:gd name="T125" fmla="*/ 195 w 195"/>
                <a:gd name="T126" fmla="*/ 529 h 52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5" h="529">
                  <a:moveTo>
                    <a:pt x="96" y="529"/>
                  </a:moveTo>
                  <a:lnTo>
                    <a:pt x="83" y="514"/>
                  </a:lnTo>
                  <a:lnTo>
                    <a:pt x="68" y="495"/>
                  </a:lnTo>
                  <a:lnTo>
                    <a:pt x="52" y="473"/>
                  </a:lnTo>
                  <a:lnTo>
                    <a:pt x="37" y="447"/>
                  </a:lnTo>
                  <a:lnTo>
                    <a:pt x="22" y="419"/>
                  </a:lnTo>
                  <a:lnTo>
                    <a:pt x="10" y="388"/>
                  </a:lnTo>
                  <a:lnTo>
                    <a:pt x="3" y="356"/>
                  </a:lnTo>
                  <a:lnTo>
                    <a:pt x="0" y="321"/>
                  </a:lnTo>
                  <a:lnTo>
                    <a:pt x="2" y="280"/>
                  </a:lnTo>
                  <a:lnTo>
                    <a:pt x="6" y="234"/>
                  </a:lnTo>
                  <a:lnTo>
                    <a:pt x="14" y="188"/>
                  </a:lnTo>
                  <a:lnTo>
                    <a:pt x="23" y="142"/>
                  </a:lnTo>
                  <a:lnTo>
                    <a:pt x="36" y="99"/>
                  </a:lnTo>
                  <a:lnTo>
                    <a:pt x="50" y="61"/>
                  </a:lnTo>
                  <a:lnTo>
                    <a:pt x="65" y="29"/>
                  </a:lnTo>
                  <a:lnTo>
                    <a:pt x="82" y="7"/>
                  </a:lnTo>
                  <a:lnTo>
                    <a:pt x="84" y="5"/>
                  </a:lnTo>
                  <a:lnTo>
                    <a:pt x="87" y="4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4" y="2"/>
                  </a:lnTo>
                  <a:lnTo>
                    <a:pt x="98" y="2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21" y="17"/>
                  </a:lnTo>
                  <a:lnTo>
                    <a:pt x="136" y="43"/>
                  </a:lnTo>
                  <a:lnTo>
                    <a:pt x="151" y="78"/>
                  </a:lnTo>
                  <a:lnTo>
                    <a:pt x="165" y="120"/>
                  </a:lnTo>
                  <a:lnTo>
                    <a:pt x="177" y="167"/>
                  </a:lnTo>
                  <a:lnTo>
                    <a:pt x="186" y="218"/>
                  </a:lnTo>
                  <a:lnTo>
                    <a:pt x="193" y="270"/>
                  </a:lnTo>
                  <a:lnTo>
                    <a:pt x="195" y="321"/>
                  </a:lnTo>
                  <a:lnTo>
                    <a:pt x="192" y="356"/>
                  </a:lnTo>
                  <a:lnTo>
                    <a:pt x="184" y="388"/>
                  </a:lnTo>
                  <a:lnTo>
                    <a:pt x="172" y="419"/>
                  </a:lnTo>
                  <a:lnTo>
                    <a:pt x="157" y="447"/>
                  </a:lnTo>
                  <a:lnTo>
                    <a:pt x="141" y="473"/>
                  </a:lnTo>
                  <a:lnTo>
                    <a:pt x="125" y="495"/>
                  </a:lnTo>
                  <a:lnTo>
                    <a:pt x="109" y="514"/>
                  </a:lnTo>
                  <a:lnTo>
                    <a:pt x="96" y="529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01" name="Freeform 2256"/>
            <p:cNvSpPr>
              <a:spLocks/>
            </p:cNvSpPr>
            <p:nvPr/>
          </p:nvSpPr>
          <p:spPr bwMode="auto">
            <a:xfrm>
              <a:off x="4607" y="1383"/>
              <a:ext cx="43" cy="87"/>
            </a:xfrm>
            <a:custGeom>
              <a:avLst/>
              <a:gdLst>
                <a:gd name="T0" fmla="*/ 0 w 256"/>
                <a:gd name="T1" fmla="*/ 0 h 522"/>
                <a:gd name="T2" fmla="*/ 0 w 256"/>
                <a:gd name="T3" fmla="*/ 0 h 522"/>
                <a:gd name="T4" fmla="*/ 0 w 256"/>
                <a:gd name="T5" fmla="*/ 0 h 522"/>
                <a:gd name="T6" fmla="*/ 0 w 256"/>
                <a:gd name="T7" fmla="*/ 0 h 522"/>
                <a:gd name="T8" fmla="*/ 0 w 256"/>
                <a:gd name="T9" fmla="*/ 0 h 522"/>
                <a:gd name="T10" fmla="*/ 0 w 256"/>
                <a:gd name="T11" fmla="*/ 0 h 522"/>
                <a:gd name="T12" fmla="*/ 0 w 256"/>
                <a:gd name="T13" fmla="*/ 0 h 522"/>
                <a:gd name="T14" fmla="*/ 0 w 256"/>
                <a:gd name="T15" fmla="*/ 0 h 522"/>
                <a:gd name="T16" fmla="*/ 0 w 256"/>
                <a:gd name="T17" fmla="*/ 0 h 522"/>
                <a:gd name="T18" fmla="*/ 0 w 256"/>
                <a:gd name="T19" fmla="*/ 0 h 522"/>
                <a:gd name="T20" fmla="*/ 0 w 256"/>
                <a:gd name="T21" fmla="*/ 0 h 522"/>
                <a:gd name="T22" fmla="*/ 0 w 256"/>
                <a:gd name="T23" fmla="*/ 0 h 522"/>
                <a:gd name="T24" fmla="*/ 0 w 256"/>
                <a:gd name="T25" fmla="*/ 0 h 522"/>
                <a:gd name="T26" fmla="*/ 0 w 256"/>
                <a:gd name="T27" fmla="*/ 0 h 522"/>
                <a:gd name="T28" fmla="*/ 0 w 256"/>
                <a:gd name="T29" fmla="*/ 0 h 522"/>
                <a:gd name="T30" fmla="*/ 0 w 256"/>
                <a:gd name="T31" fmla="*/ 0 h 522"/>
                <a:gd name="T32" fmla="*/ 0 w 256"/>
                <a:gd name="T33" fmla="*/ 0 h 522"/>
                <a:gd name="T34" fmla="*/ 0 w 256"/>
                <a:gd name="T35" fmla="*/ 0 h 522"/>
                <a:gd name="T36" fmla="*/ 0 w 256"/>
                <a:gd name="T37" fmla="*/ 0 h 522"/>
                <a:gd name="T38" fmla="*/ 0 w 256"/>
                <a:gd name="T39" fmla="*/ 0 h 522"/>
                <a:gd name="T40" fmla="*/ 0 w 256"/>
                <a:gd name="T41" fmla="*/ 0 h 522"/>
                <a:gd name="T42" fmla="*/ 0 w 256"/>
                <a:gd name="T43" fmla="*/ 0 h 522"/>
                <a:gd name="T44" fmla="*/ 0 w 256"/>
                <a:gd name="T45" fmla="*/ 0 h 522"/>
                <a:gd name="T46" fmla="*/ 0 w 256"/>
                <a:gd name="T47" fmla="*/ 0 h 522"/>
                <a:gd name="T48" fmla="*/ 0 w 256"/>
                <a:gd name="T49" fmla="*/ 0 h 522"/>
                <a:gd name="T50" fmla="*/ 0 w 256"/>
                <a:gd name="T51" fmla="*/ 0 h 522"/>
                <a:gd name="T52" fmla="*/ 0 w 256"/>
                <a:gd name="T53" fmla="*/ 0 h 522"/>
                <a:gd name="T54" fmla="*/ 0 w 256"/>
                <a:gd name="T55" fmla="*/ 0 h 522"/>
                <a:gd name="T56" fmla="*/ 0 w 256"/>
                <a:gd name="T57" fmla="*/ 0 h 522"/>
                <a:gd name="T58" fmla="*/ 0 w 256"/>
                <a:gd name="T59" fmla="*/ 0 h 522"/>
                <a:gd name="T60" fmla="*/ 0 w 256"/>
                <a:gd name="T61" fmla="*/ 0 h 522"/>
                <a:gd name="T62" fmla="*/ 0 w 256"/>
                <a:gd name="T63" fmla="*/ 0 h 522"/>
                <a:gd name="T64" fmla="*/ 0 w 256"/>
                <a:gd name="T65" fmla="*/ 0 h 522"/>
                <a:gd name="T66" fmla="*/ 0 w 256"/>
                <a:gd name="T67" fmla="*/ 0 h 522"/>
                <a:gd name="T68" fmla="*/ 0 w 256"/>
                <a:gd name="T69" fmla="*/ 0 h 522"/>
                <a:gd name="T70" fmla="*/ 0 w 256"/>
                <a:gd name="T71" fmla="*/ 0 h 522"/>
                <a:gd name="T72" fmla="*/ 0 w 256"/>
                <a:gd name="T73" fmla="*/ 0 h 522"/>
                <a:gd name="T74" fmla="*/ 0 w 256"/>
                <a:gd name="T75" fmla="*/ 0 h 522"/>
                <a:gd name="T76" fmla="*/ 0 w 256"/>
                <a:gd name="T77" fmla="*/ 0 h 522"/>
                <a:gd name="T78" fmla="*/ 0 w 256"/>
                <a:gd name="T79" fmla="*/ 0 h 522"/>
                <a:gd name="T80" fmla="*/ 0 w 256"/>
                <a:gd name="T81" fmla="*/ 0 h 522"/>
                <a:gd name="T82" fmla="*/ 0 w 256"/>
                <a:gd name="T83" fmla="*/ 0 h 522"/>
                <a:gd name="T84" fmla="*/ 0 w 256"/>
                <a:gd name="T85" fmla="*/ 0 h 522"/>
                <a:gd name="T86" fmla="*/ 0 w 256"/>
                <a:gd name="T87" fmla="*/ 0 h 522"/>
                <a:gd name="T88" fmla="*/ 0 w 256"/>
                <a:gd name="T89" fmla="*/ 0 h 522"/>
                <a:gd name="T90" fmla="*/ 0 w 256"/>
                <a:gd name="T91" fmla="*/ 0 h 522"/>
                <a:gd name="T92" fmla="*/ 0 w 256"/>
                <a:gd name="T93" fmla="*/ 0 h 522"/>
                <a:gd name="T94" fmla="*/ 0 w 256"/>
                <a:gd name="T95" fmla="*/ 0 h 522"/>
                <a:gd name="T96" fmla="*/ 0 w 256"/>
                <a:gd name="T97" fmla="*/ 0 h 522"/>
                <a:gd name="T98" fmla="*/ 0 w 256"/>
                <a:gd name="T99" fmla="*/ 0 h 52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56"/>
                <a:gd name="T151" fmla="*/ 0 h 522"/>
                <a:gd name="T152" fmla="*/ 256 w 256"/>
                <a:gd name="T153" fmla="*/ 522 h 52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56" h="522">
                  <a:moveTo>
                    <a:pt x="216" y="522"/>
                  </a:moveTo>
                  <a:lnTo>
                    <a:pt x="202" y="514"/>
                  </a:lnTo>
                  <a:lnTo>
                    <a:pt x="184" y="503"/>
                  </a:lnTo>
                  <a:lnTo>
                    <a:pt x="166" y="491"/>
                  </a:lnTo>
                  <a:lnTo>
                    <a:pt x="147" y="476"/>
                  </a:lnTo>
                  <a:lnTo>
                    <a:pt x="126" y="457"/>
                  </a:lnTo>
                  <a:lnTo>
                    <a:pt x="108" y="438"/>
                  </a:lnTo>
                  <a:lnTo>
                    <a:pt x="90" y="417"/>
                  </a:lnTo>
                  <a:lnTo>
                    <a:pt x="75" y="392"/>
                  </a:lnTo>
                  <a:lnTo>
                    <a:pt x="76" y="383"/>
                  </a:lnTo>
                  <a:lnTo>
                    <a:pt x="77" y="374"/>
                  </a:lnTo>
                  <a:lnTo>
                    <a:pt x="78" y="365"/>
                  </a:lnTo>
                  <a:lnTo>
                    <a:pt x="78" y="356"/>
                  </a:lnTo>
                  <a:lnTo>
                    <a:pt x="77" y="320"/>
                  </a:lnTo>
                  <a:lnTo>
                    <a:pt x="73" y="278"/>
                  </a:lnTo>
                  <a:lnTo>
                    <a:pt x="66" y="234"/>
                  </a:lnTo>
                  <a:lnTo>
                    <a:pt x="58" y="190"/>
                  </a:lnTo>
                  <a:lnTo>
                    <a:pt x="47" y="145"/>
                  </a:lnTo>
                  <a:lnTo>
                    <a:pt x="33" y="103"/>
                  </a:lnTo>
                  <a:lnTo>
                    <a:pt x="18" y="66"/>
                  </a:lnTo>
                  <a:lnTo>
                    <a:pt x="0" y="33"/>
                  </a:lnTo>
                  <a:lnTo>
                    <a:pt x="15" y="31"/>
                  </a:lnTo>
                  <a:lnTo>
                    <a:pt x="30" y="28"/>
                  </a:lnTo>
                  <a:lnTo>
                    <a:pt x="45" y="25"/>
                  </a:lnTo>
                  <a:lnTo>
                    <a:pt x="60" y="21"/>
                  </a:lnTo>
                  <a:lnTo>
                    <a:pt x="74" y="17"/>
                  </a:lnTo>
                  <a:lnTo>
                    <a:pt x="88" y="12"/>
                  </a:lnTo>
                  <a:lnTo>
                    <a:pt x="102" y="6"/>
                  </a:lnTo>
                  <a:lnTo>
                    <a:pt x="116" y="0"/>
                  </a:lnTo>
                  <a:lnTo>
                    <a:pt x="120" y="37"/>
                  </a:lnTo>
                  <a:lnTo>
                    <a:pt x="130" y="76"/>
                  </a:lnTo>
                  <a:lnTo>
                    <a:pt x="144" y="118"/>
                  </a:lnTo>
                  <a:lnTo>
                    <a:pt x="161" y="161"/>
                  </a:lnTo>
                  <a:lnTo>
                    <a:pt x="180" y="203"/>
                  </a:lnTo>
                  <a:lnTo>
                    <a:pt x="201" y="242"/>
                  </a:lnTo>
                  <a:lnTo>
                    <a:pt x="222" y="277"/>
                  </a:lnTo>
                  <a:lnTo>
                    <a:pt x="242" y="308"/>
                  </a:lnTo>
                  <a:lnTo>
                    <a:pt x="246" y="312"/>
                  </a:lnTo>
                  <a:lnTo>
                    <a:pt x="249" y="316"/>
                  </a:lnTo>
                  <a:lnTo>
                    <a:pt x="252" y="320"/>
                  </a:lnTo>
                  <a:lnTo>
                    <a:pt x="255" y="324"/>
                  </a:lnTo>
                  <a:lnTo>
                    <a:pt x="253" y="324"/>
                  </a:lnTo>
                  <a:lnTo>
                    <a:pt x="256" y="354"/>
                  </a:lnTo>
                  <a:lnTo>
                    <a:pt x="255" y="383"/>
                  </a:lnTo>
                  <a:lnTo>
                    <a:pt x="251" y="412"/>
                  </a:lnTo>
                  <a:lnTo>
                    <a:pt x="246" y="439"/>
                  </a:lnTo>
                  <a:lnTo>
                    <a:pt x="238" y="464"/>
                  </a:lnTo>
                  <a:lnTo>
                    <a:pt x="231" y="486"/>
                  </a:lnTo>
                  <a:lnTo>
                    <a:pt x="223" y="506"/>
                  </a:lnTo>
                  <a:lnTo>
                    <a:pt x="216" y="522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02" name="Freeform 2257"/>
            <p:cNvSpPr>
              <a:spLocks/>
            </p:cNvSpPr>
            <p:nvPr/>
          </p:nvSpPr>
          <p:spPr bwMode="auto">
            <a:xfrm>
              <a:off x="4634" y="1377"/>
              <a:ext cx="60" cy="81"/>
            </a:xfrm>
            <a:custGeom>
              <a:avLst/>
              <a:gdLst>
                <a:gd name="T0" fmla="*/ 0 w 360"/>
                <a:gd name="T1" fmla="*/ 0 h 492"/>
                <a:gd name="T2" fmla="*/ 0 w 360"/>
                <a:gd name="T3" fmla="*/ 0 h 492"/>
                <a:gd name="T4" fmla="*/ 0 w 360"/>
                <a:gd name="T5" fmla="*/ 0 h 492"/>
                <a:gd name="T6" fmla="*/ 0 w 360"/>
                <a:gd name="T7" fmla="*/ 0 h 492"/>
                <a:gd name="T8" fmla="*/ 0 w 360"/>
                <a:gd name="T9" fmla="*/ 0 h 492"/>
                <a:gd name="T10" fmla="*/ 0 w 360"/>
                <a:gd name="T11" fmla="*/ 0 h 492"/>
                <a:gd name="T12" fmla="*/ 0 w 360"/>
                <a:gd name="T13" fmla="*/ 0 h 492"/>
                <a:gd name="T14" fmla="*/ 0 w 360"/>
                <a:gd name="T15" fmla="*/ 0 h 492"/>
                <a:gd name="T16" fmla="*/ 0 w 360"/>
                <a:gd name="T17" fmla="*/ 0 h 492"/>
                <a:gd name="T18" fmla="*/ 0 w 360"/>
                <a:gd name="T19" fmla="*/ 0 h 492"/>
                <a:gd name="T20" fmla="*/ 0 w 360"/>
                <a:gd name="T21" fmla="*/ 0 h 492"/>
                <a:gd name="T22" fmla="*/ 0 w 360"/>
                <a:gd name="T23" fmla="*/ 0 h 492"/>
                <a:gd name="T24" fmla="*/ 0 w 360"/>
                <a:gd name="T25" fmla="*/ 0 h 492"/>
                <a:gd name="T26" fmla="*/ 0 w 360"/>
                <a:gd name="T27" fmla="*/ 0 h 492"/>
                <a:gd name="T28" fmla="*/ 0 w 360"/>
                <a:gd name="T29" fmla="*/ 0 h 492"/>
                <a:gd name="T30" fmla="*/ 0 w 360"/>
                <a:gd name="T31" fmla="*/ 0 h 492"/>
                <a:gd name="T32" fmla="*/ 0 w 360"/>
                <a:gd name="T33" fmla="*/ 0 h 492"/>
                <a:gd name="T34" fmla="*/ 0 w 360"/>
                <a:gd name="T35" fmla="*/ 0 h 492"/>
                <a:gd name="T36" fmla="*/ 0 w 360"/>
                <a:gd name="T37" fmla="*/ 0 h 492"/>
                <a:gd name="T38" fmla="*/ 0 w 360"/>
                <a:gd name="T39" fmla="*/ 0 h 492"/>
                <a:gd name="T40" fmla="*/ 0 w 360"/>
                <a:gd name="T41" fmla="*/ 0 h 492"/>
                <a:gd name="T42" fmla="*/ 0 w 360"/>
                <a:gd name="T43" fmla="*/ 0 h 492"/>
                <a:gd name="T44" fmla="*/ 0 w 360"/>
                <a:gd name="T45" fmla="*/ 0 h 492"/>
                <a:gd name="T46" fmla="*/ 0 w 360"/>
                <a:gd name="T47" fmla="*/ 0 h 492"/>
                <a:gd name="T48" fmla="*/ 0 w 360"/>
                <a:gd name="T49" fmla="*/ 0 h 492"/>
                <a:gd name="T50" fmla="*/ 0 w 360"/>
                <a:gd name="T51" fmla="*/ 0 h 492"/>
                <a:gd name="T52" fmla="*/ 0 w 360"/>
                <a:gd name="T53" fmla="*/ 0 h 492"/>
                <a:gd name="T54" fmla="*/ 0 w 360"/>
                <a:gd name="T55" fmla="*/ 0 h 492"/>
                <a:gd name="T56" fmla="*/ 0 w 360"/>
                <a:gd name="T57" fmla="*/ 0 h 492"/>
                <a:gd name="T58" fmla="*/ 0 w 360"/>
                <a:gd name="T59" fmla="*/ 0 h 492"/>
                <a:gd name="T60" fmla="*/ 0 w 360"/>
                <a:gd name="T61" fmla="*/ 0 h 492"/>
                <a:gd name="T62" fmla="*/ 0 w 360"/>
                <a:gd name="T63" fmla="*/ 0 h 492"/>
                <a:gd name="T64" fmla="*/ 0 w 360"/>
                <a:gd name="T65" fmla="*/ 0 h 492"/>
                <a:gd name="T66" fmla="*/ 0 w 360"/>
                <a:gd name="T67" fmla="*/ 0 h 492"/>
                <a:gd name="T68" fmla="*/ 0 w 360"/>
                <a:gd name="T69" fmla="*/ 0 h 492"/>
                <a:gd name="T70" fmla="*/ 0 w 360"/>
                <a:gd name="T71" fmla="*/ 0 h 492"/>
                <a:gd name="T72" fmla="*/ 0 w 360"/>
                <a:gd name="T73" fmla="*/ 0 h 492"/>
                <a:gd name="T74" fmla="*/ 0 w 360"/>
                <a:gd name="T75" fmla="*/ 0 h 492"/>
                <a:gd name="T76" fmla="*/ 0 w 360"/>
                <a:gd name="T77" fmla="*/ 0 h 492"/>
                <a:gd name="T78" fmla="*/ 0 w 360"/>
                <a:gd name="T79" fmla="*/ 0 h 492"/>
                <a:gd name="T80" fmla="*/ 0 w 360"/>
                <a:gd name="T81" fmla="*/ 0 h 492"/>
                <a:gd name="T82" fmla="*/ 0 w 360"/>
                <a:gd name="T83" fmla="*/ 0 h 492"/>
                <a:gd name="T84" fmla="*/ 0 w 360"/>
                <a:gd name="T85" fmla="*/ 0 h 492"/>
                <a:gd name="T86" fmla="*/ 0 w 360"/>
                <a:gd name="T87" fmla="*/ 0 h 492"/>
                <a:gd name="T88" fmla="*/ 0 w 360"/>
                <a:gd name="T89" fmla="*/ 0 h 492"/>
                <a:gd name="T90" fmla="*/ 0 w 360"/>
                <a:gd name="T91" fmla="*/ 0 h 492"/>
                <a:gd name="T92" fmla="*/ 0 w 360"/>
                <a:gd name="T93" fmla="*/ 0 h 492"/>
                <a:gd name="T94" fmla="*/ 0 w 360"/>
                <a:gd name="T95" fmla="*/ 0 h 492"/>
                <a:gd name="T96" fmla="*/ 0 w 360"/>
                <a:gd name="T97" fmla="*/ 0 h 492"/>
                <a:gd name="T98" fmla="*/ 0 w 360"/>
                <a:gd name="T99" fmla="*/ 0 h 492"/>
                <a:gd name="T100" fmla="*/ 0 w 360"/>
                <a:gd name="T101" fmla="*/ 0 h 492"/>
                <a:gd name="T102" fmla="*/ 0 w 360"/>
                <a:gd name="T103" fmla="*/ 0 h 492"/>
                <a:gd name="T104" fmla="*/ 0 w 360"/>
                <a:gd name="T105" fmla="*/ 0 h 492"/>
                <a:gd name="T106" fmla="*/ 0 w 360"/>
                <a:gd name="T107" fmla="*/ 0 h 492"/>
                <a:gd name="T108" fmla="*/ 0 w 360"/>
                <a:gd name="T109" fmla="*/ 0 h 492"/>
                <a:gd name="T110" fmla="*/ 0 w 360"/>
                <a:gd name="T111" fmla="*/ 0 h 492"/>
                <a:gd name="T112" fmla="*/ 0 w 360"/>
                <a:gd name="T113" fmla="*/ 0 h 492"/>
                <a:gd name="T114" fmla="*/ 0 w 360"/>
                <a:gd name="T115" fmla="*/ 0 h 492"/>
                <a:gd name="T116" fmla="*/ 0 w 360"/>
                <a:gd name="T117" fmla="*/ 0 h 492"/>
                <a:gd name="T118" fmla="*/ 0 w 360"/>
                <a:gd name="T119" fmla="*/ 0 h 492"/>
                <a:gd name="T120" fmla="*/ 0 w 360"/>
                <a:gd name="T121" fmla="*/ 0 h 49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492"/>
                <a:gd name="T185" fmla="*/ 360 w 360"/>
                <a:gd name="T186" fmla="*/ 492 h 49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492">
                  <a:moveTo>
                    <a:pt x="118" y="321"/>
                  </a:moveTo>
                  <a:lnTo>
                    <a:pt x="96" y="287"/>
                  </a:lnTo>
                  <a:lnTo>
                    <a:pt x="73" y="247"/>
                  </a:lnTo>
                  <a:lnTo>
                    <a:pt x="52" y="205"/>
                  </a:lnTo>
                  <a:lnTo>
                    <a:pt x="32" y="161"/>
                  </a:lnTo>
                  <a:lnTo>
                    <a:pt x="17" y="119"/>
                  </a:lnTo>
                  <a:lnTo>
                    <a:pt x="5" y="80"/>
                  </a:lnTo>
                  <a:lnTo>
                    <a:pt x="0" y="45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6" y="11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8" y="3"/>
                  </a:lnTo>
                  <a:lnTo>
                    <a:pt x="52" y="9"/>
                  </a:lnTo>
                  <a:lnTo>
                    <a:pt x="67" y="15"/>
                  </a:lnTo>
                  <a:lnTo>
                    <a:pt x="83" y="25"/>
                  </a:lnTo>
                  <a:lnTo>
                    <a:pt x="100" y="36"/>
                  </a:lnTo>
                  <a:lnTo>
                    <a:pt x="117" y="47"/>
                  </a:lnTo>
                  <a:lnTo>
                    <a:pt x="134" y="60"/>
                  </a:lnTo>
                  <a:lnTo>
                    <a:pt x="152" y="75"/>
                  </a:lnTo>
                  <a:lnTo>
                    <a:pt x="170" y="90"/>
                  </a:lnTo>
                  <a:lnTo>
                    <a:pt x="187" y="107"/>
                  </a:lnTo>
                  <a:lnTo>
                    <a:pt x="204" y="123"/>
                  </a:lnTo>
                  <a:lnTo>
                    <a:pt x="221" y="140"/>
                  </a:lnTo>
                  <a:lnTo>
                    <a:pt x="236" y="157"/>
                  </a:lnTo>
                  <a:lnTo>
                    <a:pt x="251" y="173"/>
                  </a:lnTo>
                  <a:lnTo>
                    <a:pt x="265" y="190"/>
                  </a:lnTo>
                  <a:lnTo>
                    <a:pt x="277" y="206"/>
                  </a:lnTo>
                  <a:lnTo>
                    <a:pt x="296" y="237"/>
                  </a:lnTo>
                  <a:lnTo>
                    <a:pt x="312" y="273"/>
                  </a:lnTo>
                  <a:lnTo>
                    <a:pt x="325" y="312"/>
                  </a:lnTo>
                  <a:lnTo>
                    <a:pt x="336" y="351"/>
                  </a:lnTo>
                  <a:lnTo>
                    <a:pt x="345" y="391"/>
                  </a:lnTo>
                  <a:lnTo>
                    <a:pt x="351" y="429"/>
                  </a:lnTo>
                  <a:lnTo>
                    <a:pt x="356" y="463"/>
                  </a:lnTo>
                  <a:lnTo>
                    <a:pt x="360" y="492"/>
                  </a:lnTo>
                  <a:lnTo>
                    <a:pt x="347" y="487"/>
                  </a:lnTo>
                  <a:lnTo>
                    <a:pt x="334" y="479"/>
                  </a:lnTo>
                  <a:lnTo>
                    <a:pt x="319" y="471"/>
                  </a:lnTo>
                  <a:lnTo>
                    <a:pt x="303" y="464"/>
                  </a:lnTo>
                  <a:lnTo>
                    <a:pt x="287" y="454"/>
                  </a:lnTo>
                  <a:lnTo>
                    <a:pt x="270" y="445"/>
                  </a:lnTo>
                  <a:lnTo>
                    <a:pt x="253" y="435"/>
                  </a:lnTo>
                  <a:lnTo>
                    <a:pt x="236" y="424"/>
                  </a:lnTo>
                  <a:lnTo>
                    <a:pt x="219" y="412"/>
                  </a:lnTo>
                  <a:lnTo>
                    <a:pt x="202" y="401"/>
                  </a:lnTo>
                  <a:lnTo>
                    <a:pt x="186" y="388"/>
                  </a:lnTo>
                  <a:lnTo>
                    <a:pt x="170" y="376"/>
                  </a:lnTo>
                  <a:lnTo>
                    <a:pt x="155" y="362"/>
                  </a:lnTo>
                  <a:lnTo>
                    <a:pt x="142" y="349"/>
                  </a:lnTo>
                  <a:lnTo>
                    <a:pt x="129" y="335"/>
                  </a:lnTo>
                  <a:lnTo>
                    <a:pt x="118" y="32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03" name="Freeform 2258"/>
            <p:cNvSpPr>
              <a:spLocks/>
            </p:cNvSpPr>
            <p:nvPr/>
          </p:nvSpPr>
          <p:spPr bwMode="auto">
            <a:xfrm>
              <a:off x="4645" y="1355"/>
              <a:ext cx="76" cy="61"/>
            </a:xfrm>
            <a:custGeom>
              <a:avLst/>
              <a:gdLst>
                <a:gd name="T0" fmla="*/ 0 w 459"/>
                <a:gd name="T1" fmla="*/ 0 h 365"/>
                <a:gd name="T2" fmla="*/ 0 w 459"/>
                <a:gd name="T3" fmla="*/ 0 h 365"/>
                <a:gd name="T4" fmla="*/ 0 w 459"/>
                <a:gd name="T5" fmla="*/ 0 h 365"/>
                <a:gd name="T6" fmla="*/ 0 w 459"/>
                <a:gd name="T7" fmla="*/ 0 h 365"/>
                <a:gd name="T8" fmla="*/ 0 w 459"/>
                <a:gd name="T9" fmla="*/ 0 h 365"/>
                <a:gd name="T10" fmla="*/ 0 w 459"/>
                <a:gd name="T11" fmla="*/ 0 h 365"/>
                <a:gd name="T12" fmla="*/ 0 w 459"/>
                <a:gd name="T13" fmla="*/ 0 h 365"/>
                <a:gd name="T14" fmla="*/ 0 w 459"/>
                <a:gd name="T15" fmla="*/ 0 h 365"/>
                <a:gd name="T16" fmla="*/ 0 w 459"/>
                <a:gd name="T17" fmla="*/ 0 h 365"/>
                <a:gd name="T18" fmla="*/ 0 w 459"/>
                <a:gd name="T19" fmla="*/ 0 h 365"/>
                <a:gd name="T20" fmla="*/ 0 w 459"/>
                <a:gd name="T21" fmla="*/ 0 h 365"/>
                <a:gd name="T22" fmla="*/ 0 w 459"/>
                <a:gd name="T23" fmla="*/ 0 h 365"/>
                <a:gd name="T24" fmla="*/ 0 w 459"/>
                <a:gd name="T25" fmla="*/ 0 h 365"/>
                <a:gd name="T26" fmla="*/ 0 w 459"/>
                <a:gd name="T27" fmla="*/ 0 h 365"/>
                <a:gd name="T28" fmla="*/ 0 w 459"/>
                <a:gd name="T29" fmla="*/ 0 h 365"/>
                <a:gd name="T30" fmla="*/ 0 w 459"/>
                <a:gd name="T31" fmla="*/ 0 h 365"/>
                <a:gd name="T32" fmla="*/ 0 w 459"/>
                <a:gd name="T33" fmla="*/ 0 h 365"/>
                <a:gd name="T34" fmla="*/ 0 w 459"/>
                <a:gd name="T35" fmla="*/ 0 h 365"/>
                <a:gd name="T36" fmla="*/ 0 w 459"/>
                <a:gd name="T37" fmla="*/ 0 h 365"/>
                <a:gd name="T38" fmla="*/ 0 w 459"/>
                <a:gd name="T39" fmla="*/ 0 h 365"/>
                <a:gd name="T40" fmla="*/ 0 w 459"/>
                <a:gd name="T41" fmla="*/ 0 h 365"/>
                <a:gd name="T42" fmla="*/ 0 w 459"/>
                <a:gd name="T43" fmla="*/ 0 h 365"/>
                <a:gd name="T44" fmla="*/ 0 w 459"/>
                <a:gd name="T45" fmla="*/ 0 h 365"/>
                <a:gd name="T46" fmla="*/ 0 w 459"/>
                <a:gd name="T47" fmla="*/ 0 h 365"/>
                <a:gd name="T48" fmla="*/ 0 w 459"/>
                <a:gd name="T49" fmla="*/ 0 h 365"/>
                <a:gd name="T50" fmla="*/ 0 w 459"/>
                <a:gd name="T51" fmla="*/ 0 h 365"/>
                <a:gd name="T52" fmla="*/ 0 w 459"/>
                <a:gd name="T53" fmla="*/ 0 h 365"/>
                <a:gd name="T54" fmla="*/ 0 w 459"/>
                <a:gd name="T55" fmla="*/ 0 h 365"/>
                <a:gd name="T56" fmla="*/ 0 w 459"/>
                <a:gd name="T57" fmla="*/ 0 h 365"/>
                <a:gd name="T58" fmla="*/ 0 w 459"/>
                <a:gd name="T59" fmla="*/ 0 h 365"/>
                <a:gd name="T60" fmla="*/ 0 w 459"/>
                <a:gd name="T61" fmla="*/ 0 h 365"/>
                <a:gd name="T62" fmla="*/ 0 w 459"/>
                <a:gd name="T63" fmla="*/ 0 h 365"/>
                <a:gd name="T64" fmla="*/ 0 w 459"/>
                <a:gd name="T65" fmla="*/ 0 h 365"/>
                <a:gd name="T66" fmla="*/ 0 w 459"/>
                <a:gd name="T67" fmla="*/ 0 h 365"/>
                <a:gd name="T68" fmla="*/ 0 w 459"/>
                <a:gd name="T69" fmla="*/ 0 h 365"/>
                <a:gd name="T70" fmla="*/ 0 w 459"/>
                <a:gd name="T71" fmla="*/ 0 h 365"/>
                <a:gd name="T72" fmla="*/ 0 w 459"/>
                <a:gd name="T73" fmla="*/ 0 h 36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59"/>
                <a:gd name="T112" fmla="*/ 0 h 365"/>
                <a:gd name="T113" fmla="*/ 459 w 459"/>
                <a:gd name="T114" fmla="*/ 365 h 36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59" h="365">
                  <a:moveTo>
                    <a:pt x="459" y="361"/>
                  </a:moveTo>
                  <a:lnTo>
                    <a:pt x="451" y="362"/>
                  </a:lnTo>
                  <a:lnTo>
                    <a:pt x="443" y="363"/>
                  </a:lnTo>
                  <a:lnTo>
                    <a:pt x="433" y="363"/>
                  </a:lnTo>
                  <a:lnTo>
                    <a:pt x="423" y="364"/>
                  </a:lnTo>
                  <a:lnTo>
                    <a:pt x="413" y="364"/>
                  </a:lnTo>
                  <a:lnTo>
                    <a:pt x="401" y="365"/>
                  </a:lnTo>
                  <a:lnTo>
                    <a:pt x="389" y="364"/>
                  </a:lnTo>
                  <a:lnTo>
                    <a:pt x="376" y="364"/>
                  </a:lnTo>
                  <a:lnTo>
                    <a:pt x="364" y="363"/>
                  </a:lnTo>
                  <a:lnTo>
                    <a:pt x="350" y="361"/>
                  </a:lnTo>
                  <a:lnTo>
                    <a:pt x="338" y="359"/>
                  </a:lnTo>
                  <a:lnTo>
                    <a:pt x="325" y="357"/>
                  </a:lnTo>
                  <a:lnTo>
                    <a:pt x="311" y="354"/>
                  </a:lnTo>
                  <a:lnTo>
                    <a:pt x="298" y="349"/>
                  </a:lnTo>
                  <a:lnTo>
                    <a:pt x="284" y="345"/>
                  </a:lnTo>
                  <a:lnTo>
                    <a:pt x="271" y="340"/>
                  </a:lnTo>
                  <a:lnTo>
                    <a:pt x="271" y="342"/>
                  </a:lnTo>
                  <a:lnTo>
                    <a:pt x="266" y="333"/>
                  </a:lnTo>
                  <a:lnTo>
                    <a:pt x="260" y="325"/>
                  </a:lnTo>
                  <a:lnTo>
                    <a:pt x="255" y="316"/>
                  </a:lnTo>
                  <a:lnTo>
                    <a:pt x="249" y="308"/>
                  </a:lnTo>
                  <a:lnTo>
                    <a:pt x="239" y="294"/>
                  </a:lnTo>
                  <a:lnTo>
                    <a:pt x="227" y="279"/>
                  </a:lnTo>
                  <a:lnTo>
                    <a:pt x="214" y="264"/>
                  </a:lnTo>
                  <a:lnTo>
                    <a:pt x="200" y="249"/>
                  </a:lnTo>
                  <a:lnTo>
                    <a:pt x="186" y="233"/>
                  </a:lnTo>
                  <a:lnTo>
                    <a:pt x="170" y="217"/>
                  </a:lnTo>
                  <a:lnTo>
                    <a:pt x="154" y="202"/>
                  </a:lnTo>
                  <a:lnTo>
                    <a:pt x="138" y="186"/>
                  </a:lnTo>
                  <a:lnTo>
                    <a:pt x="121" y="172"/>
                  </a:lnTo>
                  <a:lnTo>
                    <a:pt x="104" y="157"/>
                  </a:lnTo>
                  <a:lnTo>
                    <a:pt x="85" y="144"/>
                  </a:lnTo>
                  <a:lnTo>
                    <a:pt x="68" y="131"/>
                  </a:lnTo>
                  <a:lnTo>
                    <a:pt x="51" y="121"/>
                  </a:lnTo>
                  <a:lnTo>
                    <a:pt x="34" y="110"/>
                  </a:lnTo>
                  <a:lnTo>
                    <a:pt x="17" y="101"/>
                  </a:lnTo>
                  <a:lnTo>
                    <a:pt x="0" y="94"/>
                  </a:lnTo>
                  <a:lnTo>
                    <a:pt x="11" y="83"/>
                  </a:lnTo>
                  <a:lnTo>
                    <a:pt x="21" y="72"/>
                  </a:lnTo>
                  <a:lnTo>
                    <a:pt x="32" y="60"/>
                  </a:lnTo>
                  <a:lnTo>
                    <a:pt x="40" y="50"/>
                  </a:lnTo>
                  <a:lnTo>
                    <a:pt x="50" y="38"/>
                  </a:lnTo>
                  <a:lnTo>
                    <a:pt x="58" y="25"/>
                  </a:lnTo>
                  <a:lnTo>
                    <a:pt x="66" y="13"/>
                  </a:lnTo>
                  <a:lnTo>
                    <a:pt x="73" y="0"/>
                  </a:lnTo>
                  <a:lnTo>
                    <a:pt x="85" y="13"/>
                  </a:lnTo>
                  <a:lnTo>
                    <a:pt x="98" y="27"/>
                  </a:lnTo>
                  <a:lnTo>
                    <a:pt x="113" y="40"/>
                  </a:lnTo>
                  <a:lnTo>
                    <a:pt x="129" y="53"/>
                  </a:lnTo>
                  <a:lnTo>
                    <a:pt x="148" y="66"/>
                  </a:lnTo>
                  <a:lnTo>
                    <a:pt x="166" y="79"/>
                  </a:lnTo>
                  <a:lnTo>
                    <a:pt x="184" y="91"/>
                  </a:lnTo>
                  <a:lnTo>
                    <a:pt x="203" y="102"/>
                  </a:lnTo>
                  <a:lnTo>
                    <a:pt x="224" y="113"/>
                  </a:lnTo>
                  <a:lnTo>
                    <a:pt x="243" y="124"/>
                  </a:lnTo>
                  <a:lnTo>
                    <a:pt x="263" y="135"/>
                  </a:lnTo>
                  <a:lnTo>
                    <a:pt x="283" y="143"/>
                  </a:lnTo>
                  <a:lnTo>
                    <a:pt x="302" y="152"/>
                  </a:lnTo>
                  <a:lnTo>
                    <a:pt x="320" y="159"/>
                  </a:lnTo>
                  <a:lnTo>
                    <a:pt x="338" y="167"/>
                  </a:lnTo>
                  <a:lnTo>
                    <a:pt x="355" y="172"/>
                  </a:lnTo>
                  <a:lnTo>
                    <a:pt x="360" y="173"/>
                  </a:lnTo>
                  <a:lnTo>
                    <a:pt x="364" y="174"/>
                  </a:lnTo>
                  <a:lnTo>
                    <a:pt x="370" y="176"/>
                  </a:lnTo>
                  <a:lnTo>
                    <a:pt x="374" y="177"/>
                  </a:lnTo>
                  <a:lnTo>
                    <a:pt x="372" y="179"/>
                  </a:lnTo>
                  <a:lnTo>
                    <a:pt x="392" y="201"/>
                  </a:lnTo>
                  <a:lnTo>
                    <a:pt x="408" y="226"/>
                  </a:lnTo>
                  <a:lnTo>
                    <a:pt x="423" y="250"/>
                  </a:lnTo>
                  <a:lnTo>
                    <a:pt x="434" y="276"/>
                  </a:lnTo>
                  <a:lnTo>
                    <a:pt x="444" y="301"/>
                  </a:lnTo>
                  <a:lnTo>
                    <a:pt x="450" y="323"/>
                  </a:lnTo>
                  <a:lnTo>
                    <a:pt x="456" y="344"/>
                  </a:lnTo>
                  <a:lnTo>
                    <a:pt x="459" y="361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04" name="Freeform 2259"/>
            <p:cNvSpPr>
              <a:spLocks/>
            </p:cNvSpPr>
            <p:nvPr/>
          </p:nvSpPr>
          <p:spPr bwMode="auto">
            <a:xfrm>
              <a:off x="4661" y="1339"/>
              <a:ext cx="94" cy="40"/>
            </a:xfrm>
            <a:custGeom>
              <a:avLst/>
              <a:gdLst>
                <a:gd name="T0" fmla="*/ 0 w 562"/>
                <a:gd name="T1" fmla="*/ 0 h 237"/>
                <a:gd name="T2" fmla="*/ 0 w 562"/>
                <a:gd name="T3" fmla="*/ 0 h 237"/>
                <a:gd name="T4" fmla="*/ 0 w 562"/>
                <a:gd name="T5" fmla="*/ 0 h 237"/>
                <a:gd name="T6" fmla="*/ 0 w 562"/>
                <a:gd name="T7" fmla="*/ 0 h 237"/>
                <a:gd name="T8" fmla="*/ 0 w 562"/>
                <a:gd name="T9" fmla="*/ 0 h 237"/>
                <a:gd name="T10" fmla="*/ 0 w 562"/>
                <a:gd name="T11" fmla="*/ 0 h 237"/>
                <a:gd name="T12" fmla="*/ 0 w 562"/>
                <a:gd name="T13" fmla="*/ 0 h 237"/>
                <a:gd name="T14" fmla="*/ 0 w 562"/>
                <a:gd name="T15" fmla="*/ 0 h 237"/>
                <a:gd name="T16" fmla="*/ 0 w 562"/>
                <a:gd name="T17" fmla="*/ 0 h 237"/>
                <a:gd name="T18" fmla="*/ 0 w 562"/>
                <a:gd name="T19" fmla="*/ 0 h 237"/>
                <a:gd name="T20" fmla="*/ 0 w 562"/>
                <a:gd name="T21" fmla="*/ 0 h 237"/>
                <a:gd name="T22" fmla="*/ 0 w 562"/>
                <a:gd name="T23" fmla="*/ 0 h 237"/>
                <a:gd name="T24" fmla="*/ 0 w 562"/>
                <a:gd name="T25" fmla="*/ 0 h 237"/>
                <a:gd name="T26" fmla="*/ 0 w 562"/>
                <a:gd name="T27" fmla="*/ 0 h 237"/>
                <a:gd name="T28" fmla="*/ 0 w 562"/>
                <a:gd name="T29" fmla="*/ 0 h 237"/>
                <a:gd name="T30" fmla="*/ 0 w 562"/>
                <a:gd name="T31" fmla="*/ 0 h 237"/>
                <a:gd name="T32" fmla="*/ 0 w 562"/>
                <a:gd name="T33" fmla="*/ 0 h 237"/>
                <a:gd name="T34" fmla="*/ 0 w 562"/>
                <a:gd name="T35" fmla="*/ 0 h 237"/>
                <a:gd name="T36" fmla="*/ 0 w 562"/>
                <a:gd name="T37" fmla="*/ 0 h 237"/>
                <a:gd name="T38" fmla="*/ 0 w 562"/>
                <a:gd name="T39" fmla="*/ 0 h 237"/>
                <a:gd name="T40" fmla="*/ 0 w 562"/>
                <a:gd name="T41" fmla="*/ 0 h 237"/>
                <a:gd name="T42" fmla="*/ 0 w 562"/>
                <a:gd name="T43" fmla="*/ 0 h 237"/>
                <a:gd name="T44" fmla="*/ 0 w 562"/>
                <a:gd name="T45" fmla="*/ 0 h 237"/>
                <a:gd name="T46" fmla="*/ 0 w 562"/>
                <a:gd name="T47" fmla="*/ 0 h 237"/>
                <a:gd name="T48" fmla="*/ 0 w 562"/>
                <a:gd name="T49" fmla="*/ 0 h 237"/>
                <a:gd name="T50" fmla="*/ 0 w 562"/>
                <a:gd name="T51" fmla="*/ 0 h 237"/>
                <a:gd name="T52" fmla="*/ 0 w 562"/>
                <a:gd name="T53" fmla="*/ 0 h 237"/>
                <a:gd name="T54" fmla="*/ 0 w 562"/>
                <a:gd name="T55" fmla="*/ 0 h 237"/>
                <a:gd name="T56" fmla="*/ 0 w 562"/>
                <a:gd name="T57" fmla="*/ 0 h 237"/>
                <a:gd name="T58" fmla="*/ 0 w 562"/>
                <a:gd name="T59" fmla="*/ 0 h 237"/>
                <a:gd name="T60" fmla="*/ 0 w 562"/>
                <a:gd name="T61" fmla="*/ 0 h 237"/>
                <a:gd name="T62" fmla="*/ 0 w 562"/>
                <a:gd name="T63" fmla="*/ 0 h 237"/>
                <a:gd name="T64" fmla="*/ 0 w 562"/>
                <a:gd name="T65" fmla="*/ 0 h 237"/>
                <a:gd name="T66" fmla="*/ 0 w 562"/>
                <a:gd name="T67" fmla="*/ 0 h 23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62"/>
                <a:gd name="T103" fmla="*/ 0 h 237"/>
                <a:gd name="T104" fmla="*/ 562 w 562"/>
                <a:gd name="T105" fmla="*/ 237 h 23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62" h="237">
                  <a:moveTo>
                    <a:pt x="274" y="220"/>
                  </a:moveTo>
                  <a:lnTo>
                    <a:pt x="254" y="214"/>
                  </a:lnTo>
                  <a:lnTo>
                    <a:pt x="234" y="206"/>
                  </a:lnTo>
                  <a:lnTo>
                    <a:pt x="214" y="196"/>
                  </a:lnTo>
                  <a:lnTo>
                    <a:pt x="193" y="187"/>
                  </a:lnTo>
                  <a:lnTo>
                    <a:pt x="172" y="177"/>
                  </a:lnTo>
                  <a:lnTo>
                    <a:pt x="151" y="165"/>
                  </a:lnTo>
                  <a:lnTo>
                    <a:pt x="131" y="153"/>
                  </a:lnTo>
                  <a:lnTo>
                    <a:pt x="111" y="142"/>
                  </a:lnTo>
                  <a:lnTo>
                    <a:pt x="91" y="129"/>
                  </a:lnTo>
                  <a:lnTo>
                    <a:pt x="73" y="117"/>
                  </a:lnTo>
                  <a:lnTo>
                    <a:pt x="57" y="104"/>
                  </a:lnTo>
                  <a:lnTo>
                    <a:pt x="42" y="91"/>
                  </a:lnTo>
                  <a:lnTo>
                    <a:pt x="28" y="79"/>
                  </a:lnTo>
                  <a:lnTo>
                    <a:pt x="16" y="67"/>
                  </a:lnTo>
                  <a:lnTo>
                    <a:pt x="6" y="55"/>
                  </a:lnTo>
                  <a:lnTo>
                    <a:pt x="0" y="44"/>
                  </a:lnTo>
                  <a:lnTo>
                    <a:pt x="3" y="36"/>
                  </a:lnTo>
                  <a:lnTo>
                    <a:pt x="5" y="29"/>
                  </a:lnTo>
                  <a:lnTo>
                    <a:pt x="9" y="21"/>
                  </a:lnTo>
                  <a:lnTo>
                    <a:pt x="11" y="14"/>
                  </a:lnTo>
                  <a:lnTo>
                    <a:pt x="21" y="10"/>
                  </a:lnTo>
                  <a:lnTo>
                    <a:pt x="33" y="6"/>
                  </a:lnTo>
                  <a:lnTo>
                    <a:pt x="48" y="4"/>
                  </a:lnTo>
                  <a:lnTo>
                    <a:pt x="64" y="2"/>
                  </a:lnTo>
                  <a:lnTo>
                    <a:pt x="83" y="1"/>
                  </a:lnTo>
                  <a:lnTo>
                    <a:pt x="102" y="0"/>
                  </a:lnTo>
                  <a:lnTo>
                    <a:pt x="123" y="0"/>
                  </a:lnTo>
                  <a:lnTo>
                    <a:pt x="145" y="1"/>
                  </a:lnTo>
                  <a:lnTo>
                    <a:pt x="169" y="2"/>
                  </a:lnTo>
                  <a:lnTo>
                    <a:pt x="191" y="4"/>
                  </a:lnTo>
                  <a:lnTo>
                    <a:pt x="216" y="7"/>
                  </a:lnTo>
                  <a:lnTo>
                    <a:pt x="239" y="11"/>
                  </a:lnTo>
                  <a:lnTo>
                    <a:pt x="263" y="15"/>
                  </a:lnTo>
                  <a:lnTo>
                    <a:pt x="288" y="20"/>
                  </a:lnTo>
                  <a:lnTo>
                    <a:pt x="311" y="27"/>
                  </a:lnTo>
                  <a:lnTo>
                    <a:pt x="334" y="33"/>
                  </a:lnTo>
                  <a:lnTo>
                    <a:pt x="350" y="40"/>
                  </a:lnTo>
                  <a:lnTo>
                    <a:pt x="367" y="47"/>
                  </a:lnTo>
                  <a:lnTo>
                    <a:pt x="384" y="57"/>
                  </a:lnTo>
                  <a:lnTo>
                    <a:pt x="400" y="68"/>
                  </a:lnTo>
                  <a:lnTo>
                    <a:pt x="416" y="79"/>
                  </a:lnTo>
                  <a:lnTo>
                    <a:pt x="434" y="92"/>
                  </a:lnTo>
                  <a:lnTo>
                    <a:pt x="449" y="106"/>
                  </a:lnTo>
                  <a:lnTo>
                    <a:pt x="465" y="120"/>
                  </a:lnTo>
                  <a:lnTo>
                    <a:pt x="480" y="134"/>
                  </a:lnTo>
                  <a:lnTo>
                    <a:pt x="494" y="149"/>
                  </a:lnTo>
                  <a:lnTo>
                    <a:pt x="508" y="163"/>
                  </a:lnTo>
                  <a:lnTo>
                    <a:pt x="521" y="177"/>
                  </a:lnTo>
                  <a:lnTo>
                    <a:pt x="532" y="190"/>
                  </a:lnTo>
                  <a:lnTo>
                    <a:pt x="543" y="203"/>
                  </a:lnTo>
                  <a:lnTo>
                    <a:pt x="554" y="215"/>
                  </a:lnTo>
                  <a:lnTo>
                    <a:pt x="562" y="225"/>
                  </a:lnTo>
                  <a:lnTo>
                    <a:pt x="550" y="228"/>
                  </a:lnTo>
                  <a:lnTo>
                    <a:pt x="535" y="229"/>
                  </a:lnTo>
                  <a:lnTo>
                    <a:pt x="518" y="231"/>
                  </a:lnTo>
                  <a:lnTo>
                    <a:pt x="502" y="233"/>
                  </a:lnTo>
                  <a:lnTo>
                    <a:pt x="484" y="234"/>
                  </a:lnTo>
                  <a:lnTo>
                    <a:pt x="465" y="235"/>
                  </a:lnTo>
                  <a:lnTo>
                    <a:pt x="445" y="236"/>
                  </a:lnTo>
                  <a:lnTo>
                    <a:pt x="426" y="237"/>
                  </a:lnTo>
                  <a:lnTo>
                    <a:pt x="406" y="237"/>
                  </a:lnTo>
                  <a:lnTo>
                    <a:pt x="386" y="237"/>
                  </a:lnTo>
                  <a:lnTo>
                    <a:pt x="366" y="236"/>
                  </a:lnTo>
                  <a:lnTo>
                    <a:pt x="347" y="234"/>
                  </a:lnTo>
                  <a:lnTo>
                    <a:pt x="327" y="232"/>
                  </a:lnTo>
                  <a:lnTo>
                    <a:pt x="308" y="229"/>
                  </a:lnTo>
                  <a:lnTo>
                    <a:pt x="291" y="225"/>
                  </a:lnTo>
                  <a:lnTo>
                    <a:pt x="274" y="220"/>
                  </a:lnTo>
                  <a:close/>
                </a:path>
              </a:pathLst>
            </a:custGeom>
            <a:solidFill>
              <a:srgbClr val="FFFF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05" name="Freeform 2260"/>
            <p:cNvSpPr>
              <a:spLocks/>
            </p:cNvSpPr>
            <p:nvPr/>
          </p:nvSpPr>
          <p:spPr bwMode="auto">
            <a:xfrm>
              <a:off x="4591" y="1264"/>
              <a:ext cx="12" cy="11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w 69"/>
                <a:gd name="T51" fmla="*/ 0 h 70"/>
                <a:gd name="T52" fmla="*/ 0 w 69"/>
                <a:gd name="T53" fmla="*/ 0 h 70"/>
                <a:gd name="T54" fmla="*/ 0 w 69"/>
                <a:gd name="T55" fmla="*/ 0 h 70"/>
                <a:gd name="T56" fmla="*/ 0 w 69"/>
                <a:gd name="T57" fmla="*/ 0 h 70"/>
                <a:gd name="T58" fmla="*/ 0 w 69"/>
                <a:gd name="T59" fmla="*/ 0 h 70"/>
                <a:gd name="T60" fmla="*/ 0 w 69"/>
                <a:gd name="T61" fmla="*/ 0 h 70"/>
                <a:gd name="T62" fmla="*/ 0 w 69"/>
                <a:gd name="T63" fmla="*/ 0 h 70"/>
                <a:gd name="T64" fmla="*/ 0 w 69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0"/>
                <a:gd name="T101" fmla="*/ 69 w 69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0">
                  <a:moveTo>
                    <a:pt x="35" y="0"/>
                  </a:moveTo>
                  <a:lnTo>
                    <a:pt x="28" y="1"/>
                  </a:lnTo>
                  <a:lnTo>
                    <a:pt x="22" y="2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7" y="15"/>
                  </a:lnTo>
                  <a:lnTo>
                    <a:pt x="4" y="20"/>
                  </a:lnTo>
                  <a:lnTo>
                    <a:pt x="2" y="27"/>
                  </a:lnTo>
                  <a:lnTo>
                    <a:pt x="0" y="34"/>
                  </a:lnTo>
                  <a:lnTo>
                    <a:pt x="2" y="42"/>
                  </a:lnTo>
                  <a:lnTo>
                    <a:pt x="4" y="48"/>
                  </a:lnTo>
                  <a:lnTo>
                    <a:pt x="7" y="54"/>
                  </a:lnTo>
                  <a:lnTo>
                    <a:pt x="11" y="59"/>
                  </a:lnTo>
                  <a:lnTo>
                    <a:pt x="15" y="63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4" y="63"/>
                  </a:lnTo>
                  <a:lnTo>
                    <a:pt x="59" y="59"/>
                  </a:lnTo>
                  <a:lnTo>
                    <a:pt x="64" y="54"/>
                  </a:lnTo>
                  <a:lnTo>
                    <a:pt x="67" y="48"/>
                  </a:lnTo>
                  <a:lnTo>
                    <a:pt x="68" y="42"/>
                  </a:lnTo>
                  <a:lnTo>
                    <a:pt x="69" y="34"/>
                  </a:lnTo>
                  <a:lnTo>
                    <a:pt x="68" y="27"/>
                  </a:lnTo>
                  <a:lnTo>
                    <a:pt x="67" y="20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1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06" name="Freeform 2261"/>
            <p:cNvSpPr>
              <a:spLocks/>
            </p:cNvSpPr>
            <p:nvPr/>
          </p:nvSpPr>
          <p:spPr bwMode="auto">
            <a:xfrm>
              <a:off x="4554" y="1279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11" y="11"/>
                  </a:move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1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8" y="70"/>
                  </a:lnTo>
                  <a:lnTo>
                    <a:pt x="36" y="71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6"/>
                  </a:lnTo>
                  <a:lnTo>
                    <a:pt x="68" y="23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07" name="Freeform 2262"/>
            <p:cNvSpPr>
              <a:spLocks/>
            </p:cNvSpPr>
            <p:nvPr/>
          </p:nvSpPr>
          <p:spPr bwMode="auto">
            <a:xfrm>
              <a:off x="4539" y="1316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w 71"/>
                <a:gd name="T51" fmla="*/ 0 h 70"/>
                <a:gd name="T52" fmla="*/ 0 w 71"/>
                <a:gd name="T53" fmla="*/ 0 h 70"/>
                <a:gd name="T54" fmla="*/ 0 w 71"/>
                <a:gd name="T55" fmla="*/ 0 h 70"/>
                <a:gd name="T56" fmla="*/ 0 w 71"/>
                <a:gd name="T57" fmla="*/ 0 h 70"/>
                <a:gd name="T58" fmla="*/ 0 w 71"/>
                <a:gd name="T59" fmla="*/ 0 h 70"/>
                <a:gd name="T60" fmla="*/ 0 w 71"/>
                <a:gd name="T61" fmla="*/ 0 h 70"/>
                <a:gd name="T62" fmla="*/ 0 w 71"/>
                <a:gd name="T63" fmla="*/ 0 h 70"/>
                <a:gd name="T64" fmla="*/ 0 w 71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0"/>
                <a:gd name="T101" fmla="*/ 71 w 71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0">
                  <a:moveTo>
                    <a:pt x="0" y="36"/>
                  </a:move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70" y="43"/>
                  </a:lnTo>
                  <a:lnTo>
                    <a:pt x="71" y="36"/>
                  </a:lnTo>
                  <a:lnTo>
                    <a:pt x="70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08" name="Freeform 2263"/>
            <p:cNvSpPr>
              <a:spLocks/>
            </p:cNvSpPr>
            <p:nvPr/>
          </p:nvSpPr>
          <p:spPr bwMode="auto">
            <a:xfrm>
              <a:off x="4554" y="1353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11" y="60"/>
                  </a:moveTo>
                  <a:lnTo>
                    <a:pt x="16" y="64"/>
                  </a:lnTo>
                  <a:lnTo>
                    <a:pt x="22" y="67"/>
                  </a:lnTo>
                  <a:lnTo>
                    <a:pt x="28" y="69"/>
                  </a:lnTo>
                  <a:lnTo>
                    <a:pt x="36" y="70"/>
                  </a:lnTo>
                  <a:lnTo>
                    <a:pt x="42" y="69"/>
                  </a:lnTo>
                  <a:lnTo>
                    <a:pt x="49" y="67"/>
                  </a:lnTo>
                  <a:lnTo>
                    <a:pt x="55" y="64"/>
                  </a:lnTo>
                  <a:lnTo>
                    <a:pt x="60" y="60"/>
                  </a:lnTo>
                  <a:lnTo>
                    <a:pt x="68" y="49"/>
                  </a:lnTo>
                  <a:lnTo>
                    <a:pt x="71" y="35"/>
                  </a:lnTo>
                  <a:lnTo>
                    <a:pt x="68" y="22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6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1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09" name="Freeform 2264"/>
            <p:cNvSpPr>
              <a:spLocks/>
            </p:cNvSpPr>
            <p:nvPr/>
          </p:nvSpPr>
          <p:spPr bwMode="auto">
            <a:xfrm>
              <a:off x="4591" y="1368"/>
              <a:ext cx="12" cy="12"/>
            </a:xfrm>
            <a:custGeom>
              <a:avLst/>
              <a:gdLst>
                <a:gd name="T0" fmla="*/ 0 w 69"/>
                <a:gd name="T1" fmla="*/ 0 h 71"/>
                <a:gd name="T2" fmla="*/ 0 w 69"/>
                <a:gd name="T3" fmla="*/ 0 h 71"/>
                <a:gd name="T4" fmla="*/ 0 w 69"/>
                <a:gd name="T5" fmla="*/ 0 h 71"/>
                <a:gd name="T6" fmla="*/ 0 w 69"/>
                <a:gd name="T7" fmla="*/ 0 h 71"/>
                <a:gd name="T8" fmla="*/ 0 w 69"/>
                <a:gd name="T9" fmla="*/ 0 h 71"/>
                <a:gd name="T10" fmla="*/ 0 w 69"/>
                <a:gd name="T11" fmla="*/ 0 h 71"/>
                <a:gd name="T12" fmla="*/ 0 w 69"/>
                <a:gd name="T13" fmla="*/ 0 h 71"/>
                <a:gd name="T14" fmla="*/ 0 w 69"/>
                <a:gd name="T15" fmla="*/ 0 h 71"/>
                <a:gd name="T16" fmla="*/ 0 w 69"/>
                <a:gd name="T17" fmla="*/ 0 h 71"/>
                <a:gd name="T18" fmla="*/ 0 w 69"/>
                <a:gd name="T19" fmla="*/ 0 h 71"/>
                <a:gd name="T20" fmla="*/ 0 w 69"/>
                <a:gd name="T21" fmla="*/ 0 h 71"/>
                <a:gd name="T22" fmla="*/ 0 w 69"/>
                <a:gd name="T23" fmla="*/ 0 h 71"/>
                <a:gd name="T24" fmla="*/ 0 w 69"/>
                <a:gd name="T25" fmla="*/ 0 h 71"/>
                <a:gd name="T26" fmla="*/ 0 w 69"/>
                <a:gd name="T27" fmla="*/ 0 h 71"/>
                <a:gd name="T28" fmla="*/ 0 w 69"/>
                <a:gd name="T29" fmla="*/ 0 h 71"/>
                <a:gd name="T30" fmla="*/ 0 w 69"/>
                <a:gd name="T31" fmla="*/ 0 h 71"/>
                <a:gd name="T32" fmla="*/ 0 w 69"/>
                <a:gd name="T33" fmla="*/ 0 h 71"/>
                <a:gd name="T34" fmla="*/ 0 w 69"/>
                <a:gd name="T35" fmla="*/ 0 h 71"/>
                <a:gd name="T36" fmla="*/ 0 w 69"/>
                <a:gd name="T37" fmla="*/ 0 h 71"/>
                <a:gd name="T38" fmla="*/ 0 w 69"/>
                <a:gd name="T39" fmla="*/ 0 h 71"/>
                <a:gd name="T40" fmla="*/ 0 w 69"/>
                <a:gd name="T41" fmla="*/ 0 h 71"/>
                <a:gd name="T42" fmla="*/ 0 w 69"/>
                <a:gd name="T43" fmla="*/ 0 h 71"/>
                <a:gd name="T44" fmla="*/ 0 w 69"/>
                <a:gd name="T45" fmla="*/ 0 h 71"/>
                <a:gd name="T46" fmla="*/ 0 w 69"/>
                <a:gd name="T47" fmla="*/ 0 h 71"/>
                <a:gd name="T48" fmla="*/ 0 w 69"/>
                <a:gd name="T49" fmla="*/ 0 h 71"/>
                <a:gd name="T50" fmla="*/ 0 w 69"/>
                <a:gd name="T51" fmla="*/ 0 h 71"/>
                <a:gd name="T52" fmla="*/ 0 w 69"/>
                <a:gd name="T53" fmla="*/ 0 h 71"/>
                <a:gd name="T54" fmla="*/ 0 w 69"/>
                <a:gd name="T55" fmla="*/ 0 h 71"/>
                <a:gd name="T56" fmla="*/ 0 w 69"/>
                <a:gd name="T57" fmla="*/ 0 h 71"/>
                <a:gd name="T58" fmla="*/ 0 w 69"/>
                <a:gd name="T59" fmla="*/ 0 h 71"/>
                <a:gd name="T60" fmla="*/ 0 w 69"/>
                <a:gd name="T61" fmla="*/ 0 h 71"/>
                <a:gd name="T62" fmla="*/ 0 w 69"/>
                <a:gd name="T63" fmla="*/ 0 h 71"/>
                <a:gd name="T64" fmla="*/ 0 w 69"/>
                <a:gd name="T65" fmla="*/ 0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35" y="71"/>
                  </a:moveTo>
                  <a:lnTo>
                    <a:pt x="42" y="70"/>
                  </a:lnTo>
                  <a:lnTo>
                    <a:pt x="49" y="67"/>
                  </a:lnTo>
                  <a:lnTo>
                    <a:pt x="54" y="64"/>
                  </a:lnTo>
                  <a:lnTo>
                    <a:pt x="59" y="60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68" y="43"/>
                  </a:lnTo>
                  <a:lnTo>
                    <a:pt x="69" y="35"/>
                  </a:lnTo>
                  <a:lnTo>
                    <a:pt x="68" y="28"/>
                  </a:lnTo>
                  <a:lnTo>
                    <a:pt x="67" y="21"/>
                  </a:lnTo>
                  <a:lnTo>
                    <a:pt x="64" y="16"/>
                  </a:lnTo>
                  <a:lnTo>
                    <a:pt x="59" y="11"/>
                  </a:lnTo>
                  <a:lnTo>
                    <a:pt x="54" y="6"/>
                  </a:lnTo>
                  <a:lnTo>
                    <a:pt x="49" y="3"/>
                  </a:lnTo>
                  <a:lnTo>
                    <a:pt x="42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5" y="6"/>
                  </a:lnTo>
                  <a:lnTo>
                    <a:pt x="11" y="11"/>
                  </a:lnTo>
                  <a:lnTo>
                    <a:pt x="7" y="16"/>
                  </a:lnTo>
                  <a:lnTo>
                    <a:pt x="4" y="21"/>
                  </a:lnTo>
                  <a:lnTo>
                    <a:pt x="2" y="28"/>
                  </a:lnTo>
                  <a:lnTo>
                    <a:pt x="0" y="35"/>
                  </a:lnTo>
                  <a:lnTo>
                    <a:pt x="2" y="43"/>
                  </a:lnTo>
                  <a:lnTo>
                    <a:pt x="4" y="49"/>
                  </a:lnTo>
                  <a:lnTo>
                    <a:pt x="7" y="55"/>
                  </a:lnTo>
                  <a:lnTo>
                    <a:pt x="11" y="60"/>
                  </a:lnTo>
                  <a:lnTo>
                    <a:pt x="15" y="64"/>
                  </a:lnTo>
                  <a:lnTo>
                    <a:pt x="22" y="67"/>
                  </a:lnTo>
                  <a:lnTo>
                    <a:pt x="28" y="70"/>
                  </a:lnTo>
                  <a:lnTo>
                    <a:pt x="35" y="7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10" name="Freeform 2265"/>
            <p:cNvSpPr>
              <a:spLocks/>
            </p:cNvSpPr>
            <p:nvPr/>
          </p:nvSpPr>
          <p:spPr bwMode="auto">
            <a:xfrm>
              <a:off x="4628" y="1353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0" y="60"/>
                  </a:moveTo>
                  <a:lnTo>
                    <a:pt x="67" y="49"/>
                  </a:lnTo>
                  <a:lnTo>
                    <a:pt x="70" y="35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54" y="6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6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69"/>
                  </a:lnTo>
                  <a:lnTo>
                    <a:pt x="35" y="70"/>
                  </a:lnTo>
                  <a:lnTo>
                    <a:pt x="41" y="69"/>
                  </a:lnTo>
                  <a:lnTo>
                    <a:pt x="48" y="67"/>
                  </a:lnTo>
                  <a:lnTo>
                    <a:pt x="54" y="64"/>
                  </a:lnTo>
                  <a:lnTo>
                    <a:pt x="60" y="6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11" name="Freeform 2266"/>
            <p:cNvSpPr>
              <a:spLocks/>
            </p:cNvSpPr>
            <p:nvPr/>
          </p:nvSpPr>
          <p:spPr bwMode="auto">
            <a:xfrm>
              <a:off x="4643" y="1316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w 70"/>
                <a:gd name="T51" fmla="*/ 0 h 70"/>
                <a:gd name="T52" fmla="*/ 0 w 70"/>
                <a:gd name="T53" fmla="*/ 0 h 70"/>
                <a:gd name="T54" fmla="*/ 0 w 70"/>
                <a:gd name="T55" fmla="*/ 0 h 70"/>
                <a:gd name="T56" fmla="*/ 0 w 70"/>
                <a:gd name="T57" fmla="*/ 0 h 70"/>
                <a:gd name="T58" fmla="*/ 0 w 70"/>
                <a:gd name="T59" fmla="*/ 0 h 70"/>
                <a:gd name="T60" fmla="*/ 0 w 70"/>
                <a:gd name="T61" fmla="*/ 0 h 70"/>
                <a:gd name="T62" fmla="*/ 0 w 70"/>
                <a:gd name="T63" fmla="*/ 0 h 70"/>
                <a:gd name="T64" fmla="*/ 0 w 70"/>
                <a:gd name="T65" fmla="*/ 0 h 7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0"/>
                <a:gd name="T101" fmla="*/ 70 w 70"/>
                <a:gd name="T102" fmla="*/ 70 h 7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0">
                  <a:moveTo>
                    <a:pt x="70" y="36"/>
                  </a:moveTo>
                  <a:lnTo>
                    <a:pt x="69" y="28"/>
                  </a:lnTo>
                  <a:lnTo>
                    <a:pt x="68" y="22"/>
                  </a:lnTo>
                  <a:lnTo>
                    <a:pt x="64" y="17"/>
                  </a:lnTo>
                  <a:lnTo>
                    <a:pt x="60" y="11"/>
                  </a:lnTo>
                  <a:lnTo>
                    <a:pt x="55" y="7"/>
                  </a:lnTo>
                  <a:lnTo>
                    <a:pt x="49" y="4"/>
                  </a:lnTo>
                  <a:lnTo>
                    <a:pt x="43" y="1"/>
                  </a:lnTo>
                  <a:lnTo>
                    <a:pt x="35" y="0"/>
                  </a:lnTo>
                  <a:lnTo>
                    <a:pt x="28" y="1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6" y="17"/>
                  </a:lnTo>
                  <a:lnTo>
                    <a:pt x="3" y="22"/>
                  </a:lnTo>
                  <a:lnTo>
                    <a:pt x="1" y="28"/>
                  </a:lnTo>
                  <a:lnTo>
                    <a:pt x="0" y="36"/>
                  </a:lnTo>
                  <a:lnTo>
                    <a:pt x="1" y="43"/>
                  </a:lnTo>
                  <a:lnTo>
                    <a:pt x="3" y="50"/>
                  </a:lnTo>
                  <a:lnTo>
                    <a:pt x="6" y="55"/>
                  </a:lnTo>
                  <a:lnTo>
                    <a:pt x="11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8"/>
                  </a:lnTo>
                  <a:lnTo>
                    <a:pt x="55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8" y="50"/>
                  </a:lnTo>
                  <a:lnTo>
                    <a:pt x="69" y="43"/>
                  </a:lnTo>
                  <a:lnTo>
                    <a:pt x="70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12" name="Freeform 2267"/>
            <p:cNvSpPr>
              <a:spLocks/>
            </p:cNvSpPr>
            <p:nvPr/>
          </p:nvSpPr>
          <p:spPr bwMode="auto">
            <a:xfrm>
              <a:off x="4628" y="1279"/>
              <a:ext cx="12" cy="12"/>
            </a:xfrm>
            <a:custGeom>
              <a:avLst/>
              <a:gdLst>
                <a:gd name="T0" fmla="*/ 0 w 70"/>
                <a:gd name="T1" fmla="*/ 0 h 71"/>
                <a:gd name="T2" fmla="*/ 0 w 70"/>
                <a:gd name="T3" fmla="*/ 0 h 71"/>
                <a:gd name="T4" fmla="*/ 0 w 70"/>
                <a:gd name="T5" fmla="*/ 0 h 71"/>
                <a:gd name="T6" fmla="*/ 0 w 70"/>
                <a:gd name="T7" fmla="*/ 0 h 71"/>
                <a:gd name="T8" fmla="*/ 0 w 70"/>
                <a:gd name="T9" fmla="*/ 0 h 71"/>
                <a:gd name="T10" fmla="*/ 0 w 70"/>
                <a:gd name="T11" fmla="*/ 0 h 71"/>
                <a:gd name="T12" fmla="*/ 0 w 70"/>
                <a:gd name="T13" fmla="*/ 0 h 71"/>
                <a:gd name="T14" fmla="*/ 0 w 70"/>
                <a:gd name="T15" fmla="*/ 0 h 71"/>
                <a:gd name="T16" fmla="*/ 0 w 70"/>
                <a:gd name="T17" fmla="*/ 0 h 71"/>
                <a:gd name="T18" fmla="*/ 0 w 70"/>
                <a:gd name="T19" fmla="*/ 0 h 71"/>
                <a:gd name="T20" fmla="*/ 0 w 70"/>
                <a:gd name="T21" fmla="*/ 0 h 71"/>
                <a:gd name="T22" fmla="*/ 0 w 70"/>
                <a:gd name="T23" fmla="*/ 0 h 71"/>
                <a:gd name="T24" fmla="*/ 0 w 70"/>
                <a:gd name="T25" fmla="*/ 0 h 71"/>
                <a:gd name="T26" fmla="*/ 0 w 70"/>
                <a:gd name="T27" fmla="*/ 0 h 71"/>
                <a:gd name="T28" fmla="*/ 0 w 70"/>
                <a:gd name="T29" fmla="*/ 0 h 71"/>
                <a:gd name="T30" fmla="*/ 0 w 70"/>
                <a:gd name="T31" fmla="*/ 0 h 71"/>
                <a:gd name="T32" fmla="*/ 0 w 70"/>
                <a:gd name="T33" fmla="*/ 0 h 71"/>
                <a:gd name="T34" fmla="*/ 0 w 70"/>
                <a:gd name="T35" fmla="*/ 0 h 71"/>
                <a:gd name="T36" fmla="*/ 0 w 70"/>
                <a:gd name="T37" fmla="*/ 0 h 71"/>
                <a:gd name="T38" fmla="*/ 0 w 70"/>
                <a:gd name="T39" fmla="*/ 0 h 71"/>
                <a:gd name="T40" fmla="*/ 0 w 70"/>
                <a:gd name="T41" fmla="*/ 0 h 71"/>
                <a:gd name="T42" fmla="*/ 0 w 70"/>
                <a:gd name="T43" fmla="*/ 0 h 71"/>
                <a:gd name="T44" fmla="*/ 0 w 70"/>
                <a:gd name="T45" fmla="*/ 0 h 71"/>
                <a:gd name="T46" fmla="*/ 0 w 70"/>
                <a:gd name="T47" fmla="*/ 0 h 71"/>
                <a:gd name="T48" fmla="*/ 0 w 70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1"/>
                <a:gd name="T77" fmla="*/ 70 w 70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1">
                  <a:moveTo>
                    <a:pt x="60" y="11"/>
                  </a:moveTo>
                  <a:lnTo>
                    <a:pt x="54" y="7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5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10" y="60"/>
                  </a:lnTo>
                  <a:lnTo>
                    <a:pt x="16" y="65"/>
                  </a:lnTo>
                  <a:lnTo>
                    <a:pt x="22" y="68"/>
                  </a:lnTo>
                  <a:lnTo>
                    <a:pt x="29" y="70"/>
                  </a:lnTo>
                  <a:lnTo>
                    <a:pt x="35" y="71"/>
                  </a:lnTo>
                  <a:lnTo>
                    <a:pt x="41" y="70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60" y="60"/>
                  </a:lnTo>
                  <a:lnTo>
                    <a:pt x="67" y="49"/>
                  </a:lnTo>
                  <a:lnTo>
                    <a:pt x="70" y="36"/>
                  </a:lnTo>
                  <a:lnTo>
                    <a:pt x="67" y="23"/>
                  </a:lnTo>
                  <a:lnTo>
                    <a:pt x="60" y="1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13" name="Freeform 2268"/>
            <p:cNvSpPr>
              <a:spLocks/>
            </p:cNvSpPr>
            <p:nvPr/>
          </p:nvSpPr>
          <p:spPr bwMode="auto">
            <a:xfrm>
              <a:off x="4570" y="1268"/>
              <a:ext cx="12" cy="12"/>
            </a:xfrm>
            <a:custGeom>
              <a:avLst/>
              <a:gdLst>
                <a:gd name="T0" fmla="*/ 0 w 69"/>
                <a:gd name="T1" fmla="*/ 0 h 70"/>
                <a:gd name="T2" fmla="*/ 0 w 69"/>
                <a:gd name="T3" fmla="*/ 0 h 70"/>
                <a:gd name="T4" fmla="*/ 0 w 69"/>
                <a:gd name="T5" fmla="*/ 0 h 70"/>
                <a:gd name="T6" fmla="*/ 0 w 69"/>
                <a:gd name="T7" fmla="*/ 0 h 70"/>
                <a:gd name="T8" fmla="*/ 0 w 69"/>
                <a:gd name="T9" fmla="*/ 0 h 70"/>
                <a:gd name="T10" fmla="*/ 0 w 69"/>
                <a:gd name="T11" fmla="*/ 0 h 70"/>
                <a:gd name="T12" fmla="*/ 0 w 69"/>
                <a:gd name="T13" fmla="*/ 0 h 70"/>
                <a:gd name="T14" fmla="*/ 0 w 69"/>
                <a:gd name="T15" fmla="*/ 0 h 70"/>
                <a:gd name="T16" fmla="*/ 0 w 69"/>
                <a:gd name="T17" fmla="*/ 0 h 70"/>
                <a:gd name="T18" fmla="*/ 0 w 69"/>
                <a:gd name="T19" fmla="*/ 0 h 70"/>
                <a:gd name="T20" fmla="*/ 0 w 69"/>
                <a:gd name="T21" fmla="*/ 0 h 70"/>
                <a:gd name="T22" fmla="*/ 0 w 69"/>
                <a:gd name="T23" fmla="*/ 0 h 70"/>
                <a:gd name="T24" fmla="*/ 0 w 69"/>
                <a:gd name="T25" fmla="*/ 0 h 70"/>
                <a:gd name="T26" fmla="*/ 0 w 69"/>
                <a:gd name="T27" fmla="*/ 0 h 70"/>
                <a:gd name="T28" fmla="*/ 0 w 69"/>
                <a:gd name="T29" fmla="*/ 0 h 70"/>
                <a:gd name="T30" fmla="*/ 0 w 69"/>
                <a:gd name="T31" fmla="*/ 0 h 70"/>
                <a:gd name="T32" fmla="*/ 0 w 69"/>
                <a:gd name="T33" fmla="*/ 0 h 70"/>
                <a:gd name="T34" fmla="*/ 0 w 69"/>
                <a:gd name="T35" fmla="*/ 0 h 70"/>
                <a:gd name="T36" fmla="*/ 0 w 69"/>
                <a:gd name="T37" fmla="*/ 0 h 70"/>
                <a:gd name="T38" fmla="*/ 0 w 69"/>
                <a:gd name="T39" fmla="*/ 0 h 70"/>
                <a:gd name="T40" fmla="*/ 0 w 69"/>
                <a:gd name="T41" fmla="*/ 0 h 70"/>
                <a:gd name="T42" fmla="*/ 0 w 69"/>
                <a:gd name="T43" fmla="*/ 0 h 70"/>
                <a:gd name="T44" fmla="*/ 0 w 69"/>
                <a:gd name="T45" fmla="*/ 0 h 70"/>
                <a:gd name="T46" fmla="*/ 0 w 69"/>
                <a:gd name="T47" fmla="*/ 0 h 70"/>
                <a:gd name="T48" fmla="*/ 0 w 69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"/>
                <a:gd name="T76" fmla="*/ 0 h 70"/>
                <a:gd name="T77" fmla="*/ 69 w 69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" h="70">
                  <a:moveTo>
                    <a:pt x="20" y="3"/>
                  </a:moveTo>
                  <a:lnTo>
                    <a:pt x="9" y="11"/>
                  </a:lnTo>
                  <a:lnTo>
                    <a:pt x="2" y="22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6" y="56"/>
                  </a:lnTo>
                  <a:lnTo>
                    <a:pt x="10" y="60"/>
                  </a:lnTo>
                  <a:lnTo>
                    <a:pt x="16" y="64"/>
                  </a:lnTo>
                  <a:lnTo>
                    <a:pt x="22" y="67"/>
                  </a:lnTo>
                  <a:lnTo>
                    <a:pt x="29" y="70"/>
                  </a:lnTo>
                  <a:lnTo>
                    <a:pt x="35" y="70"/>
                  </a:lnTo>
                  <a:lnTo>
                    <a:pt x="43" y="69"/>
                  </a:lnTo>
                  <a:lnTo>
                    <a:pt x="49" y="66"/>
                  </a:lnTo>
                  <a:lnTo>
                    <a:pt x="60" y="59"/>
                  </a:lnTo>
                  <a:lnTo>
                    <a:pt x="67" y="47"/>
                  </a:lnTo>
                  <a:lnTo>
                    <a:pt x="69" y="34"/>
                  </a:lnTo>
                  <a:lnTo>
                    <a:pt x="66" y="20"/>
                  </a:lnTo>
                  <a:lnTo>
                    <a:pt x="63" y="14"/>
                  </a:lnTo>
                  <a:lnTo>
                    <a:pt x="59" y="9"/>
                  </a:lnTo>
                  <a:lnTo>
                    <a:pt x="53" y="5"/>
                  </a:lnTo>
                  <a:lnTo>
                    <a:pt x="47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14" name="Freeform 2269"/>
            <p:cNvSpPr>
              <a:spLocks/>
            </p:cNvSpPr>
            <p:nvPr/>
          </p:nvSpPr>
          <p:spPr bwMode="auto">
            <a:xfrm>
              <a:off x="4542" y="1297"/>
              <a:ext cx="12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3" y="22"/>
                  </a:moveTo>
                  <a:lnTo>
                    <a:pt x="0" y="36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7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68"/>
                  </a:lnTo>
                  <a:lnTo>
                    <a:pt x="49" y="66"/>
                  </a:lnTo>
                  <a:lnTo>
                    <a:pt x="55" y="63"/>
                  </a:lnTo>
                  <a:lnTo>
                    <a:pt x="61" y="59"/>
                  </a:lnTo>
                  <a:lnTo>
                    <a:pt x="65" y="53"/>
                  </a:lnTo>
                  <a:lnTo>
                    <a:pt x="68" y="47"/>
                  </a:lnTo>
                  <a:lnTo>
                    <a:pt x="70" y="33"/>
                  </a:lnTo>
                  <a:lnTo>
                    <a:pt x="67" y="20"/>
                  </a:lnTo>
                  <a:lnTo>
                    <a:pt x="59" y="9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1" y="2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15" name="Freeform 2270"/>
            <p:cNvSpPr>
              <a:spLocks/>
            </p:cNvSpPr>
            <p:nvPr/>
          </p:nvSpPr>
          <p:spPr bwMode="auto">
            <a:xfrm>
              <a:off x="4543" y="1337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3" y="50"/>
                  </a:moveTo>
                  <a:lnTo>
                    <a:pt x="6" y="56"/>
                  </a:lnTo>
                  <a:lnTo>
                    <a:pt x="12" y="60"/>
                  </a:lnTo>
                  <a:lnTo>
                    <a:pt x="17" y="65"/>
                  </a:lnTo>
                  <a:lnTo>
                    <a:pt x="23" y="68"/>
                  </a:lnTo>
                  <a:lnTo>
                    <a:pt x="30" y="70"/>
                  </a:lnTo>
                  <a:lnTo>
                    <a:pt x="36" y="70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8" y="47"/>
                  </a:lnTo>
                  <a:lnTo>
                    <a:pt x="71" y="35"/>
                  </a:lnTo>
                  <a:lnTo>
                    <a:pt x="67" y="21"/>
                  </a:lnTo>
                  <a:lnTo>
                    <a:pt x="64" y="14"/>
                  </a:lnTo>
                  <a:lnTo>
                    <a:pt x="60" y="10"/>
                  </a:lnTo>
                  <a:lnTo>
                    <a:pt x="55" y="6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1" y="11"/>
                  </a:lnTo>
                  <a:lnTo>
                    <a:pt x="3" y="23"/>
                  </a:lnTo>
                  <a:lnTo>
                    <a:pt x="0" y="36"/>
                  </a:lnTo>
                  <a:lnTo>
                    <a:pt x="3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16" name="Freeform 2271"/>
            <p:cNvSpPr>
              <a:spLocks/>
            </p:cNvSpPr>
            <p:nvPr/>
          </p:nvSpPr>
          <p:spPr bwMode="auto">
            <a:xfrm>
              <a:off x="4572" y="1365"/>
              <a:ext cx="12" cy="1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22" y="68"/>
                  </a:moveTo>
                  <a:lnTo>
                    <a:pt x="29" y="70"/>
                  </a:lnTo>
                  <a:lnTo>
                    <a:pt x="36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1" y="60"/>
                  </a:lnTo>
                  <a:lnTo>
                    <a:pt x="65" y="54"/>
                  </a:lnTo>
                  <a:lnTo>
                    <a:pt x="68" y="48"/>
                  </a:lnTo>
                  <a:lnTo>
                    <a:pt x="71" y="34"/>
                  </a:lnTo>
                  <a:lnTo>
                    <a:pt x="67" y="21"/>
                  </a:lnTo>
                  <a:lnTo>
                    <a:pt x="60" y="10"/>
                  </a:lnTo>
                  <a:lnTo>
                    <a:pt x="48" y="3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2"/>
                  </a:lnTo>
                  <a:lnTo>
                    <a:pt x="21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0" y="61"/>
                  </a:lnTo>
                  <a:lnTo>
                    <a:pt x="22" y="6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17" name="Freeform 2272"/>
            <p:cNvSpPr>
              <a:spLocks/>
            </p:cNvSpPr>
            <p:nvPr/>
          </p:nvSpPr>
          <p:spPr bwMode="auto">
            <a:xfrm>
              <a:off x="4612" y="1364"/>
              <a:ext cx="12" cy="11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0 h 70"/>
                <a:gd name="T4" fmla="*/ 0 w 71"/>
                <a:gd name="T5" fmla="*/ 0 h 70"/>
                <a:gd name="T6" fmla="*/ 0 w 71"/>
                <a:gd name="T7" fmla="*/ 0 h 70"/>
                <a:gd name="T8" fmla="*/ 0 w 71"/>
                <a:gd name="T9" fmla="*/ 0 h 70"/>
                <a:gd name="T10" fmla="*/ 0 w 71"/>
                <a:gd name="T11" fmla="*/ 0 h 70"/>
                <a:gd name="T12" fmla="*/ 0 w 71"/>
                <a:gd name="T13" fmla="*/ 0 h 70"/>
                <a:gd name="T14" fmla="*/ 0 w 71"/>
                <a:gd name="T15" fmla="*/ 0 h 70"/>
                <a:gd name="T16" fmla="*/ 0 w 71"/>
                <a:gd name="T17" fmla="*/ 0 h 70"/>
                <a:gd name="T18" fmla="*/ 0 w 71"/>
                <a:gd name="T19" fmla="*/ 0 h 70"/>
                <a:gd name="T20" fmla="*/ 0 w 71"/>
                <a:gd name="T21" fmla="*/ 0 h 70"/>
                <a:gd name="T22" fmla="*/ 0 w 71"/>
                <a:gd name="T23" fmla="*/ 0 h 70"/>
                <a:gd name="T24" fmla="*/ 0 w 71"/>
                <a:gd name="T25" fmla="*/ 0 h 70"/>
                <a:gd name="T26" fmla="*/ 0 w 71"/>
                <a:gd name="T27" fmla="*/ 0 h 70"/>
                <a:gd name="T28" fmla="*/ 0 w 71"/>
                <a:gd name="T29" fmla="*/ 0 h 70"/>
                <a:gd name="T30" fmla="*/ 0 w 71"/>
                <a:gd name="T31" fmla="*/ 0 h 70"/>
                <a:gd name="T32" fmla="*/ 0 w 71"/>
                <a:gd name="T33" fmla="*/ 0 h 70"/>
                <a:gd name="T34" fmla="*/ 0 w 71"/>
                <a:gd name="T35" fmla="*/ 0 h 70"/>
                <a:gd name="T36" fmla="*/ 0 w 71"/>
                <a:gd name="T37" fmla="*/ 0 h 70"/>
                <a:gd name="T38" fmla="*/ 0 w 71"/>
                <a:gd name="T39" fmla="*/ 0 h 70"/>
                <a:gd name="T40" fmla="*/ 0 w 71"/>
                <a:gd name="T41" fmla="*/ 0 h 70"/>
                <a:gd name="T42" fmla="*/ 0 w 71"/>
                <a:gd name="T43" fmla="*/ 0 h 70"/>
                <a:gd name="T44" fmla="*/ 0 w 71"/>
                <a:gd name="T45" fmla="*/ 0 h 70"/>
                <a:gd name="T46" fmla="*/ 0 w 71"/>
                <a:gd name="T47" fmla="*/ 0 h 70"/>
                <a:gd name="T48" fmla="*/ 0 w 71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0"/>
                <a:gd name="T77" fmla="*/ 71 w 71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0">
                  <a:moveTo>
                    <a:pt x="49" y="67"/>
                  </a:move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lnTo>
                    <a:pt x="65" y="14"/>
                  </a:lnTo>
                  <a:lnTo>
                    <a:pt x="60" y="10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0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2" y="3"/>
                  </a:lnTo>
                  <a:lnTo>
                    <a:pt x="10" y="11"/>
                  </a:lnTo>
                  <a:lnTo>
                    <a:pt x="3" y="23"/>
                  </a:lnTo>
                  <a:lnTo>
                    <a:pt x="0" y="35"/>
                  </a:lnTo>
                  <a:lnTo>
                    <a:pt x="3" y="49"/>
                  </a:lnTo>
                  <a:lnTo>
                    <a:pt x="7" y="56"/>
                  </a:lnTo>
                  <a:lnTo>
                    <a:pt x="12" y="60"/>
                  </a:lnTo>
                  <a:lnTo>
                    <a:pt x="17" y="64"/>
                  </a:lnTo>
                  <a:lnTo>
                    <a:pt x="24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69"/>
                  </a:lnTo>
                  <a:lnTo>
                    <a:pt x="49" y="6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18" name="Freeform 2273"/>
            <p:cNvSpPr>
              <a:spLocks/>
            </p:cNvSpPr>
            <p:nvPr/>
          </p:nvSpPr>
          <p:spPr bwMode="auto">
            <a:xfrm>
              <a:off x="4640" y="1335"/>
              <a:ext cx="12" cy="11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68" y="48"/>
                  </a:moveTo>
                  <a:lnTo>
                    <a:pt x="70" y="34"/>
                  </a:lnTo>
                  <a:lnTo>
                    <a:pt x="67" y="22"/>
                  </a:lnTo>
                  <a:lnTo>
                    <a:pt x="60" y="10"/>
                  </a:lnTo>
                  <a:lnTo>
                    <a:pt x="48" y="2"/>
                  </a:lnTo>
                  <a:lnTo>
                    <a:pt x="41" y="0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1" y="3"/>
                  </a:lnTo>
                  <a:lnTo>
                    <a:pt x="14" y="6"/>
                  </a:lnTo>
                  <a:lnTo>
                    <a:pt x="10" y="11"/>
                  </a:lnTo>
                  <a:lnTo>
                    <a:pt x="6" y="16"/>
                  </a:lnTo>
                  <a:lnTo>
                    <a:pt x="3" y="23"/>
                  </a:lnTo>
                  <a:lnTo>
                    <a:pt x="0" y="37"/>
                  </a:lnTo>
                  <a:lnTo>
                    <a:pt x="4" y="49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6" y="70"/>
                  </a:lnTo>
                  <a:lnTo>
                    <a:pt x="42" y="70"/>
                  </a:lnTo>
                  <a:lnTo>
                    <a:pt x="49" y="68"/>
                  </a:lnTo>
                  <a:lnTo>
                    <a:pt x="55" y="64"/>
                  </a:lnTo>
                  <a:lnTo>
                    <a:pt x="61" y="60"/>
                  </a:lnTo>
                  <a:lnTo>
                    <a:pt x="65" y="55"/>
                  </a:lnTo>
                  <a:lnTo>
                    <a:pt x="68" y="4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19" name="Freeform 2274"/>
            <p:cNvSpPr>
              <a:spLocks/>
            </p:cNvSpPr>
            <p:nvPr/>
          </p:nvSpPr>
          <p:spPr bwMode="auto">
            <a:xfrm>
              <a:off x="4639" y="1295"/>
              <a:ext cx="12" cy="12"/>
            </a:xfrm>
            <a:custGeom>
              <a:avLst/>
              <a:gdLst>
                <a:gd name="T0" fmla="*/ 0 w 71"/>
                <a:gd name="T1" fmla="*/ 0 h 71"/>
                <a:gd name="T2" fmla="*/ 0 w 71"/>
                <a:gd name="T3" fmla="*/ 0 h 71"/>
                <a:gd name="T4" fmla="*/ 0 w 71"/>
                <a:gd name="T5" fmla="*/ 0 h 71"/>
                <a:gd name="T6" fmla="*/ 0 w 71"/>
                <a:gd name="T7" fmla="*/ 0 h 71"/>
                <a:gd name="T8" fmla="*/ 0 w 71"/>
                <a:gd name="T9" fmla="*/ 0 h 71"/>
                <a:gd name="T10" fmla="*/ 0 w 71"/>
                <a:gd name="T11" fmla="*/ 0 h 71"/>
                <a:gd name="T12" fmla="*/ 0 w 71"/>
                <a:gd name="T13" fmla="*/ 0 h 71"/>
                <a:gd name="T14" fmla="*/ 0 w 71"/>
                <a:gd name="T15" fmla="*/ 0 h 71"/>
                <a:gd name="T16" fmla="*/ 0 w 71"/>
                <a:gd name="T17" fmla="*/ 0 h 71"/>
                <a:gd name="T18" fmla="*/ 0 w 71"/>
                <a:gd name="T19" fmla="*/ 0 h 71"/>
                <a:gd name="T20" fmla="*/ 0 w 71"/>
                <a:gd name="T21" fmla="*/ 0 h 71"/>
                <a:gd name="T22" fmla="*/ 0 w 71"/>
                <a:gd name="T23" fmla="*/ 0 h 71"/>
                <a:gd name="T24" fmla="*/ 0 w 71"/>
                <a:gd name="T25" fmla="*/ 0 h 71"/>
                <a:gd name="T26" fmla="*/ 0 w 71"/>
                <a:gd name="T27" fmla="*/ 0 h 71"/>
                <a:gd name="T28" fmla="*/ 0 w 71"/>
                <a:gd name="T29" fmla="*/ 0 h 71"/>
                <a:gd name="T30" fmla="*/ 0 w 71"/>
                <a:gd name="T31" fmla="*/ 0 h 71"/>
                <a:gd name="T32" fmla="*/ 0 w 71"/>
                <a:gd name="T33" fmla="*/ 0 h 71"/>
                <a:gd name="T34" fmla="*/ 0 w 71"/>
                <a:gd name="T35" fmla="*/ 0 h 71"/>
                <a:gd name="T36" fmla="*/ 0 w 71"/>
                <a:gd name="T37" fmla="*/ 0 h 71"/>
                <a:gd name="T38" fmla="*/ 0 w 71"/>
                <a:gd name="T39" fmla="*/ 0 h 71"/>
                <a:gd name="T40" fmla="*/ 0 w 71"/>
                <a:gd name="T41" fmla="*/ 0 h 71"/>
                <a:gd name="T42" fmla="*/ 0 w 71"/>
                <a:gd name="T43" fmla="*/ 0 h 71"/>
                <a:gd name="T44" fmla="*/ 0 w 71"/>
                <a:gd name="T45" fmla="*/ 0 h 71"/>
                <a:gd name="T46" fmla="*/ 0 w 71"/>
                <a:gd name="T47" fmla="*/ 0 h 71"/>
                <a:gd name="T48" fmla="*/ 0 w 71"/>
                <a:gd name="T49" fmla="*/ 0 h 7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1"/>
                <a:gd name="T76" fmla="*/ 0 h 71"/>
                <a:gd name="T77" fmla="*/ 71 w 71"/>
                <a:gd name="T78" fmla="*/ 71 h 7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1" h="71">
                  <a:moveTo>
                    <a:pt x="68" y="20"/>
                  </a:moveTo>
                  <a:lnTo>
                    <a:pt x="64" y="14"/>
                  </a:lnTo>
                  <a:lnTo>
                    <a:pt x="60" y="9"/>
                  </a:lnTo>
                  <a:lnTo>
                    <a:pt x="55" y="5"/>
                  </a:lnTo>
                  <a:lnTo>
                    <a:pt x="48" y="2"/>
                  </a:lnTo>
                  <a:lnTo>
                    <a:pt x="42" y="1"/>
                  </a:lnTo>
                  <a:lnTo>
                    <a:pt x="34" y="0"/>
                  </a:lnTo>
                  <a:lnTo>
                    <a:pt x="28" y="1"/>
                  </a:lnTo>
                  <a:lnTo>
                    <a:pt x="21" y="3"/>
                  </a:lnTo>
                  <a:lnTo>
                    <a:pt x="10" y="10"/>
                  </a:lnTo>
                  <a:lnTo>
                    <a:pt x="3" y="22"/>
                  </a:lnTo>
                  <a:lnTo>
                    <a:pt x="0" y="36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2" y="61"/>
                  </a:lnTo>
                  <a:lnTo>
                    <a:pt x="17" y="65"/>
                  </a:lnTo>
                  <a:lnTo>
                    <a:pt x="24" y="67"/>
                  </a:lnTo>
                  <a:lnTo>
                    <a:pt x="30" y="69"/>
                  </a:lnTo>
                  <a:lnTo>
                    <a:pt x="36" y="71"/>
                  </a:lnTo>
                  <a:lnTo>
                    <a:pt x="44" y="69"/>
                  </a:lnTo>
                  <a:lnTo>
                    <a:pt x="50" y="67"/>
                  </a:lnTo>
                  <a:lnTo>
                    <a:pt x="61" y="59"/>
                  </a:lnTo>
                  <a:lnTo>
                    <a:pt x="69" y="47"/>
                  </a:lnTo>
                  <a:lnTo>
                    <a:pt x="71" y="34"/>
                  </a:lnTo>
                  <a:lnTo>
                    <a:pt x="68" y="2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20" name="Freeform 2275"/>
            <p:cNvSpPr>
              <a:spLocks/>
            </p:cNvSpPr>
            <p:nvPr/>
          </p:nvSpPr>
          <p:spPr bwMode="auto">
            <a:xfrm>
              <a:off x="4610" y="1267"/>
              <a:ext cx="11" cy="12"/>
            </a:xfrm>
            <a:custGeom>
              <a:avLst/>
              <a:gdLst>
                <a:gd name="T0" fmla="*/ 0 w 70"/>
                <a:gd name="T1" fmla="*/ 0 h 70"/>
                <a:gd name="T2" fmla="*/ 0 w 70"/>
                <a:gd name="T3" fmla="*/ 0 h 70"/>
                <a:gd name="T4" fmla="*/ 0 w 70"/>
                <a:gd name="T5" fmla="*/ 0 h 70"/>
                <a:gd name="T6" fmla="*/ 0 w 70"/>
                <a:gd name="T7" fmla="*/ 0 h 70"/>
                <a:gd name="T8" fmla="*/ 0 w 70"/>
                <a:gd name="T9" fmla="*/ 0 h 70"/>
                <a:gd name="T10" fmla="*/ 0 w 70"/>
                <a:gd name="T11" fmla="*/ 0 h 70"/>
                <a:gd name="T12" fmla="*/ 0 w 70"/>
                <a:gd name="T13" fmla="*/ 0 h 70"/>
                <a:gd name="T14" fmla="*/ 0 w 70"/>
                <a:gd name="T15" fmla="*/ 0 h 70"/>
                <a:gd name="T16" fmla="*/ 0 w 70"/>
                <a:gd name="T17" fmla="*/ 0 h 70"/>
                <a:gd name="T18" fmla="*/ 0 w 70"/>
                <a:gd name="T19" fmla="*/ 0 h 70"/>
                <a:gd name="T20" fmla="*/ 0 w 70"/>
                <a:gd name="T21" fmla="*/ 0 h 70"/>
                <a:gd name="T22" fmla="*/ 0 w 70"/>
                <a:gd name="T23" fmla="*/ 0 h 70"/>
                <a:gd name="T24" fmla="*/ 0 w 70"/>
                <a:gd name="T25" fmla="*/ 0 h 70"/>
                <a:gd name="T26" fmla="*/ 0 w 70"/>
                <a:gd name="T27" fmla="*/ 0 h 70"/>
                <a:gd name="T28" fmla="*/ 0 w 70"/>
                <a:gd name="T29" fmla="*/ 0 h 70"/>
                <a:gd name="T30" fmla="*/ 0 w 70"/>
                <a:gd name="T31" fmla="*/ 0 h 70"/>
                <a:gd name="T32" fmla="*/ 0 w 70"/>
                <a:gd name="T33" fmla="*/ 0 h 70"/>
                <a:gd name="T34" fmla="*/ 0 w 70"/>
                <a:gd name="T35" fmla="*/ 0 h 70"/>
                <a:gd name="T36" fmla="*/ 0 w 70"/>
                <a:gd name="T37" fmla="*/ 0 h 70"/>
                <a:gd name="T38" fmla="*/ 0 w 70"/>
                <a:gd name="T39" fmla="*/ 0 h 70"/>
                <a:gd name="T40" fmla="*/ 0 w 70"/>
                <a:gd name="T41" fmla="*/ 0 h 70"/>
                <a:gd name="T42" fmla="*/ 0 w 70"/>
                <a:gd name="T43" fmla="*/ 0 h 70"/>
                <a:gd name="T44" fmla="*/ 0 w 70"/>
                <a:gd name="T45" fmla="*/ 0 h 70"/>
                <a:gd name="T46" fmla="*/ 0 w 70"/>
                <a:gd name="T47" fmla="*/ 0 h 70"/>
                <a:gd name="T48" fmla="*/ 0 w 70"/>
                <a:gd name="T49" fmla="*/ 0 h 7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0"/>
                <a:gd name="T76" fmla="*/ 0 h 70"/>
                <a:gd name="T77" fmla="*/ 70 w 70"/>
                <a:gd name="T78" fmla="*/ 70 h 7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0" h="70">
                  <a:moveTo>
                    <a:pt x="47" y="3"/>
                  </a:moveTo>
                  <a:lnTo>
                    <a:pt x="41" y="0"/>
                  </a:lnTo>
                  <a:lnTo>
                    <a:pt x="33" y="0"/>
                  </a:lnTo>
                  <a:lnTo>
                    <a:pt x="27" y="1"/>
                  </a:lnTo>
                  <a:lnTo>
                    <a:pt x="20" y="4"/>
                  </a:lnTo>
                  <a:lnTo>
                    <a:pt x="15" y="7"/>
                  </a:lnTo>
                  <a:lnTo>
                    <a:pt x="10" y="11"/>
                  </a:lnTo>
                  <a:lnTo>
                    <a:pt x="5" y="16"/>
                  </a:lnTo>
                  <a:lnTo>
                    <a:pt x="2" y="23"/>
                  </a:lnTo>
                  <a:lnTo>
                    <a:pt x="0" y="37"/>
                  </a:lnTo>
                  <a:lnTo>
                    <a:pt x="3" y="50"/>
                  </a:lnTo>
                  <a:lnTo>
                    <a:pt x="11" y="60"/>
                  </a:lnTo>
                  <a:lnTo>
                    <a:pt x="23" y="68"/>
                  </a:lnTo>
                  <a:lnTo>
                    <a:pt x="29" y="70"/>
                  </a:lnTo>
                  <a:lnTo>
                    <a:pt x="37" y="70"/>
                  </a:lnTo>
                  <a:lnTo>
                    <a:pt x="43" y="70"/>
                  </a:lnTo>
                  <a:lnTo>
                    <a:pt x="49" y="67"/>
                  </a:lnTo>
                  <a:lnTo>
                    <a:pt x="56" y="64"/>
                  </a:lnTo>
                  <a:lnTo>
                    <a:pt x="60" y="59"/>
                  </a:lnTo>
                  <a:lnTo>
                    <a:pt x="64" y="54"/>
                  </a:lnTo>
                  <a:lnTo>
                    <a:pt x="68" y="48"/>
                  </a:lnTo>
                  <a:lnTo>
                    <a:pt x="70" y="34"/>
                  </a:lnTo>
                  <a:lnTo>
                    <a:pt x="67" y="21"/>
                  </a:lnTo>
                  <a:lnTo>
                    <a:pt x="59" y="10"/>
                  </a:lnTo>
                  <a:lnTo>
                    <a:pt x="47" y="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21" name="Freeform 2276"/>
            <p:cNvSpPr>
              <a:spLocks/>
            </p:cNvSpPr>
            <p:nvPr/>
          </p:nvSpPr>
          <p:spPr bwMode="auto">
            <a:xfrm>
              <a:off x="4593" y="1280"/>
              <a:ext cx="8" cy="9"/>
            </a:xfrm>
            <a:custGeom>
              <a:avLst/>
              <a:gdLst>
                <a:gd name="T0" fmla="*/ 0 w 49"/>
                <a:gd name="T1" fmla="*/ 0 h 49"/>
                <a:gd name="T2" fmla="*/ 0 w 49"/>
                <a:gd name="T3" fmla="*/ 0 h 49"/>
                <a:gd name="T4" fmla="*/ 0 w 49"/>
                <a:gd name="T5" fmla="*/ 0 h 49"/>
                <a:gd name="T6" fmla="*/ 0 w 49"/>
                <a:gd name="T7" fmla="*/ 0 h 49"/>
                <a:gd name="T8" fmla="*/ 0 w 49"/>
                <a:gd name="T9" fmla="*/ 0 h 49"/>
                <a:gd name="T10" fmla="*/ 0 w 49"/>
                <a:gd name="T11" fmla="*/ 0 h 49"/>
                <a:gd name="T12" fmla="*/ 0 w 49"/>
                <a:gd name="T13" fmla="*/ 0 h 49"/>
                <a:gd name="T14" fmla="*/ 0 w 49"/>
                <a:gd name="T15" fmla="*/ 0 h 49"/>
                <a:gd name="T16" fmla="*/ 0 w 49"/>
                <a:gd name="T17" fmla="*/ 0 h 49"/>
                <a:gd name="T18" fmla="*/ 0 w 49"/>
                <a:gd name="T19" fmla="*/ 0 h 49"/>
                <a:gd name="T20" fmla="*/ 0 w 49"/>
                <a:gd name="T21" fmla="*/ 0 h 49"/>
                <a:gd name="T22" fmla="*/ 0 w 49"/>
                <a:gd name="T23" fmla="*/ 0 h 49"/>
                <a:gd name="T24" fmla="*/ 0 w 49"/>
                <a:gd name="T25" fmla="*/ 0 h 49"/>
                <a:gd name="T26" fmla="*/ 0 w 49"/>
                <a:gd name="T27" fmla="*/ 0 h 49"/>
                <a:gd name="T28" fmla="*/ 0 w 49"/>
                <a:gd name="T29" fmla="*/ 0 h 49"/>
                <a:gd name="T30" fmla="*/ 0 w 49"/>
                <a:gd name="T31" fmla="*/ 0 h 49"/>
                <a:gd name="T32" fmla="*/ 0 w 49"/>
                <a:gd name="T33" fmla="*/ 0 h 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49"/>
                <a:gd name="T53" fmla="*/ 49 w 49"/>
                <a:gd name="T54" fmla="*/ 49 h 4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49">
                  <a:moveTo>
                    <a:pt x="25" y="0"/>
                  </a:moveTo>
                  <a:lnTo>
                    <a:pt x="15" y="2"/>
                  </a:lnTo>
                  <a:lnTo>
                    <a:pt x="8" y="7"/>
                  </a:lnTo>
                  <a:lnTo>
                    <a:pt x="2" y="15"/>
                  </a:lnTo>
                  <a:lnTo>
                    <a:pt x="0" y="24"/>
                  </a:lnTo>
                  <a:lnTo>
                    <a:pt x="2" y="34"/>
                  </a:lnTo>
                  <a:lnTo>
                    <a:pt x="8" y="42"/>
                  </a:lnTo>
                  <a:lnTo>
                    <a:pt x="15" y="47"/>
                  </a:lnTo>
                  <a:lnTo>
                    <a:pt x="25" y="49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4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4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22" name="Freeform 2277"/>
            <p:cNvSpPr>
              <a:spLocks/>
            </p:cNvSpPr>
            <p:nvPr/>
          </p:nvSpPr>
          <p:spPr bwMode="auto">
            <a:xfrm>
              <a:off x="4567" y="1291"/>
              <a:ext cx="8" cy="9"/>
            </a:xfrm>
            <a:custGeom>
              <a:avLst/>
              <a:gdLst>
                <a:gd name="T0" fmla="*/ 0 w 51"/>
                <a:gd name="T1" fmla="*/ 0 h 51"/>
                <a:gd name="T2" fmla="*/ 0 w 51"/>
                <a:gd name="T3" fmla="*/ 0 h 51"/>
                <a:gd name="T4" fmla="*/ 0 w 51"/>
                <a:gd name="T5" fmla="*/ 0 h 51"/>
                <a:gd name="T6" fmla="*/ 0 w 51"/>
                <a:gd name="T7" fmla="*/ 0 h 51"/>
                <a:gd name="T8" fmla="*/ 0 w 51"/>
                <a:gd name="T9" fmla="*/ 0 h 51"/>
                <a:gd name="T10" fmla="*/ 0 w 51"/>
                <a:gd name="T11" fmla="*/ 0 h 51"/>
                <a:gd name="T12" fmla="*/ 0 w 51"/>
                <a:gd name="T13" fmla="*/ 0 h 51"/>
                <a:gd name="T14" fmla="*/ 0 w 51"/>
                <a:gd name="T15" fmla="*/ 0 h 51"/>
                <a:gd name="T16" fmla="*/ 0 w 51"/>
                <a:gd name="T17" fmla="*/ 0 h 51"/>
                <a:gd name="T18" fmla="*/ 0 w 51"/>
                <a:gd name="T19" fmla="*/ 0 h 51"/>
                <a:gd name="T20" fmla="*/ 0 w 51"/>
                <a:gd name="T21" fmla="*/ 0 h 51"/>
                <a:gd name="T22" fmla="*/ 0 w 51"/>
                <a:gd name="T23" fmla="*/ 0 h 51"/>
                <a:gd name="T24" fmla="*/ 0 w 51"/>
                <a:gd name="T25" fmla="*/ 0 h 51"/>
                <a:gd name="T26" fmla="*/ 0 w 51"/>
                <a:gd name="T27" fmla="*/ 0 h 51"/>
                <a:gd name="T28" fmla="*/ 0 w 51"/>
                <a:gd name="T29" fmla="*/ 0 h 51"/>
                <a:gd name="T30" fmla="*/ 0 w 51"/>
                <a:gd name="T31" fmla="*/ 0 h 51"/>
                <a:gd name="T32" fmla="*/ 0 w 51"/>
                <a:gd name="T33" fmla="*/ 0 h 51"/>
                <a:gd name="T34" fmla="*/ 0 w 51"/>
                <a:gd name="T35" fmla="*/ 0 h 51"/>
                <a:gd name="T36" fmla="*/ 0 w 51"/>
                <a:gd name="T37" fmla="*/ 0 h 51"/>
                <a:gd name="T38" fmla="*/ 0 w 51"/>
                <a:gd name="T39" fmla="*/ 0 h 51"/>
                <a:gd name="T40" fmla="*/ 0 w 51"/>
                <a:gd name="T41" fmla="*/ 0 h 51"/>
                <a:gd name="T42" fmla="*/ 0 w 51"/>
                <a:gd name="T43" fmla="*/ 0 h 51"/>
                <a:gd name="T44" fmla="*/ 0 w 51"/>
                <a:gd name="T45" fmla="*/ 0 h 51"/>
                <a:gd name="T46" fmla="*/ 0 w 51"/>
                <a:gd name="T47" fmla="*/ 0 h 51"/>
                <a:gd name="T48" fmla="*/ 0 w 51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1"/>
                <a:gd name="T77" fmla="*/ 51 w 51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1">
                  <a:moveTo>
                    <a:pt x="8" y="8"/>
                  </a:moveTo>
                  <a:lnTo>
                    <a:pt x="1" y="16"/>
                  </a:lnTo>
                  <a:lnTo>
                    <a:pt x="0" y="25"/>
                  </a:lnTo>
                  <a:lnTo>
                    <a:pt x="1" y="35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5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8"/>
                  </a:lnTo>
                  <a:lnTo>
                    <a:pt x="39" y="5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23" name="Freeform 2278"/>
            <p:cNvSpPr>
              <a:spLocks/>
            </p:cNvSpPr>
            <p:nvPr/>
          </p:nvSpPr>
          <p:spPr bwMode="auto">
            <a:xfrm>
              <a:off x="4556" y="1318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0" y="25"/>
                  </a:moveTo>
                  <a:lnTo>
                    <a:pt x="2" y="34"/>
                  </a:lnTo>
                  <a:lnTo>
                    <a:pt x="7" y="42"/>
                  </a:lnTo>
                  <a:lnTo>
                    <a:pt x="15" y="47"/>
                  </a:lnTo>
                  <a:lnTo>
                    <a:pt x="25" y="50"/>
                  </a:lnTo>
                  <a:lnTo>
                    <a:pt x="34" y="47"/>
                  </a:lnTo>
                  <a:lnTo>
                    <a:pt x="42" y="42"/>
                  </a:lnTo>
                  <a:lnTo>
                    <a:pt x="47" y="34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2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7" y="8"/>
                  </a:lnTo>
                  <a:lnTo>
                    <a:pt x="2" y="1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24" name="Freeform 2279"/>
            <p:cNvSpPr>
              <a:spLocks/>
            </p:cNvSpPr>
            <p:nvPr/>
          </p:nvSpPr>
          <p:spPr bwMode="auto">
            <a:xfrm>
              <a:off x="4567" y="1344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w 51"/>
                <a:gd name="T35" fmla="*/ 0 h 50"/>
                <a:gd name="T36" fmla="*/ 0 w 51"/>
                <a:gd name="T37" fmla="*/ 0 h 50"/>
                <a:gd name="T38" fmla="*/ 0 w 51"/>
                <a:gd name="T39" fmla="*/ 0 h 50"/>
                <a:gd name="T40" fmla="*/ 0 w 51"/>
                <a:gd name="T41" fmla="*/ 0 h 50"/>
                <a:gd name="T42" fmla="*/ 0 w 51"/>
                <a:gd name="T43" fmla="*/ 0 h 50"/>
                <a:gd name="T44" fmla="*/ 0 w 51"/>
                <a:gd name="T45" fmla="*/ 0 h 50"/>
                <a:gd name="T46" fmla="*/ 0 w 51"/>
                <a:gd name="T47" fmla="*/ 0 h 50"/>
                <a:gd name="T48" fmla="*/ 0 w 51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50"/>
                <a:gd name="T77" fmla="*/ 51 w 51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50">
                  <a:moveTo>
                    <a:pt x="8" y="43"/>
                  </a:moveTo>
                  <a:lnTo>
                    <a:pt x="12" y="46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50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9" y="34"/>
                  </a:lnTo>
                  <a:lnTo>
                    <a:pt x="51" y="25"/>
                  </a:lnTo>
                  <a:lnTo>
                    <a:pt x="49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2"/>
                  </a:lnTo>
                  <a:lnTo>
                    <a:pt x="30" y="1"/>
                  </a:lnTo>
                  <a:lnTo>
                    <a:pt x="25" y="0"/>
                  </a:lnTo>
                  <a:lnTo>
                    <a:pt x="21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8" y="7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1" y="34"/>
                  </a:lnTo>
                  <a:lnTo>
                    <a:pt x="8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25" name="Freeform 2280"/>
            <p:cNvSpPr>
              <a:spLocks/>
            </p:cNvSpPr>
            <p:nvPr/>
          </p:nvSpPr>
          <p:spPr bwMode="auto">
            <a:xfrm>
              <a:off x="4593" y="1355"/>
              <a:ext cx="8" cy="8"/>
            </a:xfrm>
            <a:custGeom>
              <a:avLst/>
              <a:gdLst>
                <a:gd name="T0" fmla="*/ 0 w 49"/>
                <a:gd name="T1" fmla="*/ 0 h 50"/>
                <a:gd name="T2" fmla="*/ 0 w 49"/>
                <a:gd name="T3" fmla="*/ 0 h 50"/>
                <a:gd name="T4" fmla="*/ 0 w 49"/>
                <a:gd name="T5" fmla="*/ 0 h 50"/>
                <a:gd name="T6" fmla="*/ 0 w 49"/>
                <a:gd name="T7" fmla="*/ 0 h 50"/>
                <a:gd name="T8" fmla="*/ 0 w 49"/>
                <a:gd name="T9" fmla="*/ 0 h 50"/>
                <a:gd name="T10" fmla="*/ 0 w 49"/>
                <a:gd name="T11" fmla="*/ 0 h 50"/>
                <a:gd name="T12" fmla="*/ 0 w 49"/>
                <a:gd name="T13" fmla="*/ 0 h 50"/>
                <a:gd name="T14" fmla="*/ 0 w 49"/>
                <a:gd name="T15" fmla="*/ 0 h 50"/>
                <a:gd name="T16" fmla="*/ 0 w 49"/>
                <a:gd name="T17" fmla="*/ 0 h 50"/>
                <a:gd name="T18" fmla="*/ 0 w 49"/>
                <a:gd name="T19" fmla="*/ 0 h 50"/>
                <a:gd name="T20" fmla="*/ 0 w 49"/>
                <a:gd name="T21" fmla="*/ 0 h 50"/>
                <a:gd name="T22" fmla="*/ 0 w 49"/>
                <a:gd name="T23" fmla="*/ 0 h 50"/>
                <a:gd name="T24" fmla="*/ 0 w 49"/>
                <a:gd name="T25" fmla="*/ 0 h 50"/>
                <a:gd name="T26" fmla="*/ 0 w 49"/>
                <a:gd name="T27" fmla="*/ 0 h 50"/>
                <a:gd name="T28" fmla="*/ 0 w 49"/>
                <a:gd name="T29" fmla="*/ 0 h 50"/>
                <a:gd name="T30" fmla="*/ 0 w 49"/>
                <a:gd name="T31" fmla="*/ 0 h 50"/>
                <a:gd name="T32" fmla="*/ 0 w 49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9"/>
                <a:gd name="T52" fmla="*/ 0 h 50"/>
                <a:gd name="T53" fmla="*/ 49 w 49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9" h="50">
                  <a:moveTo>
                    <a:pt x="25" y="50"/>
                  </a:moveTo>
                  <a:lnTo>
                    <a:pt x="34" y="48"/>
                  </a:lnTo>
                  <a:lnTo>
                    <a:pt x="42" y="42"/>
                  </a:lnTo>
                  <a:lnTo>
                    <a:pt x="47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8"/>
                  </a:lnTo>
                  <a:lnTo>
                    <a:pt x="34" y="3"/>
                  </a:lnTo>
                  <a:lnTo>
                    <a:pt x="25" y="0"/>
                  </a:lnTo>
                  <a:lnTo>
                    <a:pt x="15" y="3"/>
                  </a:lnTo>
                  <a:lnTo>
                    <a:pt x="8" y="8"/>
                  </a:lnTo>
                  <a:lnTo>
                    <a:pt x="2" y="15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8" y="42"/>
                  </a:lnTo>
                  <a:lnTo>
                    <a:pt x="15" y="48"/>
                  </a:lnTo>
                  <a:lnTo>
                    <a:pt x="25" y="5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26" name="Freeform 2281"/>
            <p:cNvSpPr>
              <a:spLocks/>
            </p:cNvSpPr>
            <p:nvPr/>
          </p:nvSpPr>
          <p:spPr bwMode="auto">
            <a:xfrm>
              <a:off x="4619" y="1344"/>
              <a:ext cx="9" cy="8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43" y="43"/>
                  </a:moveTo>
                  <a:lnTo>
                    <a:pt x="48" y="34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0" y="49"/>
                  </a:lnTo>
                  <a:lnTo>
                    <a:pt x="26" y="50"/>
                  </a:lnTo>
                  <a:lnTo>
                    <a:pt x="30" y="49"/>
                  </a:lnTo>
                  <a:lnTo>
                    <a:pt x="34" y="48"/>
                  </a:lnTo>
                  <a:lnTo>
                    <a:pt x="39" y="46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27" name="Freeform 2282"/>
            <p:cNvSpPr>
              <a:spLocks/>
            </p:cNvSpPr>
            <p:nvPr/>
          </p:nvSpPr>
          <p:spPr bwMode="auto">
            <a:xfrm>
              <a:off x="4630" y="1318"/>
              <a:ext cx="8" cy="8"/>
            </a:xfrm>
            <a:custGeom>
              <a:avLst/>
              <a:gdLst>
                <a:gd name="T0" fmla="*/ 0 w 51"/>
                <a:gd name="T1" fmla="*/ 0 h 50"/>
                <a:gd name="T2" fmla="*/ 0 w 51"/>
                <a:gd name="T3" fmla="*/ 0 h 50"/>
                <a:gd name="T4" fmla="*/ 0 w 51"/>
                <a:gd name="T5" fmla="*/ 0 h 50"/>
                <a:gd name="T6" fmla="*/ 0 w 51"/>
                <a:gd name="T7" fmla="*/ 0 h 50"/>
                <a:gd name="T8" fmla="*/ 0 w 51"/>
                <a:gd name="T9" fmla="*/ 0 h 50"/>
                <a:gd name="T10" fmla="*/ 0 w 51"/>
                <a:gd name="T11" fmla="*/ 0 h 50"/>
                <a:gd name="T12" fmla="*/ 0 w 51"/>
                <a:gd name="T13" fmla="*/ 0 h 50"/>
                <a:gd name="T14" fmla="*/ 0 w 51"/>
                <a:gd name="T15" fmla="*/ 0 h 50"/>
                <a:gd name="T16" fmla="*/ 0 w 51"/>
                <a:gd name="T17" fmla="*/ 0 h 50"/>
                <a:gd name="T18" fmla="*/ 0 w 51"/>
                <a:gd name="T19" fmla="*/ 0 h 50"/>
                <a:gd name="T20" fmla="*/ 0 w 51"/>
                <a:gd name="T21" fmla="*/ 0 h 50"/>
                <a:gd name="T22" fmla="*/ 0 w 51"/>
                <a:gd name="T23" fmla="*/ 0 h 50"/>
                <a:gd name="T24" fmla="*/ 0 w 51"/>
                <a:gd name="T25" fmla="*/ 0 h 50"/>
                <a:gd name="T26" fmla="*/ 0 w 51"/>
                <a:gd name="T27" fmla="*/ 0 h 50"/>
                <a:gd name="T28" fmla="*/ 0 w 51"/>
                <a:gd name="T29" fmla="*/ 0 h 50"/>
                <a:gd name="T30" fmla="*/ 0 w 51"/>
                <a:gd name="T31" fmla="*/ 0 h 50"/>
                <a:gd name="T32" fmla="*/ 0 w 51"/>
                <a:gd name="T33" fmla="*/ 0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1"/>
                <a:gd name="T52" fmla="*/ 0 h 50"/>
                <a:gd name="T53" fmla="*/ 51 w 51"/>
                <a:gd name="T54" fmla="*/ 50 h 5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1" h="50">
                  <a:moveTo>
                    <a:pt x="51" y="25"/>
                  </a:moveTo>
                  <a:lnTo>
                    <a:pt x="49" y="15"/>
                  </a:lnTo>
                  <a:lnTo>
                    <a:pt x="43" y="8"/>
                  </a:lnTo>
                  <a:lnTo>
                    <a:pt x="36" y="2"/>
                  </a:lnTo>
                  <a:lnTo>
                    <a:pt x="26" y="0"/>
                  </a:lnTo>
                  <a:lnTo>
                    <a:pt x="16" y="2"/>
                  </a:lnTo>
                  <a:lnTo>
                    <a:pt x="8" y="8"/>
                  </a:lnTo>
                  <a:lnTo>
                    <a:pt x="3" y="15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8" y="42"/>
                  </a:lnTo>
                  <a:lnTo>
                    <a:pt x="16" y="47"/>
                  </a:lnTo>
                  <a:lnTo>
                    <a:pt x="26" y="50"/>
                  </a:lnTo>
                  <a:lnTo>
                    <a:pt x="36" y="47"/>
                  </a:lnTo>
                  <a:lnTo>
                    <a:pt x="43" y="42"/>
                  </a:lnTo>
                  <a:lnTo>
                    <a:pt x="49" y="34"/>
                  </a:lnTo>
                  <a:lnTo>
                    <a:pt x="51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28" name="Freeform 2283"/>
            <p:cNvSpPr>
              <a:spLocks/>
            </p:cNvSpPr>
            <p:nvPr/>
          </p:nvSpPr>
          <p:spPr bwMode="auto">
            <a:xfrm>
              <a:off x="4619" y="1291"/>
              <a:ext cx="9" cy="9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43" y="8"/>
                  </a:moveTo>
                  <a:lnTo>
                    <a:pt x="39" y="5"/>
                  </a:lnTo>
                  <a:lnTo>
                    <a:pt x="34" y="2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0" y="1"/>
                  </a:lnTo>
                  <a:lnTo>
                    <a:pt x="16" y="2"/>
                  </a:lnTo>
                  <a:lnTo>
                    <a:pt x="12" y="5"/>
                  </a:lnTo>
                  <a:lnTo>
                    <a:pt x="7" y="8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0" y="50"/>
                  </a:lnTo>
                  <a:lnTo>
                    <a:pt x="26" y="51"/>
                  </a:lnTo>
                  <a:lnTo>
                    <a:pt x="30" y="50"/>
                  </a:lnTo>
                  <a:lnTo>
                    <a:pt x="34" y="49"/>
                  </a:lnTo>
                  <a:lnTo>
                    <a:pt x="39" y="46"/>
                  </a:lnTo>
                  <a:lnTo>
                    <a:pt x="43" y="43"/>
                  </a:lnTo>
                  <a:lnTo>
                    <a:pt x="48" y="35"/>
                  </a:lnTo>
                  <a:lnTo>
                    <a:pt x="50" y="25"/>
                  </a:lnTo>
                  <a:lnTo>
                    <a:pt x="48" y="16"/>
                  </a:lnTo>
                  <a:lnTo>
                    <a:pt x="43" y="8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29" name="Freeform 2284"/>
            <p:cNvSpPr>
              <a:spLocks/>
            </p:cNvSpPr>
            <p:nvPr/>
          </p:nvSpPr>
          <p:spPr bwMode="auto">
            <a:xfrm>
              <a:off x="4578" y="1284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15" y="2"/>
                  </a:moveTo>
                  <a:lnTo>
                    <a:pt x="6" y="8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5" y="40"/>
                  </a:lnTo>
                  <a:lnTo>
                    <a:pt x="8" y="44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1" y="51"/>
                  </a:lnTo>
                  <a:lnTo>
                    <a:pt x="26" y="51"/>
                  </a:lnTo>
                  <a:lnTo>
                    <a:pt x="30" y="49"/>
                  </a:lnTo>
                  <a:lnTo>
                    <a:pt x="35" y="48"/>
                  </a:lnTo>
                  <a:lnTo>
                    <a:pt x="44" y="42"/>
                  </a:lnTo>
                  <a:lnTo>
                    <a:pt x="48" y="34"/>
                  </a:lnTo>
                  <a:lnTo>
                    <a:pt x="50" y="25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4" y="2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30" name="Freeform 2285"/>
            <p:cNvSpPr>
              <a:spLocks/>
            </p:cNvSpPr>
            <p:nvPr/>
          </p:nvSpPr>
          <p:spPr bwMode="auto">
            <a:xfrm>
              <a:off x="4558" y="1304"/>
              <a:ext cx="8" cy="9"/>
            </a:xfrm>
            <a:custGeom>
              <a:avLst/>
              <a:gdLst>
                <a:gd name="T0" fmla="*/ 0 w 50"/>
                <a:gd name="T1" fmla="*/ 0 h 50"/>
                <a:gd name="T2" fmla="*/ 0 w 50"/>
                <a:gd name="T3" fmla="*/ 0 h 50"/>
                <a:gd name="T4" fmla="*/ 0 w 50"/>
                <a:gd name="T5" fmla="*/ 0 h 50"/>
                <a:gd name="T6" fmla="*/ 0 w 50"/>
                <a:gd name="T7" fmla="*/ 0 h 50"/>
                <a:gd name="T8" fmla="*/ 0 w 50"/>
                <a:gd name="T9" fmla="*/ 0 h 50"/>
                <a:gd name="T10" fmla="*/ 0 w 50"/>
                <a:gd name="T11" fmla="*/ 0 h 50"/>
                <a:gd name="T12" fmla="*/ 0 w 50"/>
                <a:gd name="T13" fmla="*/ 0 h 50"/>
                <a:gd name="T14" fmla="*/ 0 w 50"/>
                <a:gd name="T15" fmla="*/ 0 h 50"/>
                <a:gd name="T16" fmla="*/ 0 w 50"/>
                <a:gd name="T17" fmla="*/ 0 h 50"/>
                <a:gd name="T18" fmla="*/ 0 w 50"/>
                <a:gd name="T19" fmla="*/ 0 h 50"/>
                <a:gd name="T20" fmla="*/ 0 w 50"/>
                <a:gd name="T21" fmla="*/ 0 h 50"/>
                <a:gd name="T22" fmla="*/ 0 w 50"/>
                <a:gd name="T23" fmla="*/ 0 h 50"/>
                <a:gd name="T24" fmla="*/ 0 w 50"/>
                <a:gd name="T25" fmla="*/ 0 h 50"/>
                <a:gd name="T26" fmla="*/ 0 w 50"/>
                <a:gd name="T27" fmla="*/ 0 h 50"/>
                <a:gd name="T28" fmla="*/ 0 w 50"/>
                <a:gd name="T29" fmla="*/ 0 h 50"/>
                <a:gd name="T30" fmla="*/ 0 w 50"/>
                <a:gd name="T31" fmla="*/ 0 h 50"/>
                <a:gd name="T32" fmla="*/ 0 w 50"/>
                <a:gd name="T33" fmla="*/ 0 h 50"/>
                <a:gd name="T34" fmla="*/ 0 w 50"/>
                <a:gd name="T35" fmla="*/ 0 h 50"/>
                <a:gd name="T36" fmla="*/ 0 w 50"/>
                <a:gd name="T37" fmla="*/ 0 h 50"/>
                <a:gd name="T38" fmla="*/ 0 w 50"/>
                <a:gd name="T39" fmla="*/ 0 h 50"/>
                <a:gd name="T40" fmla="*/ 0 w 50"/>
                <a:gd name="T41" fmla="*/ 0 h 50"/>
                <a:gd name="T42" fmla="*/ 0 w 50"/>
                <a:gd name="T43" fmla="*/ 0 h 50"/>
                <a:gd name="T44" fmla="*/ 0 w 50"/>
                <a:gd name="T45" fmla="*/ 0 h 50"/>
                <a:gd name="T46" fmla="*/ 0 w 50"/>
                <a:gd name="T47" fmla="*/ 0 h 50"/>
                <a:gd name="T48" fmla="*/ 0 w 50"/>
                <a:gd name="T49" fmla="*/ 0 h 5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0"/>
                <a:gd name="T77" fmla="*/ 50 w 50"/>
                <a:gd name="T78" fmla="*/ 50 h 50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0">
                  <a:moveTo>
                    <a:pt x="2" y="16"/>
                  </a:moveTo>
                  <a:lnTo>
                    <a:pt x="0" y="25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6" y="50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40" y="46"/>
                  </a:lnTo>
                  <a:lnTo>
                    <a:pt x="43" y="43"/>
                  </a:lnTo>
                  <a:lnTo>
                    <a:pt x="46" y="38"/>
                  </a:lnTo>
                  <a:lnTo>
                    <a:pt x="48" y="34"/>
                  </a:lnTo>
                  <a:lnTo>
                    <a:pt x="50" y="24"/>
                  </a:lnTo>
                  <a:lnTo>
                    <a:pt x="48" y="15"/>
                  </a:lnTo>
                  <a:lnTo>
                    <a:pt x="43" y="7"/>
                  </a:lnTo>
                  <a:lnTo>
                    <a:pt x="34" y="2"/>
                  </a:lnTo>
                  <a:lnTo>
                    <a:pt x="29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5" y="2"/>
                  </a:lnTo>
                  <a:lnTo>
                    <a:pt x="12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31" name="Freeform 2286"/>
            <p:cNvSpPr>
              <a:spLocks/>
            </p:cNvSpPr>
            <p:nvPr/>
          </p:nvSpPr>
          <p:spPr bwMode="auto">
            <a:xfrm>
              <a:off x="4559" y="1333"/>
              <a:ext cx="8" cy="8"/>
            </a:xfrm>
            <a:custGeom>
              <a:avLst/>
              <a:gdLst>
                <a:gd name="T0" fmla="*/ 0 w 50"/>
                <a:gd name="T1" fmla="*/ 0 h 51"/>
                <a:gd name="T2" fmla="*/ 0 w 50"/>
                <a:gd name="T3" fmla="*/ 0 h 51"/>
                <a:gd name="T4" fmla="*/ 0 w 50"/>
                <a:gd name="T5" fmla="*/ 0 h 51"/>
                <a:gd name="T6" fmla="*/ 0 w 50"/>
                <a:gd name="T7" fmla="*/ 0 h 51"/>
                <a:gd name="T8" fmla="*/ 0 w 50"/>
                <a:gd name="T9" fmla="*/ 0 h 51"/>
                <a:gd name="T10" fmla="*/ 0 w 50"/>
                <a:gd name="T11" fmla="*/ 0 h 51"/>
                <a:gd name="T12" fmla="*/ 0 w 50"/>
                <a:gd name="T13" fmla="*/ 0 h 51"/>
                <a:gd name="T14" fmla="*/ 0 w 50"/>
                <a:gd name="T15" fmla="*/ 0 h 51"/>
                <a:gd name="T16" fmla="*/ 0 w 50"/>
                <a:gd name="T17" fmla="*/ 0 h 51"/>
                <a:gd name="T18" fmla="*/ 0 w 50"/>
                <a:gd name="T19" fmla="*/ 0 h 51"/>
                <a:gd name="T20" fmla="*/ 0 w 50"/>
                <a:gd name="T21" fmla="*/ 0 h 51"/>
                <a:gd name="T22" fmla="*/ 0 w 50"/>
                <a:gd name="T23" fmla="*/ 0 h 51"/>
                <a:gd name="T24" fmla="*/ 0 w 50"/>
                <a:gd name="T25" fmla="*/ 0 h 51"/>
                <a:gd name="T26" fmla="*/ 0 w 50"/>
                <a:gd name="T27" fmla="*/ 0 h 51"/>
                <a:gd name="T28" fmla="*/ 0 w 50"/>
                <a:gd name="T29" fmla="*/ 0 h 51"/>
                <a:gd name="T30" fmla="*/ 0 w 50"/>
                <a:gd name="T31" fmla="*/ 0 h 51"/>
                <a:gd name="T32" fmla="*/ 0 w 50"/>
                <a:gd name="T33" fmla="*/ 0 h 51"/>
                <a:gd name="T34" fmla="*/ 0 w 50"/>
                <a:gd name="T35" fmla="*/ 0 h 51"/>
                <a:gd name="T36" fmla="*/ 0 w 50"/>
                <a:gd name="T37" fmla="*/ 0 h 51"/>
                <a:gd name="T38" fmla="*/ 0 w 50"/>
                <a:gd name="T39" fmla="*/ 0 h 51"/>
                <a:gd name="T40" fmla="*/ 0 w 50"/>
                <a:gd name="T41" fmla="*/ 0 h 51"/>
                <a:gd name="T42" fmla="*/ 0 w 50"/>
                <a:gd name="T43" fmla="*/ 0 h 51"/>
                <a:gd name="T44" fmla="*/ 0 w 50"/>
                <a:gd name="T45" fmla="*/ 0 h 51"/>
                <a:gd name="T46" fmla="*/ 0 w 50"/>
                <a:gd name="T47" fmla="*/ 0 h 51"/>
                <a:gd name="T48" fmla="*/ 0 w 50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51"/>
                <a:gd name="T77" fmla="*/ 50 w 50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51">
                  <a:moveTo>
                    <a:pt x="2" y="36"/>
                  </a:moveTo>
                  <a:lnTo>
                    <a:pt x="4" y="40"/>
                  </a:lnTo>
                  <a:lnTo>
                    <a:pt x="8" y="43"/>
                  </a:lnTo>
                  <a:lnTo>
                    <a:pt x="12" y="46"/>
                  </a:lnTo>
                  <a:lnTo>
                    <a:pt x="16" y="49"/>
                  </a:ln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43" y="42"/>
                  </a:lnTo>
                  <a:lnTo>
                    <a:pt x="47" y="35"/>
                  </a:lnTo>
                  <a:lnTo>
                    <a:pt x="50" y="25"/>
                  </a:lnTo>
                  <a:lnTo>
                    <a:pt x="47" y="15"/>
                  </a:lnTo>
                  <a:lnTo>
                    <a:pt x="45" y="11"/>
                  </a:lnTo>
                  <a:lnTo>
                    <a:pt x="42" y="7"/>
                  </a:lnTo>
                  <a:lnTo>
                    <a:pt x="38" y="5"/>
                  </a:lnTo>
                  <a:lnTo>
                    <a:pt x="33" y="2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32" name="Freeform 2287"/>
            <p:cNvSpPr>
              <a:spLocks/>
            </p:cNvSpPr>
            <p:nvPr/>
          </p:nvSpPr>
          <p:spPr bwMode="auto">
            <a:xfrm>
              <a:off x="4580" y="1353"/>
              <a:ext cx="8" cy="8"/>
            </a:xfrm>
            <a:custGeom>
              <a:avLst/>
              <a:gdLst>
                <a:gd name="T0" fmla="*/ 0 w 49"/>
                <a:gd name="T1" fmla="*/ 0 h 51"/>
                <a:gd name="T2" fmla="*/ 0 w 49"/>
                <a:gd name="T3" fmla="*/ 0 h 51"/>
                <a:gd name="T4" fmla="*/ 0 w 49"/>
                <a:gd name="T5" fmla="*/ 0 h 51"/>
                <a:gd name="T6" fmla="*/ 0 w 49"/>
                <a:gd name="T7" fmla="*/ 0 h 51"/>
                <a:gd name="T8" fmla="*/ 0 w 49"/>
                <a:gd name="T9" fmla="*/ 0 h 51"/>
                <a:gd name="T10" fmla="*/ 0 w 49"/>
                <a:gd name="T11" fmla="*/ 0 h 51"/>
                <a:gd name="T12" fmla="*/ 0 w 49"/>
                <a:gd name="T13" fmla="*/ 0 h 51"/>
                <a:gd name="T14" fmla="*/ 0 w 49"/>
                <a:gd name="T15" fmla="*/ 0 h 51"/>
                <a:gd name="T16" fmla="*/ 0 w 49"/>
                <a:gd name="T17" fmla="*/ 0 h 51"/>
                <a:gd name="T18" fmla="*/ 0 w 49"/>
                <a:gd name="T19" fmla="*/ 0 h 51"/>
                <a:gd name="T20" fmla="*/ 0 w 49"/>
                <a:gd name="T21" fmla="*/ 0 h 51"/>
                <a:gd name="T22" fmla="*/ 0 w 49"/>
                <a:gd name="T23" fmla="*/ 0 h 51"/>
                <a:gd name="T24" fmla="*/ 0 w 49"/>
                <a:gd name="T25" fmla="*/ 0 h 51"/>
                <a:gd name="T26" fmla="*/ 0 w 49"/>
                <a:gd name="T27" fmla="*/ 0 h 51"/>
                <a:gd name="T28" fmla="*/ 0 w 49"/>
                <a:gd name="T29" fmla="*/ 0 h 51"/>
                <a:gd name="T30" fmla="*/ 0 w 49"/>
                <a:gd name="T31" fmla="*/ 0 h 51"/>
                <a:gd name="T32" fmla="*/ 0 w 49"/>
                <a:gd name="T33" fmla="*/ 0 h 51"/>
                <a:gd name="T34" fmla="*/ 0 w 49"/>
                <a:gd name="T35" fmla="*/ 0 h 51"/>
                <a:gd name="T36" fmla="*/ 0 w 49"/>
                <a:gd name="T37" fmla="*/ 0 h 51"/>
                <a:gd name="T38" fmla="*/ 0 w 49"/>
                <a:gd name="T39" fmla="*/ 0 h 51"/>
                <a:gd name="T40" fmla="*/ 0 w 49"/>
                <a:gd name="T41" fmla="*/ 0 h 51"/>
                <a:gd name="T42" fmla="*/ 0 w 49"/>
                <a:gd name="T43" fmla="*/ 0 h 51"/>
                <a:gd name="T44" fmla="*/ 0 w 49"/>
                <a:gd name="T45" fmla="*/ 0 h 51"/>
                <a:gd name="T46" fmla="*/ 0 w 49"/>
                <a:gd name="T47" fmla="*/ 0 h 51"/>
                <a:gd name="T48" fmla="*/ 0 w 49"/>
                <a:gd name="T49" fmla="*/ 0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9"/>
                <a:gd name="T76" fmla="*/ 0 h 51"/>
                <a:gd name="T77" fmla="*/ 49 w 49"/>
                <a:gd name="T78" fmla="*/ 51 h 5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9" h="51">
                  <a:moveTo>
                    <a:pt x="16" y="49"/>
                  </a:moveTo>
                  <a:lnTo>
                    <a:pt x="21" y="50"/>
                  </a:lnTo>
                  <a:lnTo>
                    <a:pt x="25" y="51"/>
                  </a:lnTo>
                  <a:lnTo>
                    <a:pt x="30" y="50"/>
                  </a:lnTo>
                  <a:lnTo>
                    <a:pt x="35" y="49"/>
                  </a:lnTo>
                  <a:lnTo>
                    <a:pt x="38" y="47"/>
                  </a:lnTo>
                  <a:lnTo>
                    <a:pt x="43" y="43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49" y="25"/>
                  </a:lnTo>
                  <a:lnTo>
                    <a:pt x="47" y="15"/>
                  </a:lnTo>
                  <a:lnTo>
                    <a:pt x="42" y="7"/>
                  </a:lnTo>
                  <a:lnTo>
                    <a:pt x="33" y="1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1"/>
                  </a:lnTo>
                  <a:lnTo>
                    <a:pt x="14" y="3"/>
                  </a:lnTo>
                  <a:lnTo>
                    <a:pt x="10" y="5"/>
                  </a:lnTo>
                  <a:lnTo>
                    <a:pt x="6" y="8"/>
                  </a:lnTo>
                  <a:lnTo>
                    <a:pt x="3" y="12"/>
                  </a:lnTo>
                  <a:lnTo>
                    <a:pt x="1" y="16"/>
                  </a:lnTo>
                  <a:lnTo>
                    <a:pt x="0" y="26"/>
                  </a:lnTo>
                  <a:lnTo>
                    <a:pt x="2" y="36"/>
                  </a:lnTo>
                  <a:lnTo>
                    <a:pt x="7" y="43"/>
                  </a:lnTo>
                  <a:lnTo>
                    <a:pt x="16" y="4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33" name="Freeform 2288"/>
            <p:cNvSpPr>
              <a:spLocks/>
            </p:cNvSpPr>
            <p:nvPr/>
          </p:nvSpPr>
          <p:spPr bwMode="auto">
            <a:xfrm>
              <a:off x="4608" y="1352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5" y="47"/>
                  </a:moveTo>
                  <a:lnTo>
                    <a:pt x="43" y="42"/>
                  </a:lnTo>
                  <a:lnTo>
                    <a:pt x="48" y="33"/>
                  </a:lnTo>
                  <a:lnTo>
                    <a:pt x="50" y="24"/>
                  </a:lnTo>
                  <a:lnTo>
                    <a:pt x="48" y="14"/>
                  </a:lnTo>
                  <a:lnTo>
                    <a:pt x="45" y="10"/>
                  </a:lnTo>
                  <a:lnTo>
                    <a:pt x="42" y="7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9" y="0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4"/>
                  </a:lnTo>
                  <a:lnTo>
                    <a:pt x="5" y="39"/>
                  </a:lnTo>
                  <a:lnTo>
                    <a:pt x="8" y="43"/>
                  </a:lnTo>
                  <a:lnTo>
                    <a:pt x="12" y="45"/>
                  </a:lnTo>
                  <a:lnTo>
                    <a:pt x="16" y="47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0" y="48"/>
                  </a:lnTo>
                  <a:lnTo>
                    <a:pt x="35" y="4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34" name="Freeform 2289"/>
            <p:cNvSpPr>
              <a:spLocks/>
            </p:cNvSpPr>
            <p:nvPr/>
          </p:nvSpPr>
          <p:spPr bwMode="auto">
            <a:xfrm>
              <a:off x="4628" y="1331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49" y="33"/>
                  </a:move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20" y="1"/>
                  </a:lnTo>
                  <a:lnTo>
                    <a:pt x="14" y="2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5"/>
                  </a:lnTo>
                  <a:lnTo>
                    <a:pt x="3" y="35"/>
                  </a:lnTo>
                  <a:lnTo>
                    <a:pt x="8" y="43"/>
                  </a:lnTo>
                  <a:lnTo>
                    <a:pt x="17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8"/>
                  </a:lnTo>
                  <a:lnTo>
                    <a:pt x="36" y="47"/>
                  </a:lnTo>
                  <a:lnTo>
                    <a:pt x="39" y="45"/>
                  </a:lnTo>
                  <a:lnTo>
                    <a:pt x="43" y="41"/>
                  </a:lnTo>
                  <a:lnTo>
                    <a:pt x="47" y="37"/>
                  </a:lnTo>
                  <a:lnTo>
                    <a:pt x="49" y="3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35" name="Freeform 2290"/>
            <p:cNvSpPr>
              <a:spLocks/>
            </p:cNvSpPr>
            <p:nvPr/>
          </p:nvSpPr>
          <p:spPr bwMode="auto">
            <a:xfrm>
              <a:off x="4627" y="1303"/>
              <a:ext cx="8" cy="8"/>
            </a:xfrm>
            <a:custGeom>
              <a:avLst/>
              <a:gdLst>
                <a:gd name="T0" fmla="*/ 0 w 51"/>
                <a:gd name="T1" fmla="*/ 0 h 49"/>
                <a:gd name="T2" fmla="*/ 0 w 51"/>
                <a:gd name="T3" fmla="*/ 0 h 49"/>
                <a:gd name="T4" fmla="*/ 0 w 51"/>
                <a:gd name="T5" fmla="*/ 0 h 49"/>
                <a:gd name="T6" fmla="*/ 0 w 51"/>
                <a:gd name="T7" fmla="*/ 0 h 49"/>
                <a:gd name="T8" fmla="*/ 0 w 51"/>
                <a:gd name="T9" fmla="*/ 0 h 49"/>
                <a:gd name="T10" fmla="*/ 0 w 51"/>
                <a:gd name="T11" fmla="*/ 0 h 49"/>
                <a:gd name="T12" fmla="*/ 0 w 51"/>
                <a:gd name="T13" fmla="*/ 0 h 49"/>
                <a:gd name="T14" fmla="*/ 0 w 51"/>
                <a:gd name="T15" fmla="*/ 0 h 49"/>
                <a:gd name="T16" fmla="*/ 0 w 51"/>
                <a:gd name="T17" fmla="*/ 0 h 49"/>
                <a:gd name="T18" fmla="*/ 0 w 51"/>
                <a:gd name="T19" fmla="*/ 0 h 49"/>
                <a:gd name="T20" fmla="*/ 0 w 51"/>
                <a:gd name="T21" fmla="*/ 0 h 49"/>
                <a:gd name="T22" fmla="*/ 0 w 51"/>
                <a:gd name="T23" fmla="*/ 0 h 49"/>
                <a:gd name="T24" fmla="*/ 0 w 51"/>
                <a:gd name="T25" fmla="*/ 0 h 49"/>
                <a:gd name="T26" fmla="*/ 0 w 51"/>
                <a:gd name="T27" fmla="*/ 0 h 49"/>
                <a:gd name="T28" fmla="*/ 0 w 51"/>
                <a:gd name="T29" fmla="*/ 0 h 49"/>
                <a:gd name="T30" fmla="*/ 0 w 51"/>
                <a:gd name="T31" fmla="*/ 0 h 49"/>
                <a:gd name="T32" fmla="*/ 0 w 51"/>
                <a:gd name="T33" fmla="*/ 0 h 49"/>
                <a:gd name="T34" fmla="*/ 0 w 51"/>
                <a:gd name="T35" fmla="*/ 0 h 49"/>
                <a:gd name="T36" fmla="*/ 0 w 51"/>
                <a:gd name="T37" fmla="*/ 0 h 49"/>
                <a:gd name="T38" fmla="*/ 0 w 51"/>
                <a:gd name="T39" fmla="*/ 0 h 49"/>
                <a:gd name="T40" fmla="*/ 0 w 51"/>
                <a:gd name="T41" fmla="*/ 0 h 49"/>
                <a:gd name="T42" fmla="*/ 0 w 51"/>
                <a:gd name="T43" fmla="*/ 0 h 49"/>
                <a:gd name="T44" fmla="*/ 0 w 51"/>
                <a:gd name="T45" fmla="*/ 0 h 49"/>
                <a:gd name="T46" fmla="*/ 0 w 51"/>
                <a:gd name="T47" fmla="*/ 0 h 49"/>
                <a:gd name="T48" fmla="*/ 0 w 51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1"/>
                <a:gd name="T76" fmla="*/ 0 h 49"/>
                <a:gd name="T77" fmla="*/ 51 w 51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1" h="49">
                  <a:moveTo>
                    <a:pt x="48" y="15"/>
                  </a:moveTo>
                  <a:lnTo>
                    <a:pt x="46" y="11"/>
                  </a:lnTo>
                  <a:lnTo>
                    <a:pt x="43" y="6"/>
                  </a:lnTo>
                  <a:lnTo>
                    <a:pt x="39" y="3"/>
                  </a:lnTo>
                  <a:lnTo>
                    <a:pt x="34" y="1"/>
                  </a:lnTo>
                  <a:lnTo>
                    <a:pt x="30" y="0"/>
                  </a:lnTo>
                  <a:lnTo>
                    <a:pt x="25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6" y="7"/>
                  </a:lnTo>
                  <a:lnTo>
                    <a:pt x="2" y="16"/>
                  </a:lnTo>
                  <a:lnTo>
                    <a:pt x="0" y="25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9" y="43"/>
                  </a:lnTo>
                  <a:lnTo>
                    <a:pt x="12" y="46"/>
                  </a:lnTo>
                  <a:lnTo>
                    <a:pt x="16" y="48"/>
                  </a:lnTo>
                  <a:lnTo>
                    <a:pt x="22" y="49"/>
                  </a:lnTo>
                  <a:lnTo>
                    <a:pt x="26" y="49"/>
                  </a:lnTo>
                  <a:lnTo>
                    <a:pt x="30" y="49"/>
                  </a:lnTo>
                  <a:lnTo>
                    <a:pt x="35" y="47"/>
                  </a:lnTo>
                  <a:lnTo>
                    <a:pt x="44" y="42"/>
                  </a:lnTo>
                  <a:lnTo>
                    <a:pt x="48" y="33"/>
                  </a:lnTo>
                  <a:lnTo>
                    <a:pt x="51" y="25"/>
                  </a:lnTo>
                  <a:lnTo>
                    <a:pt x="48" y="1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36" name="Freeform 2291"/>
            <p:cNvSpPr>
              <a:spLocks/>
            </p:cNvSpPr>
            <p:nvPr/>
          </p:nvSpPr>
          <p:spPr bwMode="auto">
            <a:xfrm>
              <a:off x="4606" y="1283"/>
              <a:ext cx="8" cy="8"/>
            </a:xfrm>
            <a:custGeom>
              <a:avLst/>
              <a:gdLst>
                <a:gd name="T0" fmla="*/ 0 w 50"/>
                <a:gd name="T1" fmla="*/ 0 h 49"/>
                <a:gd name="T2" fmla="*/ 0 w 50"/>
                <a:gd name="T3" fmla="*/ 0 h 49"/>
                <a:gd name="T4" fmla="*/ 0 w 50"/>
                <a:gd name="T5" fmla="*/ 0 h 49"/>
                <a:gd name="T6" fmla="*/ 0 w 50"/>
                <a:gd name="T7" fmla="*/ 0 h 49"/>
                <a:gd name="T8" fmla="*/ 0 w 50"/>
                <a:gd name="T9" fmla="*/ 0 h 49"/>
                <a:gd name="T10" fmla="*/ 0 w 50"/>
                <a:gd name="T11" fmla="*/ 0 h 49"/>
                <a:gd name="T12" fmla="*/ 0 w 50"/>
                <a:gd name="T13" fmla="*/ 0 h 49"/>
                <a:gd name="T14" fmla="*/ 0 w 50"/>
                <a:gd name="T15" fmla="*/ 0 h 49"/>
                <a:gd name="T16" fmla="*/ 0 w 50"/>
                <a:gd name="T17" fmla="*/ 0 h 49"/>
                <a:gd name="T18" fmla="*/ 0 w 50"/>
                <a:gd name="T19" fmla="*/ 0 h 49"/>
                <a:gd name="T20" fmla="*/ 0 w 50"/>
                <a:gd name="T21" fmla="*/ 0 h 49"/>
                <a:gd name="T22" fmla="*/ 0 w 50"/>
                <a:gd name="T23" fmla="*/ 0 h 49"/>
                <a:gd name="T24" fmla="*/ 0 w 50"/>
                <a:gd name="T25" fmla="*/ 0 h 49"/>
                <a:gd name="T26" fmla="*/ 0 w 50"/>
                <a:gd name="T27" fmla="*/ 0 h 49"/>
                <a:gd name="T28" fmla="*/ 0 w 50"/>
                <a:gd name="T29" fmla="*/ 0 h 49"/>
                <a:gd name="T30" fmla="*/ 0 w 50"/>
                <a:gd name="T31" fmla="*/ 0 h 49"/>
                <a:gd name="T32" fmla="*/ 0 w 50"/>
                <a:gd name="T33" fmla="*/ 0 h 49"/>
                <a:gd name="T34" fmla="*/ 0 w 50"/>
                <a:gd name="T35" fmla="*/ 0 h 49"/>
                <a:gd name="T36" fmla="*/ 0 w 50"/>
                <a:gd name="T37" fmla="*/ 0 h 49"/>
                <a:gd name="T38" fmla="*/ 0 w 50"/>
                <a:gd name="T39" fmla="*/ 0 h 49"/>
                <a:gd name="T40" fmla="*/ 0 w 50"/>
                <a:gd name="T41" fmla="*/ 0 h 49"/>
                <a:gd name="T42" fmla="*/ 0 w 50"/>
                <a:gd name="T43" fmla="*/ 0 h 49"/>
                <a:gd name="T44" fmla="*/ 0 w 50"/>
                <a:gd name="T45" fmla="*/ 0 h 49"/>
                <a:gd name="T46" fmla="*/ 0 w 50"/>
                <a:gd name="T47" fmla="*/ 0 h 49"/>
                <a:gd name="T48" fmla="*/ 0 w 50"/>
                <a:gd name="T49" fmla="*/ 0 h 4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0"/>
                <a:gd name="T76" fmla="*/ 0 h 49"/>
                <a:gd name="T77" fmla="*/ 50 w 50"/>
                <a:gd name="T78" fmla="*/ 49 h 4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0" h="49">
                  <a:moveTo>
                    <a:pt x="34" y="1"/>
                  </a:moveTo>
                  <a:lnTo>
                    <a:pt x="29" y="0"/>
                  </a:lnTo>
                  <a:lnTo>
                    <a:pt x="24" y="0"/>
                  </a:lnTo>
                  <a:lnTo>
                    <a:pt x="19" y="1"/>
                  </a:lnTo>
                  <a:lnTo>
                    <a:pt x="15" y="2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12"/>
                  </a:lnTo>
                  <a:lnTo>
                    <a:pt x="2" y="16"/>
                  </a:lnTo>
                  <a:lnTo>
                    <a:pt x="0" y="26"/>
                  </a:lnTo>
                  <a:lnTo>
                    <a:pt x="2" y="35"/>
                  </a:lnTo>
                  <a:lnTo>
                    <a:pt x="7" y="43"/>
                  </a:lnTo>
                  <a:lnTo>
                    <a:pt x="16" y="48"/>
                  </a:lnTo>
                  <a:lnTo>
                    <a:pt x="21" y="49"/>
                  </a:lnTo>
                  <a:lnTo>
                    <a:pt x="25" y="49"/>
                  </a:lnTo>
                  <a:lnTo>
                    <a:pt x="31" y="48"/>
                  </a:lnTo>
                  <a:lnTo>
                    <a:pt x="35" y="47"/>
                  </a:lnTo>
                  <a:lnTo>
                    <a:pt x="39" y="45"/>
                  </a:lnTo>
                  <a:lnTo>
                    <a:pt x="42" y="42"/>
                  </a:lnTo>
                  <a:lnTo>
                    <a:pt x="46" y="37"/>
                  </a:lnTo>
                  <a:lnTo>
                    <a:pt x="48" y="33"/>
                  </a:lnTo>
                  <a:lnTo>
                    <a:pt x="50" y="23"/>
                  </a:lnTo>
                  <a:lnTo>
                    <a:pt x="48" y="14"/>
                  </a:lnTo>
                  <a:lnTo>
                    <a:pt x="42" y="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37" name="Freeform 2292"/>
            <p:cNvSpPr>
              <a:spLocks/>
            </p:cNvSpPr>
            <p:nvPr/>
          </p:nvSpPr>
          <p:spPr bwMode="auto">
            <a:xfrm>
              <a:off x="4594" y="1292"/>
              <a:ext cx="6" cy="6"/>
            </a:xfrm>
            <a:custGeom>
              <a:avLst/>
              <a:gdLst>
                <a:gd name="T0" fmla="*/ 0 w 34"/>
                <a:gd name="T1" fmla="*/ 0 h 36"/>
                <a:gd name="T2" fmla="*/ 0 w 34"/>
                <a:gd name="T3" fmla="*/ 0 h 36"/>
                <a:gd name="T4" fmla="*/ 0 w 34"/>
                <a:gd name="T5" fmla="*/ 0 h 36"/>
                <a:gd name="T6" fmla="*/ 0 w 34"/>
                <a:gd name="T7" fmla="*/ 0 h 36"/>
                <a:gd name="T8" fmla="*/ 0 w 34"/>
                <a:gd name="T9" fmla="*/ 0 h 36"/>
                <a:gd name="T10" fmla="*/ 0 w 34"/>
                <a:gd name="T11" fmla="*/ 0 h 36"/>
                <a:gd name="T12" fmla="*/ 0 w 34"/>
                <a:gd name="T13" fmla="*/ 0 h 36"/>
                <a:gd name="T14" fmla="*/ 0 w 34"/>
                <a:gd name="T15" fmla="*/ 0 h 36"/>
                <a:gd name="T16" fmla="*/ 0 w 34"/>
                <a:gd name="T17" fmla="*/ 0 h 36"/>
                <a:gd name="T18" fmla="*/ 0 w 34"/>
                <a:gd name="T19" fmla="*/ 0 h 36"/>
                <a:gd name="T20" fmla="*/ 0 w 34"/>
                <a:gd name="T21" fmla="*/ 0 h 36"/>
                <a:gd name="T22" fmla="*/ 0 w 34"/>
                <a:gd name="T23" fmla="*/ 0 h 36"/>
                <a:gd name="T24" fmla="*/ 0 w 34"/>
                <a:gd name="T25" fmla="*/ 0 h 36"/>
                <a:gd name="T26" fmla="*/ 0 w 34"/>
                <a:gd name="T27" fmla="*/ 0 h 36"/>
                <a:gd name="T28" fmla="*/ 0 w 34"/>
                <a:gd name="T29" fmla="*/ 0 h 36"/>
                <a:gd name="T30" fmla="*/ 0 w 34"/>
                <a:gd name="T31" fmla="*/ 0 h 36"/>
                <a:gd name="T32" fmla="*/ 0 w 34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6"/>
                <a:gd name="T53" fmla="*/ 34 w 34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6">
                  <a:moveTo>
                    <a:pt x="17" y="0"/>
                  </a:moveTo>
                  <a:lnTo>
                    <a:pt x="10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1" y="24"/>
                  </a:lnTo>
                  <a:lnTo>
                    <a:pt x="5" y="31"/>
                  </a:lnTo>
                  <a:lnTo>
                    <a:pt x="10" y="35"/>
                  </a:lnTo>
                  <a:lnTo>
                    <a:pt x="17" y="36"/>
                  </a:lnTo>
                  <a:lnTo>
                    <a:pt x="23" y="35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38" name="Freeform 2293"/>
            <p:cNvSpPr>
              <a:spLocks/>
            </p:cNvSpPr>
            <p:nvPr/>
          </p:nvSpPr>
          <p:spPr bwMode="auto">
            <a:xfrm>
              <a:off x="4575" y="1300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5" y="5"/>
                  </a:move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5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39" name="Freeform 2294"/>
            <p:cNvSpPr>
              <a:spLocks/>
            </p:cNvSpPr>
            <p:nvPr/>
          </p:nvSpPr>
          <p:spPr bwMode="auto">
            <a:xfrm>
              <a:off x="4567" y="1319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0" y="17"/>
                  </a:moveTo>
                  <a:lnTo>
                    <a:pt x="1" y="23"/>
                  </a:lnTo>
                  <a:lnTo>
                    <a:pt x="5" y="30"/>
                  </a:lnTo>
                  <a:lnTo>
                    <a:pt x="12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40" name="Freeform 2295"/>
            <p:cNvSpPr>
              <a:spLocks/>
            </p:cNvSpPr>
            <p:nvPr/>
          </p:nvSpPr>
          <p:spPr bwMode="auto">
            <a:xfrm>
              <a:off x="4575" y="133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5" y="30"/>
                  </a:moveTo>
                  <a:lnTo>
                    <a:pt x="11" y="35"/>
                  </a:lnTo>
                  <a:lnTo>
                    <a:pt x="18" y="36"/>
                  </a:lnTo>
                  <a:lnTo>
                    <a:pt x="25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41" name="Freeform 2296"/>
            <p:cNvSpPr>
              <a:spLocks/>
            </p:cNvSpPr>
            <p:nvPr/>
          </p:nvSpPr>
          <p:spPr bwMode="auto">
            <a:xfrm>
              <a:off x="4594" y="1346"/>
              <a:ext cx="6" cy="5"/>
            </a:xfrm>
            <a:custGeom>
              <a:avLst/>
              <a:gdLst>
                <a:gd name="T0" fmla="*/ 0 w 34"/>
                <a:gd name="T1" fmla="*/ 0 h 35"/>
                <a:gd name="T2" fmla="*/ 0 w 34"/>
                <a:gd name="T3" fmla="*/ 0 h 35"/>
                <a:gd name="T4" fmla="*/ 0 w 34"/>
                <a:gd name="T5" fmla="*/ 0 h 35"/>
                <a:gd name="T6" fmla="*/ 0 w 34"/>
                <a:gd name="T7" fmla="*/ 0 h 35"/>
                <a:gd name="T8" fmla="*/ 0 w 34"/>
                <a:gd name="T9" fmla="*/ 0 h 35"/>
                <a:gd name="T10" fmla="*/ 0 w 34"/>
                <a:gd name="T11" fmla="*/ 0 h 35"/>
                <a:gd name="T12" fmla="*/ 0 w 34"/>
                <a:gd name="T13" fmla="*/ 0 h 35"/>
                <a:gd name="T14" fmla="*/ 0 w 34"/>
                <a:gd name="T15" fmla="*/ 0 h 35"/>
                <a:gd name="T16" fmla="*/ 0 w 34"/>
                <a:gd name="T17" fmla="*/ 0 h 35"/>
                <a:gd name="T18" fmla="*/ 0 w 34"/>
                <a:gd name="T19" fmla="*/ 0 h 35"/>
                <a:gd name="T20" fmla="*/ 0 w 34"/>
                <a:gd name="T21" fmla="*/ 0 h 35"/>
                <a:gd name="T22" fmla="*/ 0 w 34"/>
                <a:gd name="T23" fmla="*/ 0 h 35"/>
                <a:gd name="T24" fmla="*/ 0 w 34"/>
                <a:gd name="T25" fmla="*/ 0 h 35"/>
                <a:gd name="T26" fmla="*/ 0 w 34"/>
                <a:gd name="T27" fmla="*/ 0 h 35"/>
                <a:gd name="T28" fmla="*/ 0 w 34"/>
                <a:gd name="T29" fmla="*/ 0 h 35"/>
                <a:gd name="T30" fmla="*/ 0 w 34"/>
                <a:gd name="T31" fmla="*/ 0 h 35"/>
                <a:gd name="T32" fmla="*/ 0 w 34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4"/>
                <a:gd name="T52" fmla="*/ 0 h 35"/>
                <a:gd name="T53" fmla="*/ 34 w 34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4" h="35">
                  <a:moveTo>
                    <a:pt x="17" y="35"/>
                  </a:moveTo>
                  <a:lnTo>
                    <a:pt x="23" y="34"/>
                  </a:lnTo>
                  <a:lnTo>
                    <a:pt x="29" y="30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3" y="10"/>
                  </a:lnTo>
                  <a:lnTo>
                    <a:pt x="29" y="5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5" y="5"/>
                  </a:lnTo>
                  <a:lnTo>
                    <a:pt x="1" y="10"/>
                  </a:lnTo>
                  <a:lnTo>
                    <a:pt x="0" y="17"/>
                  </a:lnTo>
                  <a:lnTo>
                    <a:pt x="1" y="23"/>
                  </a:lnTo>
                  <a:lnTo>
                    <a:pt x="5" y="30"/>
                  </a:lnTo>
                  <a:lnTo>
                    <a:pt x="10" y="34"/>
                  </a:lnTo>
                  <a:lnTo>
                    <a:pt x="17" y="3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42" name="Freeform 2297"/>
            <p:cNvSpPr>
              <a:spLocks/>
            </p:cNvSpPr>
            <p:nvPr/>
          </p:nvSpPr>
          <p:spPr bwMode="auto">
            <a:xfrm>
              <a:off x="4613" y="1338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30" y="30"/>
                  </a:move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43" name="Freeform 2298"/>
            <p:cNvSpPr>
              <a:spLocks/>
            </p:cNvSpPr>
            <p:nvPr/>
          </p:nvSpPr>
          <p:spPr bwMode="auto">
            <a:xfrm>
              <a:off x="4621" y="1319"/>
              <a:ext cx="5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6" y="17"/>
                  </a:moveTo>
                  <a:lnTo>
                    <a:pt x="35" y="10"/>
                  </a:lnTo>
                  <a:lnTo>
                    <a:pt x="31" y="5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0"/>
                  </a:lnTo>
                  <a:lnTo>
                    <a:pt x="0" y="17"/>
                  </a:lnTo>
                  <a:lnTo>
                    <a:pt x="2" y="23"/>
                  </a:lnTo>
                  <a:lnTo>
                    <a:pt x="6" y="30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1" y="30"/>
                  </a:lnTo>
                  <a:lnTo>
                    <a:pt x="35" y="23"/>
                  </a:lnTo>
                  <a:lnTo>
                    <a:pt x="36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44" name="Freeform 2299"/>
            <p:cNvSpPr>
              <a:spLocks/>
            </p:cNvSpPr>
            <p:nvPr/>
          </p:nvSpPr>
          <p:spPr bwMode="auto">
            <a:xfrm>
              <a:off x="4613" y="1300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30" y="5"/>
                  </a:moveTo>
                  <a:lnTo>
                    <a:pt x="24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5" y="30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45" name="Freeform 2300"/>
            <p:cNvSpPr>
              <a:spLocks/>
            </p:cNvSpPr>
            <p:nvPr/>
          </p:nvSpPr>
          <p:spPr bwMode="auto">
            <a:xfrm>
              <a:off x="4583" y="1295"/>
              <a:ext cx="6" cy="6"/>
            </a:xfrm>
            <a:custGeom>
              <a:avLst/>
              <a:gdLst>
                <a:gd name="T0" fmla="*/ 0 w 37"/>
                <a:gd name="T1" fmla="*/ 0 h 36"/>
                <a:gd name="T2" fmla="*/ 0 w 37"/>
                <a:gd name="T3" fmla="*/ 0 h 36"/>
                <a:gd name="T4" fmla="*/ 0 w 37"/>
                <a:gd name="T5" fmla="*/ 0 h 36"/>
                <a:gd name="T6" fmla="*/ 0 w 37"/>
                <a:gd name="T7" fmla="*/ 0 h 36"/>
                <a:gd name="T8" fmla="*/ 0 w 37"/>
                <a:gd name="T9" fmla="*/ 0 h 36"/>
                <a:gd name="T10" fmla="*/ 0 w 37"/>
                <a:gd name="T11" fmla="*/ 0 h 36"/>
                <a:gd name="T12" fmla="*/ 0 w 37"/>
                <a:gd name="T13" fmla="*/ 0 h 36"/>
                <a:gd name="T14" fmla="*/ 0 w 37"/>
                <a:gd name="T15" fmla="*/ 0 h 36"/>
                <a:gd name="T16" fmla="*/ 0 w 37"/>
                <a:gd name="T17" fmla="*/ 0 h 36"/>
                <a:gd name="T18" fmla="*/ 0 w 37"/>
                <a:gd name="T19" fmla="*/ 0 h 36"/>
                <a:gd name="T20" fmla="*/ 0 w 37"/>
                <a:gd name="T21" fmla="*/ 0 h 36"/>
                <a:gd name="T22" fmla="*/ 0 w 37"/>
                <a:gd name="T23" fmla="*/ 0 h 36"/>
                <a:gd name="T24" fmla="*/ 0 w 37"/>
                <a:gd name="T25" fmla="*/ 0 h 36"/>
                <a:gd name="T26" fmla="*/ 0 w 37"/>
                <a:gd name="T27" fmla="*/ 0 h 36"/>
                <a:gd name="T28" fmla="*/ 0 w 37"/>
                <a:gd name="T29" fmla="*/ 0 h 36"/>
                <a:gd name="T30" fmla="*/ 0 w 37"/>
                <a:gd name="T31" fmla="*/ 0 h 36"/>
                <a:gd name="T32" fmla="*/ 0 w 37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6"/>
                <a:gd name="T53" fmla="*/ 37 w 37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6">
                  <a:moveTo>
                    <a:pt x="11" y="2"/>
                  </a:move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2" y="25"/>
                  </a:lnTo>
                  <a:lnTo>
                    <a:pt x="7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6" y="34"/>
                  </a:lnTo>
                  <a:lnTo>
                    <a:pt x="31" y="30"/>
                  </a:lnTo>
                  <a:lnTo>
                    <a:pt x="36" y="24"/>
                  </a:lnTo>
                  <a:lnTo>
                    <a:pt x="37" y="18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46" name="Freeform 2301"/>
            <p:cNvSpPr>
              <a:spLocks/>
            </p:cNvSpPr>
            <p:nvPr/>
          </p:nvSpPr>
          <p:spPr bwMode="auto">
            <a:xfrm>
              <a:off x="4569" y="1309"/>
              <a:ext cx="6" cy="6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5"/>
                <a:gd name="T53" fmla="*/ 36 w 36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5">
                  <a:moveTo>
                    <a:pt x="2" y="12"/>
                  </a:moveTo>
                  <a:lnTo>
                    <a:pt x="0" y="18"/>
                  </a:lnTo>
                  <a:lnTo>
                    <a:pt x="3" y="24"/>
                  </a:lnTo>
                  <a:lnTo>
                    <a:pt x="6" y="31"/>
                  </a:lnTo>
                  <a:lnTo>
                    <a:pt x="12" y="34"/>
                  </a:lnTo>
                  <a:lnTo>
                    <a:pt x="19" y="35"/>
                  </a:lnTo>
                  <a:lnTo>
                    <a:pt x="25" y="34"/>
                  </a:lnTo>
                  <a:lnTo>
                    <a:pt x="32" y="30"/>
                  </a:lnTo>
                  <a:lnTo>
                    <a:pt x="35" y="24"/>
                  </a:lnTo>
                  <a:lnTo>
                    <a:pt x="36" y="17"/>
                  </a:lnTo>
                  <a:lnTo>
                    <a:pt x="35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5" y="5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47" name="Freeform 2302"/>
            <p:cNvSpPr>
              <a:spLocks/>
            </p:cNvSpPr>
            <p:nvPr/>
          </p:nvSpPr>
          <p:spPr bwMode="auto">
            <a:xfrm>
              <a:off x="4570" y="1330"/>
              <a:ext cx="6" cy="6"/>
            </a:xfrm>
            <a:custGeom>
              <a:avLst/>
              <a:gdLst>
                <a:gd name="T0" fmla="*/ 0 w 36"/>
                <a:gd name="T1" fmla="*/ 0 h 36"/>
                <a:gd name="T2" fmla="*/ 0 w 36"/>
                <a:gd name="T3" fmla="*/ 0 h 36"/>
                <a:gd name="T4" fmla="*/ 0 w 36"/>
                <a:gd name="T5" fmla="*/ 0 h 36"/>
                <a:gd name="T6" fmla="*/ 0 w 36"/>
                <a:gd name="T7" fmla="*/ 0 h 36"/>
                <a:gd name="T8" fmla="*/ 0 w 36"/>
                <a:gd name="T9" fmla="*/ 0 h 36"/>
                <a:gd name="T10" fmla="*/ 0 w 36"/>
                <a:gd name="T11" fmla="*/ 0 h 36"/>
                <a:gd name="T12" fmla="*/ 0 w 36"/>
                <a:gd name="T13" fmla="*/ 0 h 36"/>
                <a:gd name="T14" fmla="*/ 0 w 36"/>
                <a:gd name="T15" fmla="*/ 0 h 36"/>
                <a:gd name="T16" fmla="*/ 0 w 36"/>
                <a:gd name="T17" fmla="*/ 0 h 36"/>
                <a:gd name="T18" fmla="*/ 0 w 36"/>
                <a:gd name="T19" fmla="*/ 0 h 36"/>
                <a:gd name="T20" fmla="*/ 0 w 36"/>
                <a:gd name="T21" fmla="*/ 0 h 36"/>
                <a:gd name="T22" fmla="*/ 0 w 36"/>
                <a:gd name="T23" fmla="*/ 0 h 36"/>
                <a:gd name="T24" fmla="*/ 0 w 36"/>
                <a:gd name="T25" fmla="*/ 0 h 36"/>
                <a:gd name="T26" fmla="*/ 0 w 36"/>
                <a:gd name="T27" fmla="*/ 0 h 36"/>
                <a:gd name="T28" fmla="*/ 0 w 36"/>
                <a:gd name="T29" fmla="*/ 0 h 36"/>
                <a:gd name="T30" fmla="*/ 0 w 36"/>
                <a:gd name="T31" fmla="*/ 0 h 36"/>
                <a:gd name="T32" fmla="*/ 0 w 36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6"/>
                <a:gd name="T53" fmla="*/ 36 w 36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6">
                  <a:moveTo>
                    <a:pt x="1" y="26"/>
                  </a:moveTo>
                  <a:lnTo>
                    <a:pt x="5" y="31"/>
                  </a:lnTo>
                  <a:lnTo>
                    <a:pt x="11" y="34"/>
                  </a:lnTo>
                  <a:lnTo>
                    <a:pt x="18" y="36"/>
                  </a:lnTo>
                  <a:lnTo>
                    <a:pt x="24" y="34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6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5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1" y="2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48" name="Freeform 2303"/>
            <p:cNvSpPr>
              <a:spLocks/>
            </p:cNvSpPr>
            <p:nvPr/>
          </p:nvSpPr>
          <p:spPr bwMode="auto">
            <a:xfrm>
              <a:off x="4585" y="1344"/>
              <a:ext cx="6" cy="6"/>
            </a:xfrm>
            <a:custGeom>
              <a:avLst/>
              <a:gdLst>
                <a:gd name="T0" fmla="*/ 0 w 35"/>
                <a:gd name="T1" fmla="*/ 0 h 35"/>
                <a:gd name="T2" fmla="*/ 0 w 35"/>
                <a:gd name="T3" fmla="*/ 0 h 35"/>
                <a:gd name="T4" fmla="*/ 0 w 35"/>
                <a:gd name="T5" fmla="*/ 0 h 35"/>
                <a:gd name="T6" fmla="*/ 0 w 35"/>
                <a:gd name="T7" fmla="*/ 0 h 35"/>
                <a:gd name="T8" fmla="*/ 0 w 35"/>
                <a:gd name="T9" fmla="*/ 0 h 35"/>
                <a:gd name="T10" fmla="*/ 0 w 35"/>
                <a:gd name="T11" fmla="*/ 0 h 35"/>
                <a:gd name="T12" fmla="*/ 0 w 35"/>
                <a:gd name="T13" fmla="*/ 0 h 35"/>
                <a:gd name="T14" fmla="*/ 0 w 35"/>
                <a:gd name="T15" fmla="*/ 0 h 35"/>
                <a:gd name="T16" fmla="*/ 0 w 35"/>
                <a:gd name="T17" fmla="*/ 0 h 35"/>
                <a:gd name="T18" fmla="*/ 0 w 35"/>
                <a:gd name="T19" fmla="*/ 0 h 35"/>
                <a:gd name="T20" fmla="*/ 0 w 35"/>
                <a:gd name="T21" fmla="*/ 0 h 35"/>
                <a:gd name="T22" fmla="*/ 0 w 35"/>
                <a:gd name="T23" fmla="*/ 0 h 35"/>
                <a:gd name="T24" fmla="*/ 0 w 35"/>
                <a:gd name="T25" fmla="*/ 0 h 35"/>
                <a:gd name="T26" fmla="*/ 0 w 35"/>
                <a:gd name="T27" fmla="*/ 0 h 35"/>
                <a:gd name="T28" fmla="*/ 0 w 35"/>
                <a:gd name="T29" fmla="*/ 0 h 35"/>
                <a:gd name="T30" fmla="*/ 0 w 35"/>
                <a:gd name="T31" fmla="*/ 0 h 35"/>
                <a:gd name="T32" fmla="*/ 0 w 35"/>
                <a:gd name="T33" fmla="*/ 0 h 3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5"/>
                <a:gd name="T53" fmla="*/ 35 w 35"/>
                <a:gd name="T54" fmla="*/ 35 h 3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5">
                  <a:moveTo>
                    <a:pt x="12" y="34"/>
                  </a:moveTo>
                  <a:lnTo>
                    <a:pt x="18" y="35"/>
                  </a:lnTo>
                  <a:lnTo>
                    <a:pt x="24" y="33"/>
                  </a:lnTo>
                  <a:lnTo>
                    <a:pt x="31" y="30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0" y="1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2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49" name="Freeform 2304"/>
            <p:cNvSpPr>
              <a:spLocks/>
            </p:cNvSpPr>
            <p:nvPr/>
          </p:nvSpPr>
          <p:spPr bwMode="auto">
            <a:xfrm>
              <a:off x="4605" y="1343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5" y="34"/>
                  </a:move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0" y="5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2" y="34"/>
                  </a:lnTo>
                  <a:lnTo>
                    <a:pt x="18" y="36"/>
                  </a:lnTo>
                  <a:lnTo>
                    <a:pt x="25" y="3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50" name="Freeform 2305"/>
            <p:cNvSpPr>
              <a:spLocks/>
            </p:cNvSpPr>
            <p:nvPr/>
          </p:nvSpPr>
          <p:spPr bwMode="auto">
            <a:xfrm>
              <a:off x="4619" y="1328"/>
              <a:ext cx="6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34" y="24"/>
                  </a:moveTo>
                  <a:lnTo>
                    <a:pt x="35" y="18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0" y="2"/>
                  </a:lnTo>
                  <a:lnTo>
                    <a:pt x="5" y="6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5" y="32"/>
                  </a:lnTo>
                  <a:lnTo>
                    <a:pt x="12" y="35"/>
                  </a:lnTo>
                  <a:lnTo>
                    <a:pt x="19" y="36"/>
                  </a:lnTo>
                  <a:lnTo>
                    <a:pt x="26" y="34"/>
                  </a:lnTo>
                  <a:lnTo>
                    <a:pt x="31" y="31"/>
                  </a:lnTo>
                  <a:lnTo>
                    <a:pt x="34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51" name="Freeform 2306"/>
            <p:cNvSpPr>
              <a:spLocks/>
            </p:cNvSpPr>
            <p:nvPr/>
          </p:nvSpPr>
          <p:spPr bwMode="auto">
            <a:xfrm>
              <a:off x="4618" y="1308"/>
              <a:ext cx="6" cy="6"/>
            </a:xfrm>
            <a:custGeom>
              <a:avLst/>
              <a:gdLst>
                <a:gd name="T0" fmla="*/ 0 w 36"/>
                <a:gd name="T1" fmla="*/ 0 h 37"/>
                <a:gd name="T2" fmla="*/ 0 w 36"/>
                <a:gd name="T3" fmla="*/ 0 h 37"/>
                <a:gd name="T4" fmla="*/ 0 w 36"/>
                <a:gd name="T5" fmla="*/ 0 h 37"/>
                <a:gd name="T6" fmla="*/ 0 w 36"/>
                <a:gd name="T7" fmla="*/ 0 h 37"/>
                <a:gd name="T8" fmla="*/ 0 w 36"/>
                <a:gd name="T9" fmla="*/ 0 h 37"/>
                <a:gd name="T10" fmla="*/ 0 w 36"/>
                <a:gd name="T11" fmla="*/ 0 h 37"/>
                <a:gd name="T12" fmla="*/ 0 w 36"/>
                <a:gd name="T13" fmla="*/ 0 h 37"/>
                <a:gd name="T14" fmla="*/ 0 w 36"/>
                <a:gd name="T15" fmla="*/ 0 h 37"/>
                <a:gd name="T16" fmla="*/ 0 w 36"/>
                <a:gd name="T17" fmla="*/ 0 h 37"/>
                <a:gd name="T18" fmla="*/ 0 w 36"/>
                <a:gd name="T19" fmla="*/ 0 h 37"/>
                <a:gd name="T20" fmla="*/ 0 w 36"/>
                <a:gd name="T21" fmla="*/ 0 h 37"/>
                <a:gd name="T22" fmla="*/ 0 w 36"/>
                <a:gd name="T23" fmla="*/ 0 h 37"/>
                <a:gd name="T24" fmla="*/ 0 w 36"/>
                <a:gd name="T25" fmla="*/ 0 h 37"/>
                <a:gd name="T26" fmla="*/ 0 w 36"/>
                <a:gd name="T27" fmla="*/ 0 h 37"/>
                <a:gd name="T28" fmla="*/ 0 w 36"/>
                <a:gd name="T29" fmla="*/ 0 h 37"/>
                <a:gd name="T30" fmla="*/ 0 w 36"/>
                <a:gd name="T31" fmla="*/ 0 h 37"/>
                <a:gd name="T32" fmla="*/ 0 w 36"/>
                <a:gd name="T33" fmla="*/ 0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6"/>
                <a:gd name="T52" fmla="*/ 0 h 37"/>
                <a:gd name="T53" fmla="*/ 36 w 36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6" h="37">
                  <a:moveTo>
                    <a:pt x="34" y="12"/>
                  </a:move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5" y="7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6"/>
                  </a:lnTo>
                  <a:lnTo>
                    <a:pt x="5" y="32"/>
                  </a:lnTo>
                  <a:lnTo>
                    <a:pt x="11" y="36"/>
                  </a:lnTo>
                  <a:lnTo>
                    <a:pt x="18" y="37"/>
                  </a:lnTo>
                  <a:lnTo>
                    <a:pt x="25" y="36"/>
                  </a:lnTo>
                  <a:lnTo>
                    <a:pt x="31" y="31"/>
                  </a:lnTo>
                  <a:lnTo>
                    <a:pt x="35" y="25"/>
                  </a:lnTo>
                  <a:lnTo>
                    <a:pt x="36" y="18"/>
                  </a:lnTo>
                  <a:lnTo>
                    <a:pt x="34" y="12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52" name="Freeform 2307"/>
            <p:cNvSpPr>
              <a:spLocks/>
            </p:cNvSpPr>
            <p:nvPr/>
          </p:nvSpPr>
          <p:spPr bwMode="auto">
            <a:xfrm>
              <a:off x="4604" y="1294"/>
              <a:ext cx="5" cy="6"/>
            </a:xfrm>
            <a:custGeom>
              <a:avLst/>
              <a:gdLst>
                <a:gd name="T0" fmla="*/ 0 w 35"/>
                <a:gd name="T1" fmla="*/ 0 h 36"/>
                <a:gd name="T2" fmla="*/ 0 w 35"/>
                <a:gd name="T3" fmla="*/ 0 h 36"/>
                <a:gd name="T4" fmla="*/ 0 w 35"/>
                <a:gd name="T5" fmla="*/ 0 h 36"/>
                <a:gd name="T6" fmla="*/ 0 w 35"/>
                <a:gd name="T7" fmla="*/ 0 h 36"/>
                <a:gd name="T8" fmla="*/ 0 w 35"/>
                <a:gd name="T9" fmla="*/ 0 h 36"/>
                <a:gd name="T10" fmla="*/ 0 w 35"/>
                <a:gd name="T11" fmla="*/ 0 h 36"/>
                <a:gd name="T12" fmla="*/ 0 w 35"/>
                <a:gd name="T13" fmla="*/ 0 h 36"/>
                <a:gd name="T14" fmla="*/ 0 w 35"/>
                <a:gd name="T15" fmla="*/ 0 h 36"/>
                <a:gd name="T16" fmla="*/ 0 w 35"/>
                <a:gd name="T17" fmla="*/ 0 h 36"/>
                <a:gd name="T18" fmla="*/ 0 w 35"/>
                <a:gd name="T19" fmla="*/ 0 h 36"/>
                <a:gd name="T20" fmla="*/ 0 w 35"/>
                <a:gd name="T21" fmla="*/ 0 h 36"/>
                <a:gd name="T22" fmla="*/ 0 w 35"/>
                <a:gd name="T23" fmla="*/ 0 h 36"/>
                <a:gd name="T24" fmla="*/ 0 w 35"/>
                <a:gd name="T25" fmla="*/ 0 h 36"/>
                <a:gd name="T26" fmla="*/ 0 w 35"/>
                <a:gd name="T27" fmla="*/ 0 h 36"/>
                <a:gd name="T28" fmla="*/ 0 w 35"/>
                <a:gd name="T29" fmla="*/ 0 h 36"/>
                <a:gd name="T30" fmla="*/ 0 w 35"/>
                <a:gd name="T31" fmla="*/ 0 h 36"/>
                <a:gd name="T32" fmla="*/ 0 w 35"/>
                <a:gd name="T33" fmla="*/ 0 h 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5"/>
                <a:gd name="T52" fmla="*/ 0 h 36"/>
                <a:gd name="T53" fmla="*/ 35 w 35"/>
                <a:gd name="T54" fmla="*/ 36 h 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5" h="36">
                  <a:moveTo>
                    <a:pt x="23" y="1"/>
                  </a:moveTo>
                  <a:lnTo>
                    <a:pt x="16" y="0"/>
                  </a:lnTo>
                  <a:lnTo>
                    <a:pt x="9" y="1"/>
                  </a:lnTo>
                  <a:lnTo>
                    <a:pt x="4" y="6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1" y="26"/>
                  </a:lnTo>
                  <a:lnTo>
                    <a:pt x="5" y="32"/>
                  </a:lnTo>
                  <a:lnTo>
                    <a:pt x="10" y="35"/>
                  </a:lnTo>
                  <a:lnTo>
                    <a:pt x="18" y="36"/>
                  </a:lnTo>
                  <a:lnTo>
                    <a:pt x="24" y="35"/>
                  </a:lnTo>
                  <a:lnTo>
                    <a:pt x="30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0" y="6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53" name="Freeform 2308"/>
            <p:cNvSpPr>
              <a:spLocks/>
            </p:cNvSpPr>
            <p:nvPr/>
          </p:nvSpPr>
          <p:spPr bwMode="auto">
            <a:xfrm>
              <a:off x="4595" y="1301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3" y="0"/>
                  </a:move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3" y="26"/>
                  </a:lnTo>
                  <a:lnTo>
                    <a:pt x="17" y="25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54" name="Freeform 2309"/>
            <p:cNvSpPr>
              <a:spLocks/>
            </p:cNvSpPr>
            <p:nvPr/>
          </p:nvSpPr>
          <p:spPr bwMode="auto">
            <a:xfrm>
              <a:off x="4582" y="1306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5"/>
                  </a:move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2"/>
                  </a:lnTo>
                  <a:lnTo>
                    <a:pt x="13" y="0"/>
                  </a:lnTo>
                  <a:lnTo>
                    <a:pt x="8" y="2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55" name="Freeform 2310"/>
            <p:cNvSpPr>
              <a:spLocks/>
            </p:cNvSpPr>
            <p:nvPr/>
          </p:nvSpPr>
          <p:spPr bwMode="auto">
            <a:xfrm>
              <a:off x="4576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0" y="13"/>
                  </a:moveTo>
                  <a:lnTo>
                    <a:pt x="1" y="18"/>
                  </a:lnTo>
                  <a:lnTo>
                    <a:pt x="3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4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56" name="Freeform 2311"/>
            <p:cNvSpPr>
              <a:spLocks/>
            </p:cNvSpPr>
            <p:nvPr/>
          </p:nvSpPr>
          <p:spPr bwMode="auto">
            <a:xfrm>
              <a:off x="4582" y="1333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4" y="23"/>
                  </a:move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57" name="Freeform 2312"/>
            <p:cNvSpPr>
              <a:spLocks/>
            </p:cNvSpPr>
            <p:nvPr/>
          </p:nvSpPr>
          <p:spPr bwMode="auto">
            <a:xfrm>
              <a:off x="4595" y="1339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13" y="24"/>
                  </a:moveTo>
                  <a:lnTo>
                    <a:pt x="17" y="23"/>
                  </a:lnTo>
                  <a:lnTo>
                    <a:pt x="21" y="21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3" y="24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58" name="Freeform 2313"/>
            <p:cNvSpPr>
              <a:spLocks/>
            </p:cNvSpPr>
            <p:nvPr/>
          </p:nvSpPr>
          <p:spPr bwMode="auto">
            <a:xfrm>
              <a:off x="4608" y="133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23"/>
                  </a:moveTo>
                  <a:lnTo>
                    <a:pt x="25" y="19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9" y="1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9"/>
                  </a:lnTo>
                  <a:lnTo>
                    <a:pt x="5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59" name="Freeform 2314"/>
            <p:cNvSpPr>
              <a:spLocks/>
            </p:cNvSpPr>
            <p:nvPr/>
          </p:nvSpPr>
          <p:spPr bwMode="auto">
            <a:xfrm>
              <a:off x="4614" y="1320"/>
              <a:ext cx="4" cy="4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25" y="13"/>
                  </a:moveTo>
                  <a:lnTo>
                    <a:pt x="24" y="9"/>
                  </a:lnTo>
                  <a:lnTo>
                    <a:pt x="22" y="4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4" y="18"/>
                  </a:lnTo>
                  <a:lnTo>
                    <a:pt x="25" y="13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60" name="Freeform 2315"/>
            <p:cNvSpPr>
              <a:spLocks/>
            </p:cNvSpPr>
            <p:nvPr/>
          </p:nvSpPr>
          <p:spPr bwMode="auto">
            <a:xfrm>
              <a:off x="4608" y="1306"/>
              <a:ext cx="5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2" y="5"/>
                  </a:moveTo>
                  <a:lnTo>
                    <a:pt x="18" y="2"/>
                  </a:lnTo>
                  <a:lnTo>
                    <a:pt x="13" y="0"/>
                  </a:lnTo>
                  <a:lnTo>
                    <a:pt x="9" y="2"/>
                  </a:lnTo>
                  <a:lnTo>
                    <a:pt x="5" y="5"/>
                  </a:lnTo>
                  <a:lnTo>
                    <a:pt x="2" y="9"/>
                  </a:lnTo>
                  <a:lnTo>
                    <a:pt x="0" y="13"/>
                  </a:lnTo>
                  <a:lnTo>
                    <a:pt x="2" y="18"/>
                  </a:lnTo>
                  <a:lnTo>
                    <a:pt x="5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61" name="Freeform 2316"/>
            <p:cNvSpPr>
              <a:spLocks/>
            </p:cNvSpPr>
            <p:nvPr/>
          </p:nvSpPr>
          <p:spPr bwMode="auto">
            <a:xfrm>
              <a:off x="4587" y="1302"/>
              <a:ext cx="4" cy="5"/>
            </a:xfrm>
            <a:custGeom>
              <a:avLst/>
              <a:gdLst>
                <a:gd name="T0" fmla="*/ 0 w 25"/>
                <a:gd name="T1" fmla="*/ 0 h 26"/>
                <a:gd name="T2" fmla="*/ 0 w 25"/>
                <a:gd name="T3" fmla="*/ 0 h 26"/>
                <a:gd name="T4" fmla="*/ 0 w 25"/>
                <a:gd name="T5" fmla="*/ 0 h 26"/>
                <a:gd name="T6" fmla="*/ 0 w 25"/>
                <a:gd name="T7" fmla="*/ 0 h 26"/>
                <a:gd name="T8" fmla="*/ 0 w 25"/>
                <a:gd name="T9" fmla="*/ 0 h 26"/>
                <a:gd name="T10" fmla="*/ 0 w 25"/>
                <a:gd name="T11" fmla="*/ 0 h 26"/>
                <a:gd name="T12" fmla="*/ 0 w 25"/>
                <a:gd name="T13" fmla="*/ 0 h 26"/>
                <a:gd name="T14" fmla="*/ 0 w 25"/>
                <a:gd name="T15" fmla="*/ 0 h 26"/>
                <a:gd name="T16" fmla="*/ 0 w 25"/>
                <a:gd name="T17" fmla="*/ 0 h 26"/>
                <a:gd name="T18" fmla="*/ 0 w 25"/>
                <a:gd name="T19" fmla="*/ 0 h 26"/>
                <a:gd name="T20" fmla="*/ 0 w 25"/>
                <a:gd name="T21" fmla="*/ 0 h 26"/>
                <a:gd name="T22" fmla="*/ 0 w 25"/>
                <a:gd name="T23" fmla="*/ 0 h 26"/>
                <a:gd name="T24" fmla="*/ 0 w 25"/>
                <a:gd name="T25" fmla="*/ 0 h 26"/>
                <a:gd name="T26" fmla="*/ 0 w 25"/>
                <a:gd name="T27" fmla="*/ 0 h 26"/>
                <a:gd name="T28" fmla="*/ 0 w 25"/>
                <a:gd name="T29" fmla="*/ 0 h 26"/>
                <a:gd name="T30" fmla="*/ 0 w 25"/>
                <a:gd name="T31" fmla="*/ 0 h 26"/>
                <a:gd name="T32" fmla="*/ 0 w 25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6"/>
                <a:gd name="T53" fmla="*/ 25 w 25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6">
                  <a:moveTo>
                    <a:pt x="7" y="1"/>
                  </a:move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62" name="Freeform 2317"/>
            <p:cNvSpPr>
              <a:spLocks/>
            </p:cNvSpPr>
            <p:nvPr/>
          </p:nvSpPr>
          <p:spPr bwMode="auto">
            <a:xfrm>
              <a:off x="4577" y="1313"/>
              <a:ext cx="5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" y="9"/>
                  </a:moveTo>
                  <a:lnTo>
                    <a:pt x="0" y="14"/>
                  </a:lnTo>
                  <a:lnTo>
                    <a:pt x="2" y="18"/>
                  </a:lnTo>
                  <a:lnTo>
                    <a:pt x="4" y="23"/>
                  </a:lnTo>
                  <a:lnTo>
                    <a:pt x="8" y="25"/>
                  </a:lnTo>
                  <a:lnTo>
                    <a:pt x="14" y="26"/>
                  </a:lnTo>
                  <a:lnTo>
                    <a:pt x="18" y="25"/>
                  </a:lnTo>
                  <a:lnTo>
                    <a:pt x="22" y="22"/>
                  </a:lnTo>
                  <a:lnTo>
                    <a:pt x="25" y="17"/>
                  </a:lnTo>
                  <a:lnTo>
                    <a:pt x="26" y="12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63" name="Freeform 2318"/>
            <p:cNvSpPr>
              <a:spLocks/>
            </p:cNvSpPr>
            <p:nvPr/>
          </p:nvSpPr>
          <p:spPr bwMode="auto">
            <a:xfrm>
              <a:off x="4578" y="1328"/>
              <a:ext cx="4" cy="4"/>
            </a:xfrm>
            <a:custGeom>
              <a:avLst/>
              <a:gdLst>
                <a:gd name="T0" fmla="*/ 0 w 26"/>
                <a:gd name="T1" fmla="*/ 0 h 25"/>
                <a:gd name="T2" fmla="*/ 0 w 26"/>
                <a:gd name="T3" fmla="*/ 0 h 25"/>
                <a:gd name="T4" fmla="*/ 0 w 26"/>
                <a:gd name="T5" fmla="*/ 0 h 25"/>
                <a:gd name="T6" fmla="*/ 0 w 26"/>
                <a:gd name="T7" fmla="*/ 0 h 25"/>
                <a:gd name="T8" fmla="*/ 0 w 26"/>
                <a:gd name="T9" fmla="*/ 0 h 25"/>
                <a:gd name="T10" fmla="*/ 0 w 26"/>
                <a:gd name="T11" fmla="*/ 0 h 25"/>
                <a:gd name="T12" fmla="*/ 0 w 26"/>
                <a:gd name="T13" fmla="*/ 0 h 25"/>
                <a:gd name="T14" fmla="*/ 0 w 26"/>
                <a:gd name="T15" fmla="*/ 0 h 25"/>
                <a:gd name="T16" fmla="*/ 0 w 26"/>
                <a:gd name="T17" fmla="*/ 0 h 25"/>
                <a:gd name="T18" fmla="*/ 0 w 26"/>
                <a:gd name="T19" fmla="*/ 0 h 25"/>
                <a:gd name="T20" fmla="*/ 0 w 26"/>
                <a:gd name="T21" fmla="*/ 0 h 25"/>
                <a:gd name="T22" fmla="*/ 0 w 26"/>
                <a:gd name="T23" fmla="*/ 0 h 25"/>
                <a:gd name="T24" fmla="*/ 0 w 26"/>
                <a:gd name="T25" fmla="*/ 0 h 25"/>
                <a:gd name="T26" fmla="*/ 0 w 26"/>
                <a:gd name="T27" fmla="*/ 0 h 25"/>
                <a:gd name="T28" fmla="*/ 0 w 26"/>
                <a:gd name="T29" fmla="*/ 0 h 25"/>
                <a:gd name="T30" fmla="*/ 0 w 26"/>
                <a:gd name="T31" fmla="*/ 0 h 25"/>
                <a:gd name="T32" fmla="*/ 0 w 26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5"/>
                <a:gd name="T53" fmla="*/ 26 w 2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5">
                  <a:moveTo>
                    <a:pt x="1" y="17"/>
                  </a:move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1" y="22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64" name="Freeform 2319"/>
            <p:cNvSpPr>
              <a:spLocks/>
            </p:cNvSpPr>
            <p:nvPr/>
          </p:nvSpPr>
          <p:spPr bwMode="auto">
            <a:xfrm>
              <a:off x="4588" y="1337"/>
              <a:ext cx="4" cy="5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9" y="25"/>
                  </a:moveTo>
                  <a:lnTo>
                    <a:pt x="13" y="26"/>
                  </a:lnTo>
                  <a:lnTo>
                    <a:pt x="18" y="25"/>
                  </a:lnTo>
                  <a:lnTo>
                    <a:pt x="22" y="23"/>
                  </a:lnTo>
                  <a:lnTo>
                    <a:pt x="25" y="18"/>
                  </a:lnTo>
                  <a:lnTo>
                    <a:pt x="26" y="13"/>
                  </a:lnTo>
                  <a:lnTo>
                    <a:pt x="25" y="9"/>
                  </a:lnTo>
                  <a:lnTo>
                    <a:pt x="22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5" y="23"/>
                  </a:lnTo>
                  <a:lnTo>
                    <a:pt x="9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65" name="Freeform 2320"/>
            <p:cNvSpPr>
              <a:spLocks/>
            </p:cNvSpPr>
            <p:nvPr/>
          </p:nvSpPr>
          <p:spPr bwMode="auto">
            <a:xfrm>
              <a:off x="4603" y="1337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18" y="25"/>
                  </a:move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3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8" y="25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66" name="Freeform 2321"/>
            <p:cNvSpPr>
              <a:spLocks/>
            </p:cNvSpPr>
            <p:nvPr/>
          </p:nvSpPr>
          <p:spPr bwMode="auto">
            <a:xfrm>
              <a:off x="4613" y="1327"/>
              <a:ext cx="4" cy="4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w 26"/>
                <a:gd name="T29" fmla="*/ 0 h 24"/>
                <a:gd name="T30" fmla="*/ 0 w 26"/>
                <a:gd name="T31" fmla="*/ 0 h 24"/>
                <a:gd name="T32" fmla="*/ 0 w 26"/>
                <a:gd name="T33" fmla="*/ 0 h 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4"/>
                <a:gd name="T53" fmla="*/ 26 w 26"/>
                <a:gd name="T54" fmla="*/ 24 h 2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4">
                  <a:moveTo>
                    <a:pt x="25" y="16"/>
                  </a:moveTo>
                  <a:lnTo>
                    <a:pt x="26" y="12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9" y="23"/>
                  </a:lnTo>
                  <a:lnTo>
                    <a:pt x="14" y="24"/>
                  </a:lnTo>
                  <a:lnTo>
                    <a:pt x="18" y="23"/>
                  </a:lnTo>
                  <a:lnTo>
                    <a:pt x="23" y="2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67" name="Freeform 2322"/>
            <p:cNvSpPr>
              <a:spLocks/>
            </p:cNvSpPr>
            <p:nvPr/>
          </p:nvSpPr>
          <p:spPr bwMode="auto">
            <a:xfrm>
              <a:off x="4612" y="1312"/>
              <a:ext cx="4" cy="4"/>
            </a:xfrm>
            <a:custGeom>
              <a:avLst/>
              <a:gdLst>
                <a:gd name="T0" fmla="*/ 0 w 26"/>
                <a:gd name="T1" fmla="*/ 0 h 26"/>
                <a:gd name="T2" fmla="*/ 0 w 26"/>
                <a:gd name="T3" fmla="*/ 0 h 26"/>
                <a:gd name="T4" fmla="*/ 0 w 26"/>
                <a:gd name="T5" fmla="*/ 0 h 26"/>
                <a:gd name="T6" fmla="*/ 0 w 26"/>
                <a:gd name="T7" fmla="*/ 0 h 26"/>
                <a:gd name="T8" fmla="*/ 0 w 26"/>
                <a:gd name="T9" fmla="*/ 0 h 26"/>
                <a:gd name="T10" fmla="*/ 0 w 26"/>
                <a:gd name="T11" fmla="*/ 0 h 26"/>
                <a:gd name="T12" fmla="*/ 0 w 26"/>
                <a:gd name="T13" fmla="*/ 0 h 26"/>
                <a:gd name="T14" fmla="*/ 0 w 26"/>
                <a:gd name="T15" fmla="*/ 0 h 26"/>
                <a:gd name="T16" fmla="*/ 0 w 26"/>
                <a:gd name="T17" fmla="*/ 0 h 26"/>
                <a:gd name="T18" fmla="*/ 0 w 26"/>
                <a:gd name="T19" fmla="*/ 0 h 26"/>
                <a:gd name="T20" fmla="*/ 0 w 26"/>
                <a:gd name="T21" fmla="*/ 0 h 26"/>
                <a:gd name="T22" fmla="*/ 0 w 26"/>
                <a:gd name="T23" fmla="*/ 0 h 26"/>
                <a:gd name="T24" fmla="*/ 0 w 26"/>
                <a:gd name="T25" fmla="*/ 0 h 26"/>
                <a:gd name="T26" fmla="*/ 0 w 26"/>
                <a:gd name="T27" fmla="*/ 0 h 26"/>
                <a:gd name="T28" fmla="*/ 0 w 26"/>
                <a:gd name="T29" fmla="*/ 0 h 26"/>
                <a:gd name="T30" fmla="*/ 0 w 26"/>
                <a:gd name="T31" fmla="*/ 0 h 26"/>
                <a:gd name="T32" fmla="*/ 0 w 26"/>
                <a:gd name="T33" fmla="*/ 0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6"/>
                <a:gd name="T52" fmla="*/ 0 h 26"/>
                <a:gd name="T53" fmla="*/ 26 w 26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6" h="26">
                  <a:moveTo>
                    <a:pt x="25" y="7"/>
                  </a:move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9" y="24"/>
                  </a:lnTo>
                  <a:lnTo>
                    <a:pt x="13" y="26"/>
                  </a:lnTo>
                  <a:lnTo>
                    <a:pt x="18" y="24"/>
                  </a:lnTo>
                  <a:lnTo>
                    <a:pt x="23" y="21"/>
                  </a:lnTo>
                  <a:lnTo>
                    <a:pt x="25" y="17"/>
                  </a:lnTo>
                  <a:lnTo>
                    <a:pt x="26" y="13"/>
                  </a:lnTo>
                  <a:lnTo>
                    <a:pt x="25" y="7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3368" name="Freeform 2323"/>
            <p:cNvSpPr>
              <a:spLocks/>
            </p:cNvSpPr>
            <p:nvPr/>
          </p:nvSpPr>
          <p:spPr bwMode="auto">
            <a:xfrm>
              <a:off x="4602" y="1302"/>
              <a:ext cx="4" cy="4"/>
            </a:xfrm>
            <a:custGeom>
              <a:avLst/>
              <a:gdLst>
                <a:gd name="T0" fmla="*/ 0 w 25"/>
                <a:gd name="T1" fmla="*/ 0 h 25"/>
                <a:gd name="T2" fmla="*/ 0 w 25"/>
                <a:gd name="T3" fmla="*/ 0 h 25"/>
                <a:gd name="T4" fmla="*/ 0 w 25"/>
                <a:gd name="T5" fmla="*/ 0 h 25"/>
                <a:gd name="T6" fmla="*/ 0 w 25"/>
                <a:gd name="T7" fmla="*/ 0 h 25"/>
                <a:gd name="T8" fmla="*/ 0 w 25"/>
                <a:gd name="T9" fmla="*/ 0 h 25"/>
                <a:gd name="T10" fmla="*/ 0 w 25"/>
                <a:gd name="T11" fmla="*/ 0 h 25"/>
                <a:gd name="T12" fmla="*/ 0 w 25"/>
                <a:gd name="T13" fmla="*/ 0 h 25"/>
                <a:gd name="T14" fmla="*/ 0 w 25"/>
                <a:gd name="T15" fmla="*/ 0 h 25"/>
                <a:gd name="T16" fmla="*/ 0 w 25"/>
                <a:gd name="T17" fmla="*/ 0 h 25"/>
                <a:gd name="T18" fmla="*/ 0 w 25"/>
                <a:gd name="T19" fmla="*/ 0 h 25"/>
                <a:gd name="T20" fmla="*/ 0 w 25"/>
                <a:gd name="T21" fmla="*/ 0 h 25"/>
                <a:gd name="T22" fmla="*/ 0 w 25"/>
                <a:gd name="T23" fmla="*/ 0 h 25"/>
                <a:gd name="T24" fmla="*/ 0 w 25"/>
                <a:gd name="T25" fmla="*/ 0 h 25"/>
                <a:gd name="T26" fmla="*/ 0 w 25"/>
                <a:gd name="T27" fmla="*/ 0 h 25"/>
                <a:gd name="T28" fmla="*/ 0 w 25"/>
                <a:gd name="T29" fmla="*/ 0 h 25"/>
                <a:gd name="T30" fmla="*/ 0 w 25"/>
                <a:gd name="T31" fmla="*/ 0 h 25"/>
                <a:gd name="T32" fmla="*/ 0 w 25"/>
                <a:gd name="T33" fmla="*/ 0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5"/>
                <a:gd name="T52" fmla="*/ 0 h 25"/>
                <a:gd name="T53" fmla="*/ 25 w 25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5" h="25">
                  <a:moveTo>
                    <a:pt x="17" y="1"/>
                  </a:move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4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4" y="25"/>
                  </a:lnTo>
                  <a:lnTo>
                    <a:pt x="18" y="23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994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2083" name="Rectangle 35"/>
          <p:cNvSpPr>
            <a:spLocks noGrp="1" noChangeArrowheads="1"/>
          </p:cNvSpPr>
          <p:nvPr>
            <p:ph type="title"/>
          </p:nvPr>
        </p:nvSpPr>
        <p:spPr>
          <a:xfrm>
            <a:off x="457200" y="274638"/>
            <a:ext cx="8229600" cy="893762"/>
          </a:xfrm>
        </p:spPr>
        <p:txBody>
          <a:bodyPr/>
          <a:lstStyle/>
          <a:p>
            <a:pPr eaLnBrk="1" hangingPunct="1">
              <a:defRPr/>
            </a:pPr>
            <a:r>
              <a:rPr lang="en-US" sz="2400" b="1" dirty="0" smtClean="0">
                <a:solidFill>
                  <a:srgbClr val="000000"/>
                </a:solidFill>
              </a:rPr>
              <a:t>Annual cycles of </a:t>
            </a:r>
            <a:r>
              <a:rPr lang="en-US" sz="24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colony population</a:t>
            </a:r>
            <a:r>
              <a:rPr lang="en-US" sz="2400" b="1" dirty="0" smtClean="0">
                <a:solidFill>
                  <a:srgbClr val="000000"/>
                </a:solidFill>
              </a:rPr>
              <a:t> and </a:t>
            </a:r>
            <a:r>
              <a:rPr lang="en-US" sz="2400" b="1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food resources</a:t>
            </a:r>
          </a:p>
        </p:txBody>
      </p:sp>
      <p:sp>
        <p:nvSpPr>
          <p:cNvPr id="43020" name="Line 2325"/>
          <p:cNvSpPr>
            <a:spLocks noChangeShapeType="1"/>
          </p:cNvSpPr>
          <p:nvPr/>
        </p:nvSpPr>
        <p:spPr bwMode="auto">
          <a:xfrm>
            <a:off x="3352800" y="5000625"/>
            <a:ext cx="39433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43021" name="Group 1"/>
          <p:cNvGrpSpPr>
            <a:grpSpLocks/>
          </p:cNvGrpSpPr>
          <p:nvPr/>
        </p:nvGrpSpPr>
        <p:grpSpPr bwMode="auto">
          <a:xfrm>
            <a:off x="6213475" y="4694238"/>
            <a:ext cx="682625" cy="477837"/>
            <a:chOff x="6212841" y="4693784"/>
            <a:chExt cx="684000" cy="478133"/>
          </a:xfrm>
        </p:grpSpPr>
        <p:grpSp>
          <p:nvGrpSpPr>
            <p:cNvPr id="43022" name="Group 2063"/>
            <p:cNvGrpSpPr>
              <a:grpSpLocks noChangeAspect="1"/>
            </p:cNvGrpSpPr>
            <p:nvPr/>
          </p:nvGrpSpPr>
          <p:grpSpPr bwMode="auto">
            <a:xfrm>
              <a:off x="6631393" y="4925798"/>
              <a:ext cx="265448" cy="233461"/>
              <a:chOff x="4417" y="1147"/>
              <a:chExt cx="356" cy="341"/>
            </a:xfrm>
          </p:grpSpPr>
          <p:sp>
            <p:nvSpPr>
              <p:cNvPr id="43197" name="AutoShape 2064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98" name="Freeform 2065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99" name="Freeform 2066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00" name="Freeform 2067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01" name="Freeform 2068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02" name="Freeform 2069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03" name="Freeform 2070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04" name="Freeform 2071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05" name="Freeform 2072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06" name="Freeform 2073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07" name="Freeform 2074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08" name="Freeform 2075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09" name="Freeform 2076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10" name="Freeform 2077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11" name="Freeform 2078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12" name="Freeform 2079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13" name="Freeform 2080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14" name="Freeform 2081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15" name="Freeform 2082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16" name="Freeform 2083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17" name="Freeform 2084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18" name="Freeform 2085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19" name="Freeform 2086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20" name="Freeform 2087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21" name="Freeform 2088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22" name="Freeform 2089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23" name="Freeform 2090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24" name="Freeform 2091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25" name="Freeform 2092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26" name="Freeform 2093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27" name="Freeform 2094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28" name="Freeform 2095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29" name="Freeform 2096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30" name="Freeform 2097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31" name="Freeform 2098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32" name="Freeform 2099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33" name="Freeform 2100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34" name="Freeform 2101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35" name="Freeform 2102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36" name="Freeform 2103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37" name="Freeform 2104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38" name="Freeform 2105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39" name="Freeform 2106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40" name="Freeform 2107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41" name="Freeform 2108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42" name="Freeform 2109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43" name="Freeform 2110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44" name="Freeform 2111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45" name="Freeform 2112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46" name="Freeform 2113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47" name="Freeform 2114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48" name="Freeform 2115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49" name="Freeform 2116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50" name="Freeform 2117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51" name="Freeform 2118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52" name="Freeform 2119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53" name="Freeform 2120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54" name="Freeform 2121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55" name="Freeform 2122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56" name="Freeform 2123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57" name="Freeform 2124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58" name="Freeform 2125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59" name="Freeform 2126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60" name="Freeform 2127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61" name="Freeform 2128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62" name="Freeform 2129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63" name="Freeform 2130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64" name="Freeform 2131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65" name="Freeform 2132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66" name="Freeform 2133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67" name="Freeform 2134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68" name="Freeform 2135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69" name="Freeform 2136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70" name="Freeform 2137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71" name="Freeform 2138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72" name="Freeform 2139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73" name="Freeform 2140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74" name="Freeform 2141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75" name="Freeform 2142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76" name="Freeform 2143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77" name="Freeform 2144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78" name="Freeform 2145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79" name="Freeform 2146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80" name="Freeform 2147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81" name="Freeform 2148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282" name="Freeform 2149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3" name="Group 2150"/>
            <p:cNvGrpSpPr>
              <a:grpSpLocks noChangeAspect="1"/>
            </p:cNvGrpSpPr>
            <p:nvPr/>
          </p:nvGrpSpPr>
          <p:grpSpPr bwMode="auto">
            <a:xfrm>
              <a:off x="6436633" y="4693784"/>
              <a:ext cx="265448" cy="233461"/>
              <a:chOff x="4417" y="1147"/>
              <a:chExt cx="356" cy="341"/>
            </a:xfrm>
          </p:grpSpPr>
          <p:sp>
            <p:nvSpPr>
              <p:cNvPr id="43111" name="AutoShape 2151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12" name="Freeform 2152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13" name="Freeform 2153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14" name="Freeform 2154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15" name="Freeform 2155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16" name="Freeform 2156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17" name="Freeform 2157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18" name="Freeform 2158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19" name="Freeform 2159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20" name="Freeform 2160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21" name="Freeform 2161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22" name="Freeform 2162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23" name="Freeform 2163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24" name="Freeform 2164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25" name="Freeform 2165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26" name="Freeform 2166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27" name="Freeform 2167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28" name="Freeform 2168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29" name="Freeform 2169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30" name="Freeform 2170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31" name="Freeform 2171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32" name="Freeform 2172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33" name="Freeform 2173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34" name="Freeform 2174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35" name="Freeform 2175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36" name="Freeform 2176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37" name="Freeform 2177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38" name="Freeform 2178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39" name="Freeform 2179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40" name="Freeform 2180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41" name="Freeform 2181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42" name="Freeform 2182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43" name="Freeform 2183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44" name="Freeform 2184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45" name="Freeform 2185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46" name="Freeform 2186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47" name="Freeform 2187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48" name="Freeform 2188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49" name="Freeform 2189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50" name="Freeform 2190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51" name="Freeform 2191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52" name="Freeform 2192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53" name="Freeform 2193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54" name="Freeform 2194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55" name="Freeform 2195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56" name="Freeform 2196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57" name="Freeform 2197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58" name="Freeform 2198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59" name="Freeform 2199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60" name="Freeform 2200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61" name="Freeform 2201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62" name="Freeform 2202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63" name="Freeform 2203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64" name="Freeform 2204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65" name="Freeform 2205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66" name="Freeform 2206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67" name="Freeform 2207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68" name="Freeform 2208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69" name="Freeform 2209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70" name="Freeform 2210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71" name="Freeform 2211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72" name="Freeform 2212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73" name="Freeform 2213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74" name="Freeform 2214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75" name="Freeform 2215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76" name="Freeform 2216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77" name="Freeform 2217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78" name="Freeform 2218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79" name="Freeform 2219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80" name="Freeform 2220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81" name="Freeform 2221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82" name="Freeform 2222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83" name="Freeform 2223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84" name="Freeform 2224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85" name="Freeform 2225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86" name="Freeform 2226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87" name="Freeform 2227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88" name="Freeform 2228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89" name="Freeform 2229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90" name="Freeform 2230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91" name="Freeform 2231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92" name="Freeform 2232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93" name="Freeform 2233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94" name="Freeform 2234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95" name="Freeform 2235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96" name="Freeform 2236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43024" name="Group 2237"/>
            <p:cNvGrpSpPr>
              <a:grpSpLocks noChangeAspect="1"/>
            </p:cNvGrpSpPr>
            <p:nvPr/>
          </p:nvGrpSpPr>
          <p:grpSpPr bwMode="auto">
            <a:xfrm>
              <a:off x="6212841" y="4938456"/>
              <a:ext cx="265448" cy="233461"/>
              <a:chOff x="4417" y="1147"/>
              <a:chExt cx="356" cy="341"/>
            </a:xfrm>
          </p:grpSpPr>
          <p:sp>
            <p:nvSpPr>
              <p:cNvPr id="43025" name="AutoShape 2238"/>
              <p:cNvSpPr>
                <a:spLocks noChangeAspect="1" noChangeArrowheads="1" noTextEdit="1"/>
              </p:cNvSpPr>
              <p:nvPr/>
            </p:nvSpPr>
            <p:spPr bwMode="auto">
              <a:xfrm>
                <a:off x="4417" y="1147"/>
                <a:ext cx="356" cy="3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26" name="Freeform 2239"/>
              <p:cNvSpPr>
                <a:spLocks/>
              </p:cNvSpPr>
              <p:nvPr/>
            </p:nvSpPr>
            <p:spPr bwMode="auto">
              <a:xfrm>
                <a:off x="4417" y="1147"/>
                <a:ext cx="356" cy="341"/>
              </a:xfrm>
              <a:custGeom>
                <a:avLst/>
                <a:gdLst>
                  <a:gd name="T0" fmla="*/ 0 w 2136"/>
                  <a:gd name="T1" fmla="*/ 0 h 2046"/>
                  <a:gd name="T2" fmla="*/ 0 w 2136"/>
                  <a:gd name="T3" fmla="*/ 0 h 2046"/>
                  <a:gd name="T4" fmla="*/ 0 w 2136"/>
                  <a:gd name="T5" fmla="*/ 0 h 2046"/>
                  <a:gd name="T6" fmla="*/ 0 w 2136"/>
                  <a:gd name="T7" fmla="*/ 0 h 2046"/>
                  <a:gd name="T8" fmla="*/ 0 w 2136"/>
                  <a:gd name="T9" fmla="*/ 0 h 2046"/>
                  <a:gd name="T10" fmla="*/ 0 w 2136"/>
                  <a:gd name="T11" fmla="*/ 0 h 2046"/>
                  <a:gd name="T12" fmla="*/ 0 w 2136"/>
                  <a:gd name="T13" fmla="*/ 0 h 2046"/>
                  <a:gd name="T14" fmla="*/ 0 w 2136"/>
                  <a:gd name="T15" fmla="*/ 0 h 2046"/>
                  <a:gd name="T16" fmla="*/ 0 w 2136"/>
                  <a:gd name="T17" fmla="*/ 0 h 2046"/>
                  <a:gd name="T18" fmla="*/ 0 w 2136"/>
                  <a:gd name="T19" fmla="*/ 0 h 2046"/>
                  <a:gd name="T20" fmla="*/ 0 w 2136"/>
                  <a:gd name="T21" fmla="*/ 0 h 2046"/>
                  <a:gd name="T22" fmla="*/ 0 w 2136"/>
                  <a:gd name="T23" fmla="*/ 0 h 2046"/>
                  <a:gd name="T24" fmla="*/ 0 w 2136"/>
                  <a:gd name="T25" fmla="*/ 0 h 2046"/>
                  <a:gd name="T26" fmla="*/ 0 w 2136"/>
                  <a:gd name="T27" fmla="*/ 0 h 2046"/>
                  <a:gd name="T28" fmla="*/ 0 w 2136"/>
                  <a:gd name="T29" fmla="*/ 0 h 2046"/>
                  <a:gd name="T30" fmla="*/ 0 w 2136"/>
                  <a:gd name="T31" fmla="*/ 0 h 2046"/>
                  <a:gd name="T32" fmla="*/ 0 w 2136"/>
                  <a:gd name="T33" fmla="*/ 0 h 2046"/>
                  <a:gd name="T34" fmla="*/ 0 w 2136"/>
                  <a:gd name="T35" fmla="*/ 0 h 2046"/>
                  <a:gd name="T36" fmla="*/ 0 w 2136"/>
                  <a:gd name="T37" fmla="*/ 0 h 2046"/>
                  <a:gd name="T38" fmla="*/ 0 w 2136"/>
                  <a:gd name="T39" fmla="*/ 0 h 2046"/>
                  <a:gd name="T40" fmla="*/ 0 w 2136"/>
                  <a:gd name="T41" fmla="*/ 0 h 2046"/>
                  <a:gd name="T42" fmla="*/ 0 w 2136"/>
                  <a:gd name="T43" fmla="*/ 0 h 2046"/>
                  <a:gd name="T44" fmla="*/ 0 w 2136"/>
                  <a:gd name="T45" fmla="*/ 0 h 2046"/>
                  <a:gd name="T46" fmla="*/ 0 w 2136"/>
                  <a:gd name="T47" fmla="*/ 0 h 2046"/>
                  <a:gd name="T48" fmla="*/ 0 w 2136"/>
                  <a:gd name="T49" fmla="*/ 0 h 2046"/>
                  <a:gd name="T50" fmla="*/ 0 w 2136"/>
                  <a:gd name="T51" fmla="*/ 0 h 2046"/>
                  <a:gd name="T52" fmla="*/ 0 w 2136"/>
                  <a:gd name="T53" fmla="*/ 0 h 2046"/>
                  <a:gd name="T54" fmla="*/ 0 w 2136"/>
                  <a:gd name="T55" fmla="*/ 0 h 2046"/>
                  <a:gd name="T56" fmla="*/ 0 w 2136"/>
                  <a:gd name="T57" fmla="*/ 0 h 2046"/>
                  <a:gd name="T58" fmla="*/ 0 w 2136"/>
                  <a:gd name="T59" fmla="*/ 0 h 2046"/>
                  <a:gd name="T60" fmla="*/ 0 w 2136"/>
                  <a:gd name="T61" fmla="*/ 0 h 2046"/>
                  <a:gd name="T62" fmla="*/ 0 w 2136"/>
                  <a:gd name="T63" fmla="*/ 0 h 2046"/>
                  <a:gd name="T64" fmla="*/ 0 w 2136"/>
                  <a:gd name="T65" fmla="*/ 0 h 2046"/>
                  <a:gd name="T66" fmla="*/ 0 w 2136"/>
                  <a:gd name="T67" fmla="*/ 0 h 2046"/>
                  <a:gd name="T68" fmla="*/ 0 w 2136"/>
                  <a:gd name="T69" fmla="*/ 0 h 2046"/>
                  <a:gd name="T70" fmla="*/ 0 w 2136"/>
                  <a:gd name="T71" fmla="*/ 0 h 2046"/>
                  <a:gd name="T72" fmla="*/ 0 w 2136"/>
                  <a:gd name="T73" fmla="*/ 0 h 2046"/>
                  <a:gd name="T74" fmla="*/ 0 w 2136"/>
                  <a:gd name="T75" fmla="*/ 0 h 2046"/>
                  <a:gd name="T76" fmla="*/ 0 w 2136"/>
                  <a:gd name="T77" fmla="*/ 0 h 2046"/>
                  <a:gd name="T78" fmla="*/ 0 w 2136"/>
                  <a:gd name="T79" fmla="*/ 0 h 2046"/>
                  <a:gd name="T80" fmla="*/ 0 w 2136"/>
                  <a:gd name="T81" fmla="*/ 0 h 2046"/>
                  <a:gd name="T82" fmla="*/ 0 w 2136"/>
                  <a:gd name="T83" fmla="*/ 0 h 2046"/>
                  <a:gd name="T84" fmla="*/ 0 w 2136"/>
                  <a:gd name="T85" fmla="*/ 0 h 2046"/>
                  <a:gd name="T86" fmla="*/ 0 w 2136"/>
                  <a:gd name="T87" fmla="*/ 0 h 2046"/>
                  <a:gd name="T88" fmla="*/ 0 w 2136"/>
                  <a:gd name="T89" fmla="*/ 0 h 2046"/>
                  <a:gd name="T90" fmla="*/ 0 w 2136"/>
                  <a:gd name="T91" fmla="*/ 0 h 2046"/>
                  <a:gd name="T92" fmla="*/ 0 w 2136"/>
                  <a:gd name="T93" fmla="*/ 0 h 2046"/>
                  <a:gd name="T94" fmla="*/ 0 w 2136"/>
                  <a:gd name="T95" fmla="*/ 0 h 2046"/>
                  <a:gd name="T96" fmla="*/ 0 w 2136"/>
                  <a:gd name="T97" fmla="*/ 0 h 2046"/>
                  <a:gd name="T98" fmla="*/ 0 w 2136"/>
                  <a:gd name="T99" fmla="*/ 0 h 2046"/>
                  <a:gd name="T100" fmla="*/ 0 w 2136"/>
                  <a:gd name="T101" fmla="*/ 0 h 2046"/>
                  <a:gd name="T102" fmla="*/ 0 w 2136"/>
                  <a:gd name="T103" fmla="*/ 0 h 2046"/>
                  <a:gd name="T104" fmla="*/ 0 w 2136"/>
                  <a:gd name="T105" fmla="*/ 0 h 2046"/>
                  <a:gd name="T106" fmla="*/ 0 w 2136"/>
                  <a:gd name="T107" fmla="*/ 0 h 2046"/>
                  <a:gd name="T108" fmla="*/ 0 w 2136"/>
                  <a:gd name="T109" fmla="*/ 0 h 2046"/>
                  <a:gd name="T110" fmla="*/ 0 w 2136"/>
                  <a:gd name="T111" fmla="*/ 0 h 2046"/>
                  <a:gd name="T112" fmla="*/ 0 w 2136"/>
                  <a:gd name="T113" fmla="*/ 0 h 2046"/>
                  <a:gd name="T114" fmla="*/ 0 w 2136"/>
                  <a:gd name="T115" fmla="*/ 0 h 2046"/>
                  <a:gd name="T116" fmla="*/ 0 w 2136"/>
                  <a:gd name="T117" fmla="*/ 0 h 2046"/>
                  <a:gd name="T118" fmla="*/ 0 w 2136"/>
                  <a:gd name="T119" fmla="*/ 0 h 2046"/>
                  <a:gd name="T120" fmla="*/ 0 w 2136"/>
                  <a:gd name="T121" fmla="*/ 0 h 2046"/>
                  <a:gd name="T122" fmla="*/ 0 w 2136"/>
                  <a:gd name="T123" fmla="*/ 0 h 204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36"/>
                  <a:gd name="T187" fmla="*/ 0 h 2046"/>
                  <a:gd name="T188" fmla="*/ 2136 w 2136"/>
                  <a:gd name="T189" fmla="*/ 2046 h 204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36" h="2046">
                    <a:moveTo>
                      <a:pt x="1901" y="1190"/>
                    </a:moveTo>
                    <a:lnTo>
                      <a:pt x="1920" y="1184"/>
                    </a:lnTo>
                    <a:lnTo>
                      <a:pt x="1939" y="1178"/>
                    </a:lnTo>
                    <a:lnTo>
                      <a:pt x="1957" y="1171"/>
                    </a:lnTo>
                    <a:lnTo>
                      <a:pt x="1975" y="1164"/>
                    </a:lnTo>
                    <a:lnTo>
                      <a:pt x="1992" y="1156"/>
                    </a:lnTo>
                    <a:lnTo>
                      <a:pt x="2009" y="1149"/>
                    </a:lnTo>
                    <a:lnTo>
                      <a:pt x="2025" y="1141"/>
                    </a:lnTo>
                    <a:lnTo>
                      <a:pt x="2039" y="1135"/>
                    </a:lnTo>
                    <a:lnTo>
                      <a:pt x="2053" y="1127"/>
                    </a:lnTo>
                    <a:lnTo>
                      <a:pt x="2066" y="1121"/>
                    </a:lnTo>
                    <a:lnTo>
                      <a:pt x="2077" y="1115"/>
                    </a:lnTo>
                    <a:lnTo>
                      <a:pt x="2087" y="1110"/>
                    </a:lnTo>
                    <a:lnTo>
                      <a:pt x="2094" y="1106"/>
                    </a:lnTo>
                    <a:lnTo>
                      <a:pt x="2101" y="1101"/>
                    </a:lnTo>
                    <a:lnTo>
                      <a:pt x="2105" y="1099"/>
                    </a:lnTo>
                    <a:lnTo>
                      <a:pt x="2107" y="1098"/>
                    </a:lnTo>
                    <a:lnTo>
                      <a:pt x="2136" y="1082"/>
                    </a:lnTo>
                    <a:lnTo>
                      <a:pt x="2110" y="1061"/>
                    </a:lnTo>
                    <a:lnTo>
                      <a:pt x="2108" y="1058"/>
                    </a:lnTo>
                    <a:lnTo>
                      <a:pt x="2104" y="1055"/>
                    </a:lnTo>
                    <a:lnTo>
                      <a:pt x="2097" y="1050"/>
                    </a:lnTo>
                    <a:lnTo>
                      <a:pt x="2089" y="1043"/>
                    </a:lnTo>
                    <a:lnTo>
                      <a:pt x="2078" y="1036"/>
                    </a:lnTo>
                    <a:lnTo>
                      <a:pt x="2066" y="1027"/>
                    </a:lnTo>
                    <a:lnTo>
                      <a:pt x="2052" y="1019"/>
                    </a:lnTo>
                    <a:lnTo>
                      <a:pt x="2038" y="1008"/>
                    </a:lnTo>
                    <a:lnTo>
                      <a:pt x="2022" y="998"/>
                    </a:lnTo>
                    <a:lnTo>
                      <a:pt x="2005" y="988"/>
                    </a:lnTo>
                    <a:lnTo>
                      <a:pt x="1987" y="977"/>
                    </a:lnTo>
                    <a:lnTo>
                      <a:pt x="1969" y="967"/>
                    </a:lnTo>
                    <a:lnTo>
                      <a:pt x="1949" y="958"/>
                    </a:lnTo>
                    <a:lnTo>
                      <a:pt x="1930" y="948"/>
                    </a:lnTo>
                    <a:lnTo>
                      <a:pt x="1911" y="940"/>
                    </a:lnTo>
                    <a:lnTo>
                      <a:pt x="1891" y="933"/>
                    </a:lnTo>
                    <a:lnTo>
                      <a:pt x="1921" y="908"/>
                    </a:lnTo>
                    <a:lnTo>
                      <a:pt x="1947" y="882"/>
                    </a:lnTo>
                    <a:lnTo>
                      <a:pt x="1969" y="856"/>
                    </a:lnTo>
                    <a:lnTo>
                      <a:pt x="1987" y="830"/>
                    </a:lnTo>
                    <a:lnTo>
                      <a:pt x="2002" y="807"/>
                    </a:lnTo>
                    <a:lnTo>
                      <a:pt x="2011" y="788"/>
                    </a:lnTo>
                    <a:lnTo>
                      <a:pt x="2018" y="775"/>
                    </a:lnTo>
                    <a:lnTo>
                      <a:pt x="2021" y="769"/>
                    </a:lnTo>
                    <a:lnTo>
                      <a:pt x="2030" y="750"/>
                    </a:lnTo>
                    <a:lnTo>
                      <a:pt x="2011" y="740"/>
                    </a:lnTo>
                    <a:lnTo>
                      <a:pt x="2009" y="739"/>
                    </a:lnTo>
                    <a:lnTo>
                      <a:pt x="2006" y="736"/>
                    </a:lnTo>
                    <a:lnTo>
                      <a:pt x="2001" y="733"/>
                    </a:lnTo>
                    <a:lnTo>
                      <a:pt x="1994" y="730"/>
                    </a:lnTo>
                    <a:lnTo>
                      <a:pt x="1986" y="726"/>
                    </a:lnTo>
                    <a:lnTo>
                      <a:pt x="1976" y="721"/>
                    </a:lnTo>
                    <a:lnTo>
                      <a:pt x="1965" y="717"/>
                    </a:lnTo>
                    <a:lnTo>
                      <a:pt x="1954" y="712"/>
                    </a:lnTo>
                    <a:lnTo>
                      <a:pt x="1941" y="707"/>
                    </a:lnTo>
                    <a:lnTo>
                      <a:pt x="1927" y="702"/>
                    </a:lnTo>
                    <a:lnTo>
                      <a:pt x="1912" y="698"/>
                    </a:lnTo>
                    <a:lnTo>
                      <a:pt x="1896" y="693"/>
                    </a:lnTo>
                    <a:lnTo>
                      <a:pt x="1878" y="690"/>
                    </a:lnTo>
                    <a:lnTo>
                      <a:pt x="1861" y="687"/>
                    </a:lnTo>
                    <a:lnTo>
                      <a:pt x="1844" y="685"/>
                    </a:lnTo>
                    <a:lnTo>
                      <a:pt x="1826" y="684"/>
                    </a:lnTo>
                    <a:lnTo>
                      <a:pt x="1849" y="651"/>
                    </a:lnTo>
                    <a:lnTo>
                      <a:pt x="1870" y="617"/>
                    </a:lnTo>
                    <a:lnTo>
                      <a:pt x="1889" y="584"/>
                    </a:lnTo>
                    <a:lnTo>
                      <a:pt x="1905" y="554"/>
                    </a:lnTo>
                    <a:lnTo>
                      <a:pt x="1919" y="527"/>
                    </a:lnTo>
                    <a:lnTo>
                      <a:pt x="1930" y="505"/>
                    </a:lnTo>
                    <a:lnTo>
                      <a:pt x="1936" y="489"/>
                    </a:lnTo>
                    <a:lnTo>
                      <a:pt x="1940" y="483"/>
                    </a:lnTo>
                    <a:lnTo>
                      <a:pt x="1952" y="452"/>
                    </a:lnTo>
                    <a:lnTo>
                      <a:pt x="1919" y="450"/>
                    </a:lnTo>
                    <a:lnTo>
                      <a:pt x="1916" y="450"/>
                    </a:lnTo>
                    <a:lnTo>
                      <a:pt x="1911" y="450"/>
                    </a:lnTo>
                    <a:lnTo>
                      <a:pt x="1903" y="450"/>
                    </a:lnTo>
                    <a:lnTo>
                      <a:pt x="1892" y="449"/>
                    </a:lnTo>
                    <a:lnTo>
                      <a:pt x="1879" y="449"/>
                    </a:lnTo>
                    <a:lnTo>
                      <a:pt x="1866" y="449"/>
                    </a:lnTo>
                    <a:lnTo>
                      <a:pt x="1849" y="450"/>
                    </a:lnTo>
                    <a:lnTo>
                      <a:pt x="1832" y="450"/>
                    </a:lnTo>
                    <a:lnTo>
                      <a:pt x="1814" y="452"/>
                    </a:lnTo>
                    <a:lnTo>
                      <a:pt x="1795" y="453"/>
                    </a:lnTo>
                    <a:lnTo>
                      <a:pt x="1774" y="455"/>
                    </a:lnTo>
                    <a:lnTo>
                      <a:pt x="1753" y="458"/>
                    </a:lnTo>
                    <a:lnTo>
                      <a:pt x="1732" y="462"/>
                    </a:lnTo>
                    <a:lnTo>
                      <a:pt x="1711" y="466"/>
                    </a:lnTo>
                    <a:lnTo>
                      <a:pt x="1691" y="470"/>
                    </a:lnTo>
                    <a:lnTo>
                      <a:pt x="1670" y="477"/>
                    </a:lnTo>
                    <a:lnTo>
                      <a:pt x="1687" y="428"/>
                    </a:lnTo>
                    <a:lnTo>
                      <a:pt x="1701" y="379"/>
                    </a:lnTo>
                    <a:lnTo>
                      <a:pt x="1713" y="328"/>
                    </a:lnTo>
                    <a:lnTo>
                      <a:pt x="1722" y="282"/>
                    </a:lnTo>
                    <a:lnTo>
                      <a:pt x="1729" y="240"/>
                    </a:lnTo>
                    <a:lnTo>
                      <a:pt x="1733" y="207"/>
                    </a:lnTo>
                    <a:lnTo>
                      <a:pt x="1737" y="184"/>
                    </a:lnTo>
                    <a:lnTo>
                      <a:pt x="1738" y="173"/>
                    </a:lnTo>
                    <a:lnTo>
                      <a:pt x="1742" y="130"/>
                    </a:lnTo>
                    <a:lnTo>
                      <a:pt x="1703" y="150"/>
                    </a:lnTo>
                    <a:lnTo>
                      <a:pt x="1700" y="151"/>
                    </a:lnTo>
                    <a:lnTo>
                      <a:pt x="1695" y="155"/>
                    </a:lnTo>
                    <a:lnTo>
                      <a:pt x="1687" y="159"/>
                    </a:lnTo>
                    <a:lnTo>
                      <a:pt x="1677" y="164"/>
                    </a:lnTo>
                    <a:lnTo>
                      <a:pt x="1665" y="172"/>
                    </a:lnTo>
                    <a:lnTo>
                      <a:pt x="1651" y="180"/>
                    </a:lnTo>
                    <a:lnTo>
                      <a:pt x="1635" y="189"/>
                    </a:lnTo>
                    <a:lnTo>
                      <a:pt x="1619" y="200"/>
                    </a:lnTo>
                    <a:lnTo>
                      <a:pt x="1600" y="210"/>
                    </a:lnTo>
                    <a:lnTo>
                      <a:pt x="1582" y="223"/>
                    </a:lnTo>
                    <a:lnTo>
                      <a:pt x="1563" y="236"/>
                    </a:lnTo>
                    <a:lnTo>
                      <a:pt x="1544" y="249"/>
                    </a:lnTo>
                    <a:lnTo>
                      <a:pt x="1523" y="264"/>
                    </a:lnTo>
                    <a:lnTo>
                      <a:pt x="1504" y="278"/>
                    </a:lnTo>
                    <a:lnTo>
                      <a:pt x="1484" y="294"/>
                    </a:lnTo>
                    <a:lnTo>
                      <a:pt x="1466" y="309"/>
                    </a:lnTo>
                    <a:lnTo>
                      <a:pt x="1462" y="274"/>
                    </a:lnTo>
                    <a:lnTo>
                      <a:pt x="1455" y="239"/>
                    </a:lnTo>
                    <a:lnTo>
                      <a:pt x="1447" y="209"/>
                    </a:lnTo>
                    <a:lnTo>
                      <a:pt x="1437" y="181"/>
                    </a:lnTo>
                    <a:lnTo>
                      <a:pt x="1429" y="159"/>
                    </a:lnTo>
                    <a:lnTo>
                      <a:pt x="1420" y="142"/>
                    </a:lnTo>
                    <a:lnTo>
                      <a:pt x="1415" y="130"/>
                    </a:lnTo>
                    <a:lnTo>
                      <a:pt x="1411" y="125"/>
                    </a:lnTo>
                    <a:lnTo>
                      <a:pt x="1401" y="107"/>
                    </a:lnTo>
                    <a:lnTo>
                      <a:pt x="1382" y="115"/>
                    </a:lnTo>
                    <a:lnTo>
                      <a:pt x="1376" y="117"/>
                    </a:lnTo>
                    <a:lnTo>
                      <a:pt x="1363" y="123"/>
                    </a:lnTo>
                    <a:lnTo>
                      <a:pt x="1345" y="134"/>
                    </a:lnTo>
                    <a:lnTo>
                      <a:pt x="1322" y="148"/>
                    </a:lnTo>
                    <a:lnTo>
                      <a:pt x="1297" y="165"/>
                    </a:lnTo>
                    <a:lnTo>
                      <a:pt x="1270" y="187"/>
                    </a:lnTo>
                    <a:lnTo>
                      <a:pt x="1243" y="213"/>
                    </a:lnTo>
                    <a:lnTo>
                      <a:pt x="1218" y="242"/>
                    </a:lnTo>
                    <a:lnTo>
                      <a:pt x="1204" y="206"/>
                    </a:lnTo>
                    <a:lnTo>
                      <a:pt x="1187" y="173"/>
                    </a:lnTo>
                    <a:lnTo>
                      <a:pt x="1169" y="144"/>
                    </a:lnTo>
                    <a:lnTo>
                      <a:pt x="1150" y="119"/>
                    </a:lnTo>
                    <a:lnTo>
                      <a:pt x="1132" y="98"/>
                    </a:lnTo>
                    <a:lnTo>
                      <a:pt x="1118" y="83"/>
                    </a:lnTo>
                    <a:lnTo>
                      <a:pt x="1108" y="72"/>
                    </a:lnTo>
                    <a:lnTo>
                      <a:pt x="1103" y="68"/>
                    </a:lnTo>
                    <a:lnTo>
                      <a:pt x="1087" y="54"/>
                    </a:lnTo>
                    <a:lnTo>
                      <a:pt x="1072" y="68"/>
                    </a:lnTo>
                    <a:lnTo>
                      <a:pt x="1068" y="72"/>
                    </a:lnTo>
                    <a:lnTo>
                      <a:pt x="1058" y="81"/>
                    </a:lnTo>
                    <a:lnTo>
                      <a:pt x="1044" y="96"/>
                    </a:lnTo>
                    <a:lnTo>
                      <a:pt x="1028" y="114"/>
                    </a:lnTo>
                    <a:lnTo>
                      <a:pt x="1011" y="137"/>
                    </a:lnTo>
                    <a:lnTo>
                      <a:pt x="993" y="164"/>
                    </a:lnTo>
                    <a:lnTo>
                      <a:pt x="977" y="195"/>
                    </a:lnTo>
                    <a:lnTo>
                      <a:pt x="962" y="229"/>
                    </a:lnTo>
                    <a:lnTo>
                      <a:pt x="948" y="211"/>
                    </a:lnTo>
                    <a:lnTo>
                      <a:pt x="934" y="193"/>
                    </a:lnTo>
                    <a:lnTo>
                      <a:pt x="918" y="176"/>
                    </a:lnTo>
                    <a:lnTo>
                      <a:pt x="902" y="159"/>
                    </a:lnTo>
                    <a:lnTo>
                      <a:pt x="886" y="142"/>
                    </a:lnTo>
                    <a:lnTo>
                      <a:pt x="869" y="126"/>
                    </a:lnTo>
                    <a:lnTo>
                      <a:pt x="852" y="109"/>
                    </a:lnTo>
                    <a:lnTo>
                      <a:pt x="837" y="94"/>
                    </a:lnTo>
                    <a:lnTo>
                      <a:pt x="822" y="81"/>
                    </a:lnTo>
                    <a:lnTo>
                      <a:pt x="808" y="69"/>
                    </a:lnTo>
                    <a:lnTo>
                      <a:pt x="795" y="57"/>
                    </a:lnTo>
                    <a:lnTo>
                      <a:pt x="784" y="47"/>
                    </a:lnTo>
                    <a:lnTo>
                      <a:pt x="774" y="40"/>
                    </a:lnTo>
                    <a:lnTo>
                      <a:pt x="766" y="33"/>
                    </a:lnTo>
                    <a:lnTo>
                      <a:pt x="761" y="29"/>
                    </a:lnTo>
                    <a:lnTo>
                      <a:pt x="759" y="27"/>
                    </a:lnTo>
                    <a:lnTo>
                      <a:pt x="725" y="0"/>
                    </a:lnTo>
                    <a:lnTo>
                      <a:pt x="721" y="44"/>
                    </a:lnTo>
                    <a:lnTo>
                      <a:pt x="719" y="73"/>
                    </a:lnTo>
                    <a:lnTo>
                      <a:pt x="716" y="138"/>
                    </a:lnTo>
                    <a:lnTo>
                      <a:pt x="714" y="223"/>
                    </a:lnTo>
                    <a:lnTo>
                      <a:pt x="716" y="313"/>
                    </a:lnTo>
                    <a:lnTo>
                      <a:pt x="700" y="303"/>
                    </a:lnTo>
                    <a:lnTo>
                      <a:pt x="684" y="293"/>
                    </a:lnTo>
                    <a:lnTo>
                      <a:pt x="667" y="284"/>
                    </a:lnTo>
                    <a:lnTo>
                      <a:pt x="650" y="276"/>
                    </a:lnTo>
                    <a:lnTo>
                      <a:pt x="634" y="269"/>
                    </a:lnTo>
                    <a:lnTo>
                      <a:pt x="618" y="264"/>
                    </a:lnTo>
                    <a:lnTo>
                      <a:pt x="603" y="259"/>
                    </a:lnTo>
                    <a:lnTo>
                      <a:pt x="589" y="254"/>
                    </a:lnTo>
                    <a:lnTo>
                      <a:pt x="575" y="251"/>
                    </a:lnTo>
                    <a:lnTo>
                      <a:pt x="564" y="248"/>
                    </a:lnTo>
                    <a:lnTo>
                      <a:pt x="552" y="246"/>
                    </a:lnTo>
                    <a:lnTo>
                      <a:pt x="542" y="244"/>
                    </a:lnTo>
                    <a:lnTo>
                      <a:pt x="535" y="243"/>
                    </a:lnTo>
                    <a:lnTo>
                      <a:pt x="528" y="243"/>
                    </a:lnTo>
                    <a:lnTo>
                      <a:pt x="524" y="242"/>
                    </a:lnTo>
                    <a:lnTo>
                      <a:pt x="522" y="242"/>
                    </a:lnTo>
                    <a:lnTo>
                      <a:pt x="501" y="239"/>
                    </a:lnTo>
                    <a:lnTo>
                      <a:pt x="497" y="260"/>
                    </a:lnTo>
                    <a:lnTo>
                      <a:pt x="494" y="279"/>
                    </a:lnTo>
                    <a:lnTo>
                      <a:pt x="489" y="323"/>
                    </a:lnTo>
                    <a:lnTo>
                      <a:pt x="489" y="385"/>
                    </a:lnTo>
                    <a:lnTo>
                      <a:pt x="501" y="455"/>
                    </a:lnTo>
                    <a:lnTo>
                      <a:pt x="483" y="451"/>
                    </a:lnTo>
                    <a:lnTo>
                      <a:pt x="465" y="447"/>
                    </a:lnTo>
                    <a:lnTo>
                      <a:pt x="448" y="444"/>
                    </a:lnTo>
                    <a:lnTo>
                      <a:pt x="430" y="442"/>
                    </a:lnTo>
                    <a:lnTo>
                      <a:pt x="413" y="441"/>
                    </a:lnTo>
                    <a:lnTo>
                      <a:pt x="397" y="440"/>
                    </a:lnTo>
                    <a:lnTo>
                      <a:pt x="382" y="440"/>
                    </a:lnTo>
                    <a:lnTo>
                      <a:pt x="368" y="441"/>
                    </a:lnTo>
                    <a:lnTo>
                      <a:pt x="354" y="442"/>
                    </a:lnTo>
                    <a:lnTo>
                      <a:pt x="342" y="443"/>
                    </a:lnTo>
                    <a:lnTo>
                      <a:pt x="332" y="444"/>
                    </a:lnTo>
                    <a:lnTo>
                      <a:pt x="323" y="445"/>
                    </a:lnTo>
                    <a:lnTo>
                      <a:pt x="316" y="447"/>
                    </a:lnTo>
                    <a:lnTo>
                      <a:pt x="309" y="448"/>
                    </a:lnTo>
                    <a:lnTo>
                      <a:pt x="306" y="449"/>
                    </a:lnTo>
                    <a:lnTo>
                      <a:pt x="304" y="449"/>
                    </a:lnTo>
                    <a:lnTo>
                      <a:pt x="283" y="453"/>
                    </a:lnTo>
                    <a:lnTo>
                      <a:pt x="284" y="473"/>
                    </a:lnTo>
                    <a:lnTo>
                      <a:pt x="286" y="480"/>
                    </a:lnTo>
                    <a:lnTo>
                      <a:pt x="288" y="494"/>
                    </a:lnTo>
                    <a:lnTo>
                      <a:pt x="292" y="515"/>
                    </a:lnTo>
                    <a:lnTo>
                      <a:pt x="297" y="541"/>
                    </a:lnTo>
                    <a:lnTo>
                      <a:pt x="307" y="570"/>
                    </a:lnTo>
                    <a:lnTo>
                      <a:pt x="319" y="602"/>
                    </a:lnTo>
                    <a:lnTo>
                      <a:pt x="335" y="635"/>
                    </a:lnTo>
                    <a:lnTo>
                      <a:pt x="355" y="668"/>
                    </a:lnTo>
                    <a:lnTo>
                      <a:pt x="336" y="669"/>
                    </a:lnTo>
                    <a:lnTo>
                      <a:pt x="317" y="670"/>
                    </a:lnTo>
                    <a:lnTo>
                      <a:pt x="298" y="673"/>
                    </a:lnTo>
                    <a:lnTo>
                      <a:pt x="280" y="676"/>
                    </a:lnTo>
                    <a:lnTo>
                      <a:pt x="263" y="681"/>
                    </a:lnTo>
                    <a:lnTo>
                      <a:pt x="247" y="685"/>
                    </a:lnTo>
                    <a:lnTo>
                      <a:pt x="231" y="690"/>
                    </a:lnTo>
                    <a:lnTo>
                      <a:pt x="217" y="695"/>
                    </a:lnTo>
                    <a:lnTo>
                      <a:pt x="203" y="700"/>
                    </a:lnTo>
                    <a:lnTo>
                      <a:pt x="191" y="705"/>
                    </a:lnTo>
                    <a:lnTo>
                      <a:pt x="181" y="710"/>
                    </a:lnTo>
                    <a:lnTo>
                      <a:pt x="172" y="714"/>
                    </a:lnTo>
                    <a:lnTo>
                      <a:pt x="164" y="718"/>
                    </a:lnTo>
                    <a:lnTo>
                      <a:pt x="159" y="721"/>
                    </a:lnTo>
                    <a:lnTo>
                      <a:pt x="156" y="724"/>
                    </a:lnTo>
                    <a:lnTo>
                      <a:pt x="153" y="725"/>
                    </a:lnTo>
                    <a:lnTo>
                      <a:pt x="135" y="735"/>
                    </a:lnTo>
                    <a:lnTo>
                      <a:pt x="144" y="754"/>
                    </a:lnTo>
                    <a:lnTo>
                      <a:pt x="146" y="759"/>
                    </a:lnTo>
                    <a:lnTo>
                      <a:pt x="152" y="771"/>
                    </a:lnTo>
                    <a:lnTo>
                      <a:pt x="162" y="788"/>
                    </a:lnTo>
                    <a:lnTo>
                      <a:pt x="175" y="809"/>
                    </a:lnTo>
                    <a:lnTo>
                      <a:pt x="191" y="834"/>
                    </a:lnTo>
                    <a:lnTo>
                      <a:pt x="211" y="859"/>
                    </a:lnTo>
                    <a:lnTo>
                      <a:pt x="235" y="885"/>
                    </a:lnTo>
                    <a:lnTo>
                      <a:pt x="262" y="909"/>
                    </a:lnTo>
                    <a:lnTo>
                      <a:pt x="243" y="915"/>
                    </a:lnTo>
                    <a:lnTo>
                      <a:pt x="223" y="921"/>
                    </a:lnTo>
                    <a:lnTo>
                      <a:pt x="204" y="927"/>
                    </a:lnTo>
                    <a:lnTo>
                      <a:pt x="185" y="934"/>
                    </a:lnTo>
                    <a:lnTo>
                      <a:pt x="165" y="941"/>
                    </a:lnTo>
                    <a:lnTo>
                      <a:pt x="147" y="948"/>
                    </a:lnTo>
                    <a:lnTo>
                      <a:pt x="130" y="955"/>
                    </a:lnTo>
                    <a:lnTo>
                      <a:pt x="113" y="962"/>
                    </a:lnTo>
                    <a:lnTo>
                      <a:pt x="98" y="968"/>
                    </a:lnTo>
                    <a:lnTo>
                      <a:pt x="83" y="974"/>
                    </a:lnTo>
                    <a:lnTo>
                      <a:pt x="70" y="980"/>
                    </a:lnTo>
                    <a:lnTo>
                      <a:pt x="59" y="984"/>
                    </a:lnTo>
                    <a:lnTo>
                      <a:pt x="49" y="989"/>
                    </a:lnTo>
                    <a:lnTo>
                      <a:pt x="43" y="992"/>
                    </a:lnTo>
                    <a:lnTo>
                      <a:pt x="38" y="994"/>
                    </a:lnTo>
                    <a:lnTo>
                      <a:pt x="35" y="995"/>
                    </a:lnTo>
                    <a:lnTo>
                      <a:pt x="0" y="1011"/>
                    </a:lnTo>
                    <a:lnTo>
                      <a:pt x="31" y="1035"/>
                    </a:lnTo>
                    <a:lnTo>
                      <a:pt x="33" y="1037"/>
                    </a:lnTo>
                    <a:lnTo>
                      <a:pt x="39" y="1040"/>
                    </a:lnTo>
                    <a:lnTo>
                      <a:pt x="45" y="1046"/>
                    </a:lnTo>
                    <a:lnTo>
                      <a:pt x="55" y="1052"/>
                    </a:lnTo>
                    <a:lnTo>
                      <a:pt x="67" y="1059"/>
                    </a:lnTo>
                    <a:lnTo>
                      <a:pt x="79" y="1069"/>
                    </a:lnTo>
                    <a:lnTo>
                      <a:pt x="94" y="1079"/>
                    </a:lnTo>
                    <a:lnTo>
                      <a:pt x="111" y="1088"/>
                    </a:lnTo>
                    <a:lnTo>
                      <a:pt x="128" y="1099"/>
                    </a:lnTo>
                    <a:lnTo>
                      <a:pt x="146" y="1110"/>
                    </a:lnTo>
                    <a:lnTo>
                      <a:pt x="165" y="1121"/>
                    </a:lnTo>
                    <a:lnTo>
                      <a:pt x="186" y="1131"/>
                    </a:lnTo>
                    <a:lnTo>
                      <a:pt x="206" y="1141"/>
                    </a:lnTo>
                    <a:lnTo>
                      <a:pt x="226" y="1151"/>
                    </a:lnTo>
                    <a:lnTo>
                      <a:pt x="248" y="1159"/>
                    </a:lnTo>
                    <a:lnTo>
                      <a:pt x="268" y="1167"/>
                    </a:lnTo>
                    <a:lnTo>
                      <a:pt x="238" y="1192"/>
                    </a:lnTo>
                    <a:lnTo>
                      <a:pt x="213" y="1217"/>
                    </a:lnTo>
                    <a:lnTo>
                      <a:pt x="191" y="1244"/>
                    </a:lnTo>
                    <a:lnTo>
                      <a:pt x="173" y="1270"/>
                    </a:lnTo>
                    <a:lnTo>
                      <a:pt x="159" y="1292"/>
                    </a:lnTo>
                    <a:lnTo>
                      <a:pt x="148" y="1312"/>
                    </a:lnTo>
                    <a:lnTo>
                      <a:pt x="142" y="1325"/>
                    </a:lnTo>
                    <a:lnTo>
                      <a:pt x="138" y="1331"/>
                    </a:lnTo>
                    <a:lnTo>
                      <a:pt x="131" y="1349"/>
                    </a:lnTo>
                    <a:lnTo>
                      <a:pt x="148" y="1360"/>
                    </a:lnTo>
                    <a:lnTo>
                      <a:pt x="150" y="1361"/>
                    </a:lnTo>
                    <a:lnTo>
                      <a:pt x="153" y="1363"/>
                    </a:lnTo>
                    <a:lnTo>
                      <a:pt x="159" y="1367"/>
                    </a:lnTo>
                    <a:lnTo>
                      <a:pt x="165" y="1370"/>
                    </a:lnTo>
                    <a:lnTo>
                      <a:pt x="174" y="1374"/>
                    </a:lnTo>
                    <a:lnTo>
                      <a:pt x="184" y="1378"/>
                    </a:lnTo>
                    <a:lnTo>
                      <a:pt x="194" y="1383"/>
                    </a:lnTo>
                    <a:lnTo>
                      <a:pt x="206" y="1388"/>
                    </a:lnTo>
                    <a:lnTo>
                      <a:pt x="220" y="1392"/>
                    </a:lnTo>
                    <a:lnTo>
                      <a:pt x="234" y="1398"/>
                    </a:lnTo>
                    <a:lnTo>
                      <a:pt x="249" y="1402"/>
                    </a:lnTo>
                    <a:lnTo>
                      <a:pt x="265" y="1406"/>
                    </a:lnTo>
                    <a:lnTo>
                      <a:pt x="281" y="1409"/>
                    </a:lnTo>
                    <a:lnTo>
                      <a:pt x="298" y="1413"/>
                    </a:lnTo>
                    <a:lnTo>
                      <a:pt x="317" y="1415"/>
                    </a:lnTo>
                    <a:lnTo>
                      <a:pt x="335" y="1416"/>
                    </a:lnTo>
                    <a:lnTo>
                      <a:pt x="310" y="1451"/>
                    </a:lnTo>
                    <a:lnTo>
                      <a:pt x="288" y="1488"/>
                    </a:lnTo>
                    <a:lnTo>
                      <a:pt x="267" y="1525"/>
                    </a:lnTo>
                    <a:lnTo>
                      <a:pt x="249" y="1561"/>
                    </a:lnTo>
                    <a:lnTo>
                      <a:pt x="234" y="1592"/>
                    </a:lnTo>
                    <a:lnTo>
                      <a:pt x="222" y="1618"/>
                    </a:lnTo>
                    <a:lnTo>
                      <a:pt x="215" y="1635"/>
                    </a:lnTo>
                    <a:lnTo>
                      <a:pt x="211" y="1642"/>
                    </a:lnTo>
                    <a:lnTo>
                      <a:pt x="196" y="1679"/>
                    </a:lnTo>
                    <a:lnTo>
                      <a:pt x="235" y="1676"/>
                    </a:lnTo>
                    <a:lnTo>
                      <a:pt x="238" y="1676"/>
                    </a:lnTo>
                    <a:lnTo>
                      <a:pt x="244" y="1675"/>
                    </a:lnTo>
                    <a:lnTo>
                      <a:pt x="252" y="1674"/>
                    </a:lnTo>
                    <a:lnTo>
                      <a:pt x="263" y="1672"/>
                    </a:lnTo>
                    <a:lnTo>
                      <a:pt x="276" y="1670"/>
                    </a:lnTo>
                    <a:lnTo>
                      <a:pt x="291" y="1669"/>
                    </a:lnTo>
                    <a:lnTo>
                      <a:pt x="308" y="1666"/>
                    </a:lnTo>
                    <a:lnTo>
                      <a:pt x="326" y="1664"/>
                    </a:lnTo>
                    <a:lnTo>
                      <a:pt x="346" y="1661"/>
                    </a:lnTo>
                    <a:lnTo>
                      <a:pt x="366" y="1656"/>
                    </a:lnTo>
                    <a:lnTo>
                      <a:pt x="386" y="1652"/>
                    </a:lnTo>
                    <a:lnTo>
                      <a:pt x="408" y="1648"/>
                    </a:lnTo>
                    <a:lnTo>
                      <a:pt x="429" y="1642"/>
                    </a:lnTo>
                    <a:lnTo>
                      <a:pt x="451" y="1636"/>
                    </a:lnTo>
                    <a:lnTo>
                      <a:pt x="472" y="1630"/>
                    </a:lnTo>
                    <a:lnTo>
                      <a:pt x="493" y="1623"/>
                    </a:lnTo>
                    <a:lnTo>
                      <a:pt x="483" y="1661"/>
                    </a:lnTo>
                    <a:lnTo>
                      <a:pt x="478" y="1696"/>
                    </a:lnTo>
                    <a:lnTo>
                      <a:pt x="476" y="1730"/>
                    </a:lnTo>
                    <a:lnTo>
                      <a:pt x="476" y="1762"/>
                    </a:lnTo>
                    <a:lnTo>
                      <a:pt x="478" y="1788"/>
                    </a:lnTo>
                    <a:lnTo>
                      <a:pt x="481" y="1810"/>
                    </a:lnTo>
                    <a:lnTo>
                      <a:pt x="483" y="1824"/>
                    </a:lnTo>
                    <a:lnTo>
                      <a:pt x="484" y="1830"/>
                    </a:lnTo>
                    <a:lnTo>
                      <a:pt x="488" y="1851"/>
                    </a:lnTo>
                    <a:lnTo>
                      <a:pt x="509" y="1848"/>
                    </a:lnTo>
                    <a:lnTo>
                      <a:pt x="511" y="1848"/>
                    </a:lnTo>
                    <a:lnTo>
                      <a:pt x="515" y="1848"/>
                    </a:lnTo>
                    <a:lnTo>
                      <a:pt x="521" y="1847"/>
                    </a:lnTo>
                    <a:lnTo>
                      <a:pt x="528" y="1846"/>
                    </a:lnTo>
                    <a:lnTo>
                      <a:pt x="538" y="1844"/>
                    </a:lnTo>
                    <a:lnTo>
                      <a:pt x="547" y="1842"/>
                    </a:lnTo>
                    <a:lnTo>
                      <a:pt x="559" y="1840"/>
                    </a:lnTo>
                    <a:lnTo>
                      <a:pt x="572" y="1837"/>
                    </a:lnTo>
                    <a:lnTo>
                      <a:pt x="586" y="1833"/>
                    </a:lnTo>
                    <a:lnTo>
                      <a:pt x="600" y="1828"/>
                    </a:lnTo>
                    <a:lnTo>
                      <a:pt x="615" y="1824"/>
                    </a:lnTo>
                    <a:lnTo>
                      <a:pt x="630" y="1817"/>
                    </a:lnTo>
                    <a:lnTo>
                      <a:pt x="646" y="1810"/>
                    </a:lnTo>
                    <a:lnTo>
                      <a:pt x="662" y="1802"/>
                    </a:lnTo>
                    <a:lnTo>
                      <a:pt x="677" y="1794"/>
                    </a:lnTo>
                    <a:lnTo>
                      <a:pt x="693" y="1784"/>
                    </a:lnTo>
                    <a:lnTo>
                      <a:pt x="697" y="1821"/>
                    </a:lnTo>
                    <a:lnTo>
                      <a:pt x="703" y="1855"/>
                    </a:lnTo>
                    <a:lnTo>
                      <a:pt x="712" y="1887"/>
                    </a:lnTo>
                    <a:lnTo>
                      <a:pt x="721" y="1915"/>
                    </a:lnTo>
                    <a:lnTo>
                      <a:pt x="731" y="1939"/>
                    </a:lnTo>
                    <a:lnTo>
                      <a:pt x="740" y="1957"/>
                    </a:lnTo>
                    <a:lnTo>
                      <a:pt x="745" y="1969"/>
                    </a:lnTo>
                    <a:lnTo>
                      <a:pt x="748" y="1974"/>
                    </a:lnTo>
                    <a:lnTo>
                      <a:pt x="759" y="1992"/>
                    </a:lnTo>
                    <a:lnTo>
                      <a:pt x="778" y="1984"/>
                    </a:lnTo>
                    <a:lnTo>
                      <a:pt x="784" y="1982"/>
                    </a:lnTo>
                    <a:lnTo>
                      <a:pt x="796" y="1975"/>
                    </a:lnTo>
                    <a:lnTo>
                      <a:pt x="816" y="1965"/>
                    </a:lnTo>
                    <a:lnTo>
                      <a:pt x="838" y="1952"/>
                    </a:lnTo>
                    <a:lnTo>
                      <a:pt x="863" y="1933"/>
                    </a:lnTo>
                    <a:lnTo>
                      <a:pt x="890" y="1912"/>
                    </a:lnTo>
                    <a:lnTo>
                      <a:pt x="917" y="1886"/>
                    </a:lnTo>
                    <a:lnTo>
                      <a:pt x="941" y="1857"/>
                    </a:lnTo>
                    <a:lnTo>
                      <a:pt x="955" y="1894"/>
                    </a:lnTo>
                    <a:lnTo>
                      <a:pt x="972" y="1926"/>
                    </a:lnTo>
                    <a:lnTo>
                      <a:pt x="991" y="1955"/>
                    </a:lnTo>
                    <a:lnTo>
                      <a:pt x="1010" y="1981"/>
                    </a:lnTo>
                    <a:lnTo>
                      <a:pt x="1027" y="2001"/>
                    </a:lnTo>
                    <a:lnTo>
                      <a:pt x="1042" y="2017"/>
                    </a:lnTo>
                    <a:lnTo>
                      <a:pt x="1052" y="2028"/>
                    </a:lnTo>
                    <a:lnTo>
                      <a:pt x="1057" y="2032"/>
                    </a:lnTo>
                    <a:lnTo>
                      <a:pt x="1071" y="2046"/>
                    </a:lnTo>
                    <a:lnTo>
                      <a:pt x="1087" y="2032"/>
                    </a:lnTo>
                    <a:lnTo>
                      <a:pt x="1092" y="2028"/>
                    </a:lnTo>
                    <a:lnTo>
                      <a:pt x="1101" y="2018"/>
                    </a:lnTo>
                    <a:lnTo>
                      <a:pt x="1115" y="2004"/>
                    </a:lnTo>
                    <a:lnTo>
                      <a:pt x="1131" y="1985"/>
                    </a:lnTo>
                    <a:lnTo>
                      <a:pt x="1149" y="1961"/>
                    </a:lnTo>
                    <a:lnTo>
                      <a:pt x="1167" y="1934"/>
                    </a:lnTo>
                    <a:lnTo>
                      <a:pt x="1184" y="1904"/>
                    </a:lnTo>
                    <a:lnTo>
                      <a:pt x="1198" y="1871"/>
                    </a:lnTo>
                    <a:lnTo>
                      <a:pt x="1223" y="1899"/>
                    </a:lnTo>
                    <a:lnTo>
                      <a:pt x="1248" y="1924"/>
                    </a:lnTo>
                    <a:lnTo>
                      <a:pt x="1274" y="1944"/>
                    </a:lnTo>
                    <a:lnTo>
                      <a:pt x="1298" y="1961"/>
                    </a:lnTo>
                    <a:lnTo>
                      <a:pt x="1319" y="1975"/>
                    </a:lnTo>
                    <a:lnTo>
                      <a:pt x="1337" y="1985"/>
                    </a:lnTo>
                    <a:lnTo>
                      <a:pt x="1349" y="1991"/>
                    </a:lnTo>
                    <a:lnTo>
                      <a:pt x="1355" y="1993"/>
                    </a:lnTo>
                    <a:lnTo>
                      <a:pt x="1374" y="2001"/>
                    </a:lnTo>
                    <a:lnTo>
                      <a:pt x="1385" y="1984"/>
                    </a:lnTo>
                    <a:lnTo>
                      <a:pt x="1388" y="1978"/>
                    </a:lnTo>
                    <a:lnTo>
                      <a:pt x="1394" y="1965"/>
                    </a:lnTo>
                    <a:lnTo>
                      <a:pt x="1403" y="1947"/>
                    </a:lnTo>
                    <a:lnTo>
                      <a:pt x="1414" y="1923"/>
                    </a:lnTo>
                    <a:lnTo>
                      <a:pt x="1423" y="1895"/>
                    </a:lnTo>
                    <a:lnTo>
                      <a:pt x="1432" y="1861"/>
                    </a:lnTo>
                    <a:lnTo>
                      <a:pt x="1438" y="1826"/>
                    </a:lnTo>
                    <a:lnTo>
                      <a:pt x="1442" y="1788"/>
                    </a:lnTo>
                    <a:lnTo>
                      <a:pt x="1460" y="1803"/>
                    </a:lnTo>
                    <a:lnTo>
                      <a:pt x="1478" y="1817"/>
                    </a:lnTo>
                    <a:lnTo>
                      <a:pt x="1497" y="1831"/>
                    </a:lnTo>
                    <a:lnTo>
                      <a:pt x="1518" y="1844"/>
                    </a:lnTo>
                    <a:lnTo>
                      <a:pt x="1537" y="1856"/>
                    </a:lnTo>
                    <a:lnTo>
                      <a:pt x="1556" y="1868"/>
                    </a:lnTo>
                    <a:lnTo>
                      <a:pt x="1575" y="1877"/>
                    </a:lnTo>
                    <a:lnTo>
                      <a:pt x="1593" y="1887"/>
                    </a:lnTo>
                    <a:lnTo>
                      <a:pt x="1610" y="1897"/>
                    </a:lnTo>
                    <a:lnTo>
                      <a:pt x="1625" y="1904"/>
                    </a:lnTo>
                    <a:lnTo>
                      <a:pt x="1639" y="1911"/>
                    </a:lnTo>
                    <a:lnTo>
                      <a:pt x="1652" y="1917"/>
                    </a:lnTo>
                    <a:lnTo>
                      <a:pt x="1663" y="1921"/>
                    </a:lnTo>
                    <a:lnTo>
                      <a:pt x="1670" y="1926"/>
                    </a:lnTo>
                    <a:lnTo>
                      <a:pt x="1676" y="1928"/>
                    </a:lnTo>
                    <a:lnTo>
                      <a:pt x="1679" y="1929"/>
                    </a:lnTo>
                    <a:lnTo>
                      <a:pt x="1713" y="1944"/>
                    </a:lnTo>
                    <a:lnTo>
                      <a:pt x="1711" y="1906"/>
                    </a:lnTo>
                    <a:lnTo>
                      <a:pt x="1711" y="1898"/>
                    </a:lnTo>
                    <a:lnTo>
                      <a:pt x="1709" y="1879"/>
                    </a:lnTo>
                    <a:lnTo>
                      <a:pt x="1707" y="1851"/>
                    </a:lnTo>
                    <a:lnTo>
                      <a:pt x="1702" y="1816"/>
                    </a:lnTo>
                    <a:lnTo>
                      <a:pt x="1696" y="1777"/>
                    </a:lnTo>
                    <a:lnTo>
                      <a:pt x="1687" y="1734"/>
                    </a:lnTo>
                    <a:lnTo>
                      <a:pt x="1676" y="1690"/>
                    </a:lnTo>
                    <a:lnTo>
                      <a:pt x="1662" y="1646"/>
                    </a:lnTo>
                    <a:lnTo>
                      <a:pt x="1680" y="1650"/>
                    </a:lnTo>
                    <a:lnTo>
                      <a:pt x="1697" y="1653"/>
                    </a:lnTo>
                    <a:lnTo>
                      <a:pt x="1715" y="1655"/>
                    </a:lnTo>
                    <a:lnTo>
                      <a:pt x="1731" y="1657"/>
                    </a:lnTo>
                    <a:lnTo>
                      <a:pt x="1749" y="1658"/>
                    </a:lnTo>
                    <a:lnTo>
                      <a:pt x="1765" y="1658"/>
                    </a:lnTo>
                    <a:lnTo>
                      <a:pt x="1780" y="1658"/>
                    </a:lnTo>
                    <a:lnTo>
                      <a:pt x="1794" y="1658"/>
                    </a:lnTo>
                    <a:lnTo>
                      <a:pt x="1806" y="1657"/>
                    </a:lnTo>
                    <a:lnTo>
                      <a:pt x="1818" y="1656"/>
                    </a:lnTo>
                    <a:lnTo>
                      <a:pt x="1829" y="1655"/>
                    </a:lnTo>
                    <a:lnTo>
                      <a:pt x="1838" y="1654"/>
                    </a:lnTo>
                    <a:lnTo>
                      <a:pt x="1845" y="1653"/>
                    </a:lnTo>
                    <a:lnTo>
                      <a:pt x="1852" y="1652"/>
                    </a:lnTo>
                    <a:lnTo>
                      <a:pt x="1855" y="1651"/>
                    </a:lnTo>
                    <a:lnTo>
                      <a:pt x="1857" y="1651"/>
                    </a:lnTo>
                    <a:lnTo>
                      <a:pt x="1877" y="1647"/>
                    </a:lnTo>
                    <a:lnTo>
                      <a:pt x="1875" y="1626"/>
                    </a:lnTo>
                    <a:lnTo>
                      <a:pt x="1875" y="1620"/>
                    </a:lnTo>
                    <a:lnTo>
                      <a:pt x="1873" y="1606"/>
                    </a:lnTo>
                    <a:lnTo>
                      <a:pt x="1869" y="1585"/>
                    </a:lnTo>
                    <a:lnTo>
                      <a:pt x="1863" y="1561"/>
                    </a:lnTo>
                    <a:lnTo>
                      <a:pt x="1855" y="1532"/>
                    </a:lnTo>
                    <a:lnTo>
                      <a:pt x="1843" y="1500"/>
                    </a:lnTo>
                    <a:lnTo>
                      <a:pt x="1827" y="1467"/>
                    </a:lnTo>
                    <a:lnTo>
                      <a:pt x="1808" y="1435"/>
                    </a:lnTo>
                    <a:lnTo>
                      <a:pt x="1830" y="1437"/>
                    </a:lnTo>
                    <a:lnTo>
                      <a:pt x="1854" y="1438"/>
                    </a:lnTo>
                    <a:lnTo>
                      <a:pt x="1876" y="1438"/>
                    </a:lnTo>
                    <a:lnTo>
                      <a:pt x="1899" y="1437"/>
                    </a:lnTo>
                    <a:lnTo>
                      <a:pt x="1921" y="1437"/>
                    </a:lnTo>
                    <a:lnTo>
                      <a:pt x="1943" y="1435"/>
                    </a:lnTo>
                    <a:lnTo>
                      <a:pt x="1964" y="1434"/>
                    </a:lnTo>
                    <a:lnTo>
                      <a:pt x="1984" y="1432"/>
                    </a:lnTo>
                    <a:lnTo>
                      <a:pt x="2002" y="1430"/>
                    </a:lnTo>
                    <a:lnTo>
                      <a:pt x="2018" y="1428"/>
                    </a:lnTo>
                    <a:lnTo>
                      <a:pt x="2033" y="1426"/>
                    </a:lnTo>
                    <a:lnTo>
                      <a:pt x="2046" y="1423"/>
                    </a:lnTo>
                    <a:lnTo>
                      <a:pt x="2057" y="1422"/>
                    </a:lnTo>
                    <a:lnTo>
                      <a:pt x="2065" y="1420"/>
                    </a:lnTo>
                    <a:lnTo>
                      <a:pt x="2071" y="1419"/>
                    </a:lnTo>
                    <a:lnTo>
                      <a:pt x="2074" y="1419"/>
                    </a:lnTo>
                    <a:lnTo>
                      <a:pt x="2109" y="1413"/>
                    </a:lnTo>
                    <a:lnTo>
                      <a:pt x="2088" y="1383"/>
                    </a:lnTo>
                    <a:lnTo>
                      <a:pt x="2086" y="1380"/>
                    </a:lnTo>
                    <a:lnTo>
                      <a:pt x="2082" y="1375"/>
                    </a:lnTo>
                    <a:lnTo>
                      <a:pt x="2077" y="1369"/>
                    </a:lnTo>
                    <a:lnTo>
                      <a:pt x="2071" y="1360"/>
                    </a:lnTo>
                    <a:lnTo>
                      <a:pt x="2062" y="1349"/>
                    </a:lnTo>
                    <a:lnTo>
                      <a:pt x="2052" y="1338"/>
                    </a:lnTo>
                    <a:lnTo>
                      <a:pt x="2042" y="1325"/>
                    </a:lnTo>
                    <a:lnTo>
                      <a:pt x="2030" y="1311"/>
                    </a:lnTo>
                    <a:lnTo>
                      <a:pt x="2017" y="1297"/>
                    </a:lnTo>
                    <a:lnTo>
                      <a:pt x="2002" y="1281"/>
                    </a:lnTo>
                    <a:lnTo>
                      <a:pt x="1987" y="1266"/>
                    </a:lnTo>
                    <a:lnTo>
                      <a:pt x="1971" y="1249"/>
                    </a:lnTo>
                    <a:lnTo>
                      <a:pt x="1955" y="1234"/>
                    </a:lnTo>
                    <a:lnTo>
                      <a:pt x="1937" y="1219"/>
                    </a:lnTo>
                    <a:lnTo>
                      <a:pt x="1919" y="1204"/>
                    </a:lnTo>
                    <a:lnTo>
                      <a:pt x="1901" y="11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27" name="Freeform 2240"/>
              <p:cNvSpPr>
                <a:spLocks/>
              </p:cNvSpPr>
              <p:nvPr/>
            </p:nvSpPr>
            <p:spPr bwMode="auto">
              <a:xfrm>
                <a:off x="4665" y="1307"/>
                <a:ext cx="94" cy="33"/>
              </a:xfrm>
              <a:custGeom>
                <a:avLst/>
                <a:gdLst>
                  <a:gd name="T0" fmla="*/ 0 w 566"/>
                  <a:gd name="T1" fmla="*/ 0 h 198"/>
                  <a:gd name="T2" fmla="*/ 0 w 566"/>
                  <a:gd name="T3" fmla="*/ 0 h 198"/>
                  <a:gd name="T4" fmla="*/ 0 w 566"/>
                  <a:gd name="T5" fmla="*/ 0 h 198"/>
                  <a:gd name="T6" fmla="*/ 0 w 566"/>
                  <a:gd name="T7" fmla="*/ 0 h 198"/>
                  <a:gd name="T8" fmla="*/ 0 w 566"/>
                  <a:gd name="T9" fmla="*/ 0 h 198"/>
                  <a:gd name="T10" fmla="*/ 0 w 566"/>
                  <a:gd name="T11" fmla="*/ 0 h 198"/>
                  <a:gd name="T12" fmla="*/ 0 w 566"/>
                  <a:gd name="T13" fmla="*/ 0 h 198"/>
                  <a:gd name="T14" fmla="*/ 0 w 566"/>
                  <a:gd name="T15" fmla="*/ 0 h 198"/>
                  <a:gd name="T16" fmla="*/ 0 w 566"/>
                  <a:gd name="T17" fmla="*/ 0 h 198"/>
                  <a:gd name="T18" fmla="*/ 0 w 566"/>
                  <a:gd name="T19" fmla="*/ 0 h 198"/>
                  <a:gd name="T20" fmla="*/ 0 w 566"/>
                  <a:gd name="T21" fmla="*/ 0 h 198"/>
                  <a:gd name="T22" fmla="*/ 0 w 566"/>
                  <a:gd name="T23" fmla="*/ 0 h 198"/>
                  <a:gd name="T24" fmla="*/ 0 w 566"/>
                  <a:gd name="T25" fmla="*/ 0 h 198"/>
                  <a:gd name="T26" fmla="*/ 0 w 566"/>
                  <a:gd name="T27" fmla="*/ 0 h 198"/>
                  <a:gd name="T28" fmla="*/ 0 w 566"/>
                  <a:gd name="T29" fmla="*/ 0 h 198"/>
                  <a:gd name="T30" fmla="*/ 0 w 566"/>
                  <a:gd name="T31" fmla="*/ 0 h 198"/>
                  <a:gd name="T32" fmla="*/ 0 w 566"/>
                  <a:gd name="T33" fmla="*/ 0 h 198"/>
                  <a:gd name="T34" fmla="*/ 0 w 566"/>
                  <a:gd name="T35" fmla="*/ 0 h 198"/>
                  <a:gd name="T36" fmla="*/ 0 w 566"/>
                  <a:gd name="T37" fmla="*/ 0 h 198"/>
                  <a:gd name="T38" fmla="*/ 0 w 566"/>
                  <a:gd name="T39" fmla="*/ 0 h 198"/>
                  <a:gd name="T40" fmla="*/ 0 w 566"/>
                  <a:gd name="T41" fmla="*/ 0 h 198"/>
                  <a:gd name="T42" fmla="*/ 0 w 566"/>
                  <a:gd name="T43" fmla="*/ 0 h 198"/>
                  <a:gd name="T44" fmla="*/ 0 w 566"/>
                  <a:gd name="T45" fmla="*/ 0 h 198"/>
                  <a:gd name="T46" fmla="*/ 0 w 566"/>
                  <a:gd name="T47" fmla="*/ 0 h 198"/>
                  <a:gd name="T48" fmla="*/ 0 w 566"/>
                  <a:gd name="T49" fmla="*/ 0 h 198"/>
                  <a:gd name="T50" fmla="*/ 0 w 566"/>
                  <a:gd name="T51" fmla="*/ 0 h 198"/>
                  <a:gd name="T52" fmla="*/ 0 w 566"/>
                  <a:gd name="T53" fmla="*/ 0 h 198"/>
                  <a:gd name="T54" fmla="*/ 0 w 566"/>
                  <a:gd name="T55" fmla="*/ 0 h 198"/>
                  <a:gd name="T56" fmla="*/ 0 w 566"/>
                  <a:gd name="T57" fmla="*/ 0 h 198"/>
                  <a:gd name="T58" fmla="*/ 0 w 566"/>
                  <a:gd name="T59" fmla="*/ 0 h 198"/>
                  <a:gd name="T60" fmla="*/ 0 w 566"/>
                  <a:gd name="T61" fmla="*/ 0 h 198"/>
                  <a:gd name="T62" fmla="*/ 0 w 566"/>
                  <a:gd name="T63" fmla="*/ 0 h 198"/>
                  <a:gd name="T64" fmla="*/ 0 w 566"/>
                  <a:gd name="T65" fmla="*/ 0 h 198"/>
                  <a:gd name="T66" fmla="*/ 0 w 566"/>
                  <a:gd name="T67" fmla="*/ 0 h 198"/>
                  <a:gd name="T68" fmla="*/ 0 w 566"/>
                  <a:gd name="T69" fmla="*/ 0 h 198"/>
                  <a:gd name="T70" fmla="*/ 0 w 566"/>
                  <a:gd name="T71" fmla="*/ 0 h 198"/>
                  <a:gd name="T72" fmla="*/ 0 w 566"/>
                  <a:gd name="T73" fmla="*/ 0 h 198"/>
                  <a:gd name="T74" fmla="*/ 0 w 566"/>
                  <a:gd name="T75" fmla="*/ 0 h 198"/>
                  <a:gd name="T76" fmla="*/ 0 w 566"/>
                  <a:gd name="T77" fmla="*/ 0 h 198"/>
                  <a:gd name="T78" fmla="*/ 0 w 566"/>
                  <a:gd name="T79" fmla="*/ 0 h 198"/>
                  <a:gd name="T80" fmla="*/ 0 w 566"/>
                  <a:gd name="T81" fmla="*/ 0 h 198"/>
                  <a:gd name="T82" fmla="*/ 0 w 566"/>
                  <a:gd name="T83" fmla="*/ 0 h 198"/>
                  <a:gd name="T84" fmla="*/ 0 w 566"/>
                  <a:gd name="T85" fmla="*/ 0 h 19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66"/>
                  <a:gd name="T130" fmla="*/ 0 h 198"/>
                  <a:gd name="T131" fmla="*/ 566 w 566"/>
                  <a:gd name="T132" fmla="*/ 198 h 19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66" h="198">
                    <a:moveTo>
                      <a:pt x="566" y="118"/>
                    </a:moveTo>
                    <a:lnTo>
                      <a:pt x="558" y="122"/>
                    </a:lnTo>
                    <a:lnTo>
                      <a:pt x="547" y="127"/>
                    </a:lnTo>
                    <a:lnTo>
                      <a:pt x="536" y="133"/>
                    </a:lnTo>
                    <a:lnTo>
                      <a:pt x="525" y="138"/>
                    </a:lnTo>
                    <a:lnTo>
                      <a:pt x="513" y="144"/>
                    </a:lnTo>
                    <a:lnTo>
                      <a:pt x="501" y="150"/>
                    </a:lnTo>
                    <a:lnTo>
                      <a:pt x="487" y="155"/>
                    </a:lnTo>
                    <a:lnTo>
                      <a:pt x="474" y="162"/>
                    </a:lnTo>
                    <a:lnTo>
                      <a:pt x="459" y="167"/>
                    </a:lnTo>
                    <a:lnTo>
                      <a:pt x="445" y="172"/>
                    </a:lnTo>
                    <a:lnTo>
                      <a:pt x="431" y="178"/>
                    </a:lnTo>
                    <a:lnTo>
                      <a:pt x="416" y="183"/>
                    </a:lnTo>
                    <a:lnTo>
                      <a:pt x="401" y="187"/>
                    </a:lnTo>
                    <a:lnTo>
                      <a:pt x="387" y="192"/>
                    </a:lnTo>
                    <a:lnTo>
                      <a:pt x="372" y="195"/>
                    </a:lnTo>
                    <a:lnTo>
                      <a:pt x="358" y="198"/>
                    </a:lnTo>
                    <a:lnTo>
                      <a:pt x="354" y="196"/>
                    </a:lnTo>
                    <a:lnTo>
                      <a:pt x="351" y="194"/>
                    </a:lnTo>
                    <a:lnTo>
                      <a:pt x="346" y="193"/>
                    </a:lnTo>
                    <a:lnTo>
                      <a:pt x="342" y="191"/>
                    </a:lnTo>
                    <a:lnTo>
                      <a:pt x="338" y="190"/>
                    </a:lnTo>
                    <a:lnTo>
                      <a:pt x="334" y="187"/>
                    </a:lnTo>
                    <a:lnTo>
                      <a:pt x="330" y="186"/>
                    </a:lnTo>
                    <a:lnTo>
                      <a:pt x="326" y="185"/>
                    </a:lnTo>
                    <a:lnTo>
                      <a:pt x="309" y="180"/>
                    </a:lnTo>
                    <a:lnTo>
                      <a:pt x="290" y="176"/>
                    </a:lnTo>
                    <a:lnTo>
                      <a:pt x="271" y="170"/>
                    </a:lnTo>
                    <a:lnTo>
                      <a:pt x="252" y="166"/>
                    </a:lnTo>
                    <a:lnTo>
                      <a:pt x="230" y="162"/>
                    </a:lnTo>
                    <a:lnTo>
                      <a:pt x="209" y="158"/>
                    </a:lnTo>
                    <a:lnTo>
                      <a:pt x="186" y="155"/>
                    </a:lnTo>
                    <a:lnTo>
                      <a:pt x="165" y="153"/>
                    </a:lnTo>
                    <a:lnTo>
                      <a:pt x="142" y="151"/>
                    </a:lnTo>
                    <a:lnTo>
                      <a:pt x="120" y="150"/>
                    </a:lnTo>
                    <a:lnTo>
                      <a:pt x="98" y="149"/>
                    </a:lnTo>
                    <a:lnTo>
                      <a:pt x="77" y="149"/>
                    </a:lnTo>
                    <a:lnTo>
                      <a:pt x="55" y="150"/>
                    </a:lnTo>
                    <a:lnTo>
                      <a:pt x="36" y="151"/>
                    </a:lnTo>
                    <a:lnTo>
                      <a:pt x="17" y="154"/>
                    </a:lnTo>
                    <a:lnTo>
                      <a:pt x="0" y="157"/>
                    </a:lnTo>
                    <a:lnTo>
                      <a:pt x="3" y="128"/>
                    </a:lnTo>
                    <a:lnTo>
                      <a:pt x="5" y="99"/>
                    </a:lnTo>
                    <a:lnTo>
                      <a:pt x="4" y="69"/>
                    </a:lnTo>
                    <a:lnTo>
                      <a:pt x="2" y="40"/>
                    </a:lnTo>
                    <a:lnTo>
                      <a:pt x="19" y="45"/>
                    </a:lnTo>
                    <a:lnTo>
                      <a:pt x="37" y="47"/>
                    </a:lnTo>
                    <a:lnTo>
                      <a:pt x="58" y="49"/>
                    </a:lnTo>
                    <a:lnTo>
                      <a:pt x="78" y="50"/>
                    </a:lnTo>
                    <a:lnTo>
                      <a:pt x="99" y="50"/>
                    </a:lnTo>
                    <a:lnTo>
                      <a:pt x="122" y="50"/>
                    </a:lnTo>
                    <a:lnTo>
                      <a:pt x="144" y="48"/>
                    </a:lnTo>
                    <a:lnTo>
                      <a:pt x="167" y="46"/>
                    </a:lnTo>
                    <a:lnTo>
                      <a:pt x="190" y="44"/>
                    </a:lnTo>
                    <a:lnTo>
                      <a:pt x="212" y="40"/>
                    </a:lnTo>
                    <a:lnTo>
                      <a:pt x="234" y="37"/>
                    </a:lnTo>
                    <a:lnTo>
                      <a:pt x="255" y="33"/>
                    </a:lnTo>
                    <a:lnTo>
                      <a:pt x="275" y="29"/>
                    </a:lnTo>
                    <a:lnTo>
                      <a:pt x="295" y="23"/>
                    </a:lnTo>
                    <a:lnTo>
                      <a:pt x="313" y="19"/>
                    </a:lnTo>
                    <a:lnTo>
                      <a:pt x="330" y="13"/>
                    </a:lnTo>
                    <a:lnTo>
                      <a:pt x="334" y="12"/>
                    </a:lnTo>
                    <a:lnTo>
                      <a:pt x="340" y="10"/>
                    </a:lnTo>
                    <a:lnTo>
                      <a:pt x="344" y="9"/>
                    </a:lnTo>
                    <a:lnTo>
                      <a:pt x="348" y="7"/>
                    </a:lnTo>
                    <a:lnTo>
                      <a:pt x="353" y="6"/>
                    </a:lnTo>
                    <a:lnTo>
                      <a:pt x="357" y="4"/>
                    </a:lnTo>
                    <a:lnTo>
                      <a:pt x="361" y="2"/>
                    </a:lnTo>
                    <a:lnTo>
                      <a:pt x="366" y="0"/>
                    </a:lnTo>
                    <a:lnTo>
                      <a:pt x="362" y="11"/>
                    </a:lnTo>
                    <a:lnTo>
                      <a:pt x="376" y="15"/>
                    </a:lnTo>
                    <a:lnTo>
                      <a:pt x="390" y="19"/>
                    </a:lnTo>
                    <a:lnTo>
                      <a:pt x="405" y="24"/>
                    </a:lnTo>
                    <a:lnTo>
                      <a:pt x="419" y="31"/>
                    </a:lnTo>
                    <a:lnTo>
                      <a:pt x="434" y="37"/>
                    </a:lnTo>
                    <a:lnTo>
                      <a:pt x="448" y="44"/>
                    </a:lnTo>
                    <a:lnTo>
                      <a:pt x="462" y="51"/>
                    </a:lnTo>
                    <a:lnTo>
                      <a:pt x="476" y="59"/>
                    </a:lnTo>
                    <a:lnTo>
                      <a:pt x="489" y="67"/>
                    </a:lnTo>
                    <a:lnTo>
                      <a:pt x="502" y="75"/>
                    </a:lnTo>
                    <a:lnTo>
                      <a:pt x="515" y="82"/>
                    </a:lnTo>
                    <a:lnTo>
                      <a:pt x="527" y="90"/>
                    </a:lnTo>
                    <a:lnTo>
                      <a:pt x="538" y="97"/>
                    </a:lnTo>
                    <a:lnTo>
                      <a:pt x="548" y="105"/>
                    </a:lnTo>
                    <a:lnTo>
                      <a:pt x="558" y="111"/>
                    </a:lnTo>
                    <a:lnTo>
                      <a:pt x="566" y="11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28" name="Freeform 2241"/>
              <p:cNvSpPr>
                <a:spLocks/>
              </p:cNvSpPr>
              <p:nvPr/>
            </p:nvSpPr>
            <p:spPr bwMode="auto">
              <a:xfrm>
                <a:off x="4662" y="1269"/>
                <a:ext cx="83" cy="38"/>
              </a:xfrm>
              <a:custGeom>
                <a:avLst/>
                <a:gdLst>
                  <a:gd name="T0" fmla="*/ 0 w 502"/>
                  <a:gd name="T1" fmla="*/ 0 h 231"/>
                  <a:gd name="T2" fmla="*/ 0 w 502"/>
                  <a:gd name="T3" fmla="*/ 0 h 231"/>
                  <a:gd name="T4" fmla="*/ 0 w 502"/>
                  <a:gd name="T5" fmla="*/ 0 h 231"/>
                  <a:gd name="T6" fmla="*/ 0 w 502"/>
                  <a:gd name="T7" fmla="*/ 0 h 231"/>
                  <a:gd name="T8" fmla="*/ 0 w 502"/>
                  <a:gd name="T9" fmla="*/ 0 h 231"/>
                  <a:gd name="T10" fmla="*/ 0 w 502"/>
                  <a:gd name="T11" fmla="*/ 0 h 231"/>
                  <a:gd name="T12" fmla="*/ 0 w 502"/>
                  <a:gd name="T13" fmla="*/ 0 h 231"/>
                  <a:gd name="T14" fmla="*/ 0 w 502"/>
                  <a:gd name="T15" fmla="*/ 0 h 231"/>
                  <a:gd name="T16" fmla="*/ 0 w 502"/>
                  <a:gd name="T17" fmla="*/ 0 h 231"/>
                  <a:gd name="T18" fmla="*/ 0 w 502"/>
                  <a:gd name="T19" fmla="*/ 0 h 231"/>
                  <a:gd name="T20" fmla="*/ 0 w 502"/>
                  <a:gd name="T21" fmla="*/ 0 h 231"/>
                  <a:gd name="T22" fmla="*/ 0 w 502"/>
                  <a:gd name="T23" fmla="*/ 0 h 231"/>
                  <a:gd name="T24" fmla="*/ 0 w 502"/>
                  <a:gd name="T25" fmla="*/ 0 h 231"/>
                  <a:gd name="T26" fmla="*/ 0 w 502"/>
                  <a:gd name="T27" fmla="*/ 0 h 231"/>
                  <a:gd name="T28" fmla="*/ 0 w 502"/>
                  <a:gd name="T29" fmla="*/ 0 h 231"/>
                  <a:gd name="T30" fmla="*/ 0 w 502"/>
                  <a:gd name="T31" fmla="*/ 0 h 231"/>
                  <a:gd name="T32" fmla="*/ 0 w 502"/>
                  <a:gd name="T33" fmla="*/ 0 h 231"/>
                  <a:gd name="T34" fmla="*/ 0 w 502"/>
                  <a:gd name="T35" fmla="*/ 0 h 231"/>
                  <a:gd name="T36" fmla="*/ 0 w 502"/>
                  <a:gd name="T37" fmla="*/ 0 h 231"/>
                  <a:gd name="T38" fmla="*/ 0 w 502"/>
                  <a:gd name="T39" fmla="*/ 0 h 231"/>
                  <a:gd name="T40" fmla="*/ 0 w 502"/>
                  <a:gd name="T41" fmla="*/ 0 h 231"/>
                  <a:gd name="T42" fmla="*/ 0 w 502"/>
                  <a:gd name="T43" fmla="*/ 0 h 231"/>
                  <a:gd name="T44" fmla="*/ 0 w 502"/>
                  <a:gd name="T45" fmla="*/ 0 h 231"/>
                  <a:gd name="T46" fmla="*/ 0 w 502"/>
                  <a:gd name="T47" fmla="*/ 0 h 231"/>
                  <a:gd name="T48" fmla="*/ 0 w 502"/>
                  <a:gd name="T49" fmla="*/ 0 h 231"/>
                  <a:gd name="T50" fmla="*/ 0 w 502"/>
                  <a:gd name="T51" fmla="*/ 0 h 231"/>
                  <a:gd name="T52" fmla="*/ 0 w 502"/>
                  <a:gd name="T53" fmla="*/ 0 h 231"/>
                  <a:gd name="T54" fmla="*/ 0 w 502"/>
                  <a:gd name="T55" fmla="*/ 0 h 231"/>
                  <a:gd name="T56" fmla="*/ 0 w 502"/>
                  <a:gd name="T57" fmla="*/ 0 h 231"/>
                  <a:gd name="T58" fmla="*/ 0 w 502"/>
                  <a:gd name="T59" fmla="*/ 0 h 231"/>
                  <a:gd name="T60" fmla="*/ 0 w 502"/>
                  <a:gd name="T61" fmla="*/ 0 h 231"/>
                  <a:gd name="T62" fmla="*/ 0 w 502"/>
                  <a:gd name="T63" fmla="*/ 0 h 231"/>
                  <a:gd name="T64" fmla="*/ 0 w 502"/>
                  <a:gd name="T65" fmla="*/ 0 h 231"/>
                  <a:gd name="T66" fmla="*/ 0 w 502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2"/>
                  <a:gd name="T103" fmla="*/ 0 h 231"/>
                  <a:gd name="T104" fmla="*/ 502 w 502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2" h="231">
                    <a:moveTo>
                      <a:pt x="502" y="40"/>
                    </a:moveTo>
                    <a:lnTo>
                      <a:pt x="492" y="57"/>
                    </a:lnTo>
                    <a:lnTo>
                      <a:pt x="479" y="77"/>
                    </a:lnTo>
                    <a:lnTo>
                      <a:pt x="463" y="100"/>
                    </a:lnTo>
                    <a:lnTo>
                      <a:pt x="444" y="122"/>
                    </a:lnTo>
                    <a:lnTo>
                      <a:pt x="421" y="145"/>
                    </a:lnTo>
                    <a:lnTo>
                      <a:pt x="395" y="166"/>
                    </a:lnTo>
                    <a:lnTo>
                      <a:pt x="366" y="184"/>
                    </a:lnTo>
                    <a:lnTo>
                      <a:pt x="335" y="197"/>
                    </a:lnTo>
                    <a:lnTo>
                      <a:pt x="316" y="203"/>
                    </a:lnTo>
                    <a:lnTo>
                      <a:pt x="294" y="208"/>
                    </a:lnTo>
                    <a:lnTo>
                      <a:pt x="273" y="214"/>
                    </a:lnTo>
                    <a:lnTo>
                      <a:pt x="250" y="218"/>
                    </a:lnTo>
                    <a:lnTo>
                      <a:pt x="227" y="222"/>
                    </a:lnTo>
                    <a:lnTo>
                      <a:pt x="203" y="225"/>
                    </a:lnTo>
                    <a:lnTo>
                      <a:pt x="181" y="228"/>
                    </a:lnTo>
                    <a:lnTo>
                      <a:pt x="157" y="230"/>
                    </a:lnTo>
                    <a:lnTo>
                      <a:pt x="134" y="231"/>
                    </a:lnTo>
                    <a:lnTo>
                      <a:pt x="112" y="231"/>
                    </a:lnTo>
                    <a:lnTo>
                      <a:pt x="90" y="231"/>
                    </a:lnTo>
                    <a:lnTo>
                      <a:pt x="71" y="230"/>
                    </a:lnTo>
                    <a:lnTo>
                      <a:pt x="53" y="228"/>
                    </a:lnTo>
                    <a:lnTo>
                      <a:pt x="37" y="224"/>
                    </a:lnTo>
                    <a:lnTo>
                      <a:pt x="22" y="221"/>
                    </a:lnTo>
                    <a:lnTo>
                      <a:pt x="10" y="216"/>
                    </a:lnTo>
                    <a:lnTo>
                      <a:pt x="10" y="215"/>
                    </a:lnTo>
                    <a:lnTo>
                      <a:pt x="8" y="207"/>
                    </a:lnTo>
                    <a:lnTo>
                      <a:pt x="6" y="201"/>
                    </a:lnTo>
                    <a:lnTo>
                      <a:pt x="2" y="194"/>
                    </a:lnTo>
                    <a:lnTo>
                      <a:pt x="0" y="187"/>
                    </a:lnTo>
                    <a:lnTo>
                      <a:pt x="1" y="187"/>
                    </a:lnTo>
                    <a:lnTo>
                      <a:pt x="8" y="176"/>
                    </a:lnTo>
                    <a:lnTo>
                      <a:pt x="17" y="164"/>
                    </a:lnTo>
                    <a:lnTo>
                      <a:pt x="28" y="151"/>
                    </a:lnTo>
                    <a:lnTo>
                      <a:pt x="42" y="139"/>
                    </a:lnTo>
                    <a:lnTo>
                      <a:pt x="57" y="127"/>
                    </a:lnTo>
                    <a:lnTo>
                      <a:pt x="74" y="114"/>
                    </a:lnTo>
                    <a:lnTo>
                      <a:pt x="92" y="102"/>
                    </a:lnTo>
                    <a:lnTo>
                      <a:pt x="111" y="89"/>
                    </a:lnTo>
                    <a:lnTo>
                      <a:pt x="131" y="77"/>
                    </a:lnTo>
                    <a:lnTo>
                      <a:pt x="152" y="65"/>
                    </a:lnTo>
                    <a:lnTo>
                      <a:pt x="172" y="54"/>
                    </a:lnTo>
                    <a:lnTo>
                      <a:pt x="193" y="44"/>
                    </a:lnTo>
                    <a:lnTo>
                      <a:pt x="214" y="34"/>
                    </a:lnTo>
                    <a:lnTo>
                      <a:pt x="234" y="25"/>
                    </a:lnTo>
                    <a:lnTo>
                      <a:pt x="255" y="17"/>
                    </a:lnTo>
                    <a:lnTo>
                      <a:pt x="274" y="11"/>
                    </a:lnTo>
                    <a:lnTo>
                      <a:pt x="291" y="6"/>
                    </a:lnTo>
                    <a:lnTo>
                      <a:pt x="307" y="3"/>
                    </a:lnTo>
                    <a:lnTo>
                      <a:pt x="324" y="1"/>
                    </a:lnTo>
                    <a:lnTo>
                      <a:pt x="342" y="0"/>
                    </a:lnTo>
                    <a:lnTo>
                      <a:pt x="358" y="1"/>
                    </a:lnTo>
                    <a:lnTo>
                      <a:pt x="375" y="2"/>
                    </a:lnTo>
                    <a:lnTo>
                      <a:pt x="390" y="4"/>
                    </a:lnTo>
                    <a:lnTo>
                      <a:pt x="406" y="7"/>
                    </a:lnTo>
                    <a:lnTo>
                      <a:pt x="421" y="11"/>
                    </a:lnTo>
                    <a:lnTo>
                      <a:pt x="435" y="14"/>
                    </a:lnTo>
                    <a:lnTo>
                      <a:pt x="449" y="18"/>
                    </a:lnTo>
                    <a:lnTo>
                      <a:pt x="462" y="22"/>
                    </a:lnTo>
                    <a:lnTo>
                      <a:pt x="473" y="28"/>
                    </a:lnTo>
                    <a:lnTo>
                      <a:pt x="483" y="32"/>
                    </a:lnTo>
                    <a:lnTo>
                      <a:pt x="493" y="35"/>
                    </a:lnTo>
                    <a:lnTo>
                      <a:pt x="502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29" name="Freeform 2242"/>
              <p:cNvSpPr>
                <a:spLocks/>
              </p:cNvSpPr>
              <p:nvPr/>
            </p:nvSpPr>
            <p:spPr bwMode="auto">
              <a:xfrm>
                <a:off x="4646" y="1230"/>
                <a:ext cx="85" cy="61"/>
              </a:xfrm>
              <a:custGeom>
                <a:avLst/>
                <a:gdLst>
                  <a:gd name="T0" fmla="*/ 0 w 506"/>
                  <a:gd name="T1" fmla="*/ 0 h 370"/>
                  <a:gd name="T2" fmla="*/ 0 w 506"/>
                  <a:gd name="T3" fmla="*/ 0 h 370"/>
                  <a:gd name="T4" fmla="*/ 0 w 506"/>
                  <a:gd name="T5" fmla="*/ 0 h 370"/>
                  <a:gd name="T6" fmla="*/ 0 w 506"/>
                  <a:gd name="T7" fmla="*/ 0 h 370"/>
                  <a:gd name="T8" fmla="*/ 0 w 506"/>
                  <a:gd name="T9" fmla="*/ 0 h 370"/>
                  <a:gd name="T10" fmla="*/ 0 w 506"/>
                  <a:gd name="T11" fmla="*/ 0 h 370"/>
                  <a:gd name="T12" fmla="*/ 0 w 506"/>
                  <a:gd name="T13" fmla="*/ 0 h 370"/>
                  <a:gd name="T14" fmla="*/ 0 w 506"/>
                  <a:gd name="T15" fmla="*/ 0 h 370"/>
                  <a:gd name="T16" fmla="*/ 0 w 506"/>
                  <a:gd name="T17" fmla="*/ 0 h 370"/>
                  <a:gd name="T18" fmla="*/ 0 w 506"/>
                  <a:gd name="T19" fmla="*/ 0 h 370"/>
                  <a:gd name="T20" fmla="*/ 0 w 506"/>
                  <a:gd name="T21" fmla="*/ 0 h 370"/>
                  <a:gd name="T22" fmla="*/ 0 w 506"/>
                  <a:gd name="T23" fmla="*/ 0 h 370"/>
                  <a:gd name="T24" fmla="*/ 0 w 506"/>
                  <a:gd name="T25" fmla="*/ 0 h 370"/>
                  <a:gd name="T26" fmla="*/ 0 w 506"/>
                  <a:gd name="T27" fmla="*/ 0 h 370"/>
                  <a:gd name="T28" fmla="*/ 0 w 506"/>
                  <a:gd name="T29" fmla="*/ 0 h 370"/>
                  <a:gd name="T30" fmla="*/ 0 w 506"/>
                  <a:gd name="T31" fmla="*/ 0 h 370"/>
                  <a:gd name="T32" fmla="*/ 0 w 506"/>
                  <a:gd name="T33" fmla="*/ 0 h 370"/>
                  <a:gd name="T34" fmla="*/ 0 w 506"/>
                  <a:gd name="T35" fmla="*/ 0 h 370"/>
                  <a:gd name="T36" fmla="*/ 0 w 506"/>
                  <a:gd name="T37" fmla="*/ 0 h 370"/>
                  <a:gd name="T38" fmla="*/ 0 w 506"/>
                  <a:gd name="T39" fmla="*/ 0 h 370"/>
                  <a:gd name="T40" fmla="*/ 0 w 506"/>
                  <a:gd name="T41" fmla="*/ 0 h 370"/>
                  <a:gd name="T42" fmla="*/ 0 w 506"/>
                  <a:gd name="T43" fmla="*/ 0 h 370"/>
                  <a:gd name="T44" fmla="*/ 0 w 506"/>
                  <a:gd name="T45" fmla="*/ 0 h 370"/>
                  <a:gd name="T46" fmla="*/ 0 w 506"/>
                  <a:gd name="T47" fmla="*/ 0 h 370"/>
                  <a:gd name="T48" fmla="*/ 0 w 506"/>
                  <a:gd name="T49" fmla="*/ 0 h 370"/>
                  <a:gd name="T50" fmla="*/ 0 w 506"/>
                  <a:gd name="T51" fmla="*/ 0 h 370"/>
                  <a:gd name="T52" fmla="*/ 0 w 506"/>
                  <a:gd name="T53" fmla="*/ 0 h 370"/>
                  <a:gd name="T54" fmla="*/ 0 w 506"/>
                  <a:gd name="T55" fmla="*/ 0 h 370"/>
                  <a:gd name="T56" fmla="*/ 0 w 506"/>
                  <a:gd name="T57" fmla="*/ 0 h 370"/>
                  <a:gd name="T58" fmla="*/ 0 w 506"/>
                  <a:gd name="T59" fmla="*/ 0 h 370"/>
                  <a:gd name="T60" fmla="*/ 0 w 506"/>
                  <a:gd name="T61" fmla="*/ 0 h 370"/>
                  <a:gd name="T62" fmla="*/ 0 w 506"/>
                  <a:gd name="T63" fmla="*/ 0 h 370"/>
                  <a:gd name="T64" fmla="*/ 0 w 506"/>
                  <a:gd name="T65" fmla="*/ 0 h 370"/>
                  <a:gd name="T66" fmla="*/ 0 w 506"/>
                  <a:gd name="T67" fmla="*/ 0 h 370"/>
                  <a:gd name="T68" fmla="*/ 0 w 506"/>
                  <a:gd name="T69" fmla="*/ 0 h 370"/>
                  <a:gd name="T70" fmla="*/ 0 w 506"/>
                  <a:gd name="T71" fmla="*/ 0 h 370"/>
                  <a:gd name="T72" fmla="*/ 0 w 506"/>
                  <a:gd name="T73" fmla="*/ 0 h 370"/>
                  <a:gd name="T74" fmla="*/ 0 w 506"/>
                  <a:gd name="T75" fmla="*/ 0 h 3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06"/>
                  <a:gd name="T115" fmla="*/ 0 h 370"/>
                  <a:gd name="T116" fmla="*/ 506 w 506"/>
                  <a:gd name="T117" fmla="*/ 370 h 3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06" h="370">
                    <a:moveTo>
                      <a:pt x="506" y="0"/>
                    </a:moveTo>
                    <a:lnTo>
                      <a:pt x="496" y="19"/>
                    </a:lnTo>
                    <a:lnTo>
                      <a:pt x="485" y="42"/>
                    </a:lnTo>
                    <a:lnTo>
                      <a:pt x="471" y="66"/>
                    </a:lnTo>
                    <a:lnTo>
                      <a:pt x="457" y="92"/>
                    </a:lnTo>
                    <a:lnTo>
                      <a:pt x="440" y="118"/>
                    </a:lnTo>
                    <a:lnTo>
                      <a:pt x="423" y="144"/>
                    </a:lnTo>
                    <a:lnTo>
                      <a:pt x="405" y="168"/>
                    </a:lnTo>
                    <a:lnTo>
                      <a:pt x="385" y="191"/>
                    </a:lnTo>
                    <a:lnTo>
                      <a:pt x="381" y="192"/>
                    </a:lnTo>
                    <a:lnTo>
                      <a:pt x="377" y="193"/>
                    </a:lnTo>
                    <a:lnTo>
                      <a:pt x="373" y="193"/>
                    </a:lnTo>
                    <a:lnTo>
                      <a:pt x="368" y="194"/>
                    </a:lnTo>
                    <a:lnTo>
                      <a:pt x="364" y="195"/>
                    </a:lnTo>
                    <a:lnTo>
                      <a:pt x="360" y="196"/>
                    </a:lnTo>
                    <a:lnTo>
                      <a:pt x="355" y="199"/>
                    </a:lnTo>
                    <a:lnTo>
                      <a:pt x="351" y="200"/>
                    </a:lnTo>
                    <a:lnTo>
                      <a:pt x="334" y="205"/>
                    </a:lnTo>
                    <a:lnTo>
                      <a:pt x="317" y="212"/>
                    </a:lnTo>
                    <a:lnTo>
                      <a:pt x="298" y="220"/>
                    </a:lnTo>
                    <a:lnTo>
                      <a:pt x="279" y="229"/>
                    </a:lnTo>
                    <a:lnTo>
                      <a:pt x="260" y="237"/>
                    </a:lnTo>
                    <a:lnTo>
                      <a:pt x="239" y="247"/>
                    </a:lnTo>
                    <a:lnTo>
                      <a:pt x="220" y="258"/>
                    </a:lnTo>
                    <a:lnTo>
                      <a:pt x="201" y="268"/>
                    </a:lnTo>
                    <a:lnTo>
                      <a:pt x="181" y="280"/>
                    </a:lnTo>
                    <a:lnTo>
                      <a:pt x="162" y="293"/>
                    </a:lnTo>
                    <a:lnTo>
                      <a:pt x="144" y="305"/>
                    </a:lnTo>
                    <a:lnTo>
                      <a:pt x="127" y="318"/>
                    </a:lnTo>
                    <a:lnTo>
                      <a:pt x="111" y="331"/>
                    </a:lnTo>
                    <a:lnTo>
                      <a:pt x="96" y="343"/>
                    </a:lnTo>
                    <a:lnTo>
                      <a:pt x="82" y="357"/>
                    </a:lnTo>
                    <a:lnTo>
                      <a:pt x="70" y="370"/>
                    </a:lnTo>
                    <a:lnTo>
                      <a:pt x="62" y="357"/>
                    </a:lnTo>
                    <a:lnTo>
                      <a:pt x="55" y="345"/>
                    </a:lnTo>
                    <a:lnTo>
                      <a:pt x="47" y="332"/>
                    </a:lnTo>
                    <a:lnTo>
                      <a:pt x="39" y="320"/>
                    </a:lnTo>
                    <a:lnTo>
                      <a:pt x="30" y="308"/>
                    </a:lnTo>
                    <a:lnTo>
                      <a:pt x="20" y="296"/>
                    </a:lnTo>
                    <a:lnTo>
                      <a:pt x="11" y="284"/>
                    </a:lnTo>
                    <a:lnTo>
                      <a:pt x="0" y="274"/>
                    </a:lnTo>
                    <a:lnTo>
                      <a:pt x="16" y="267"/>
                    </a:lnTo>
                    <a:lnTo>
                      <a:pt x="33" y="259"/>
                    </a:lnTo>
                    <a:lnTo>
                      <a:pt x="51" y="248"/>
                    </a:lnTo>
                    <a:lnTo>
                      <a:pt x="69" y="237"/>
                    </a:lnTo>
                    <a:lnTo>
                      <a:pt x="86" y="224"/>
                    </a:lnTo>
                    <a:lnTo>
                      <a:pt x="104" y="210"/>
                    </a:lnTo>
                    <a:lnTo>
                      <a:pt x="121" y="196"/>
                    </a:lnTo>
                    <a:lnTo>
                      <a:pt x="139" y="181"/>
                    </a:lnTo>
                    <a:lnTo>
                      <a:pt x="156" y="166"/>
                    </a:lnTo>
                    <a:lnTo>
                      <a:pt x="172" y="150"/>
                    </a:lnTo>
                    <a:lnTo>
                      <a:pt x="188" y="134"/>
                    </a:lnTo>
                    <a:lnTo>
                      <a:pt x="203" y="118"/>
                    </a:lnTo>
                    <a:lnTo>
                      <a:pt x="218" y="103"/>
                    </a:lnTo>
                    <a:lnTo>
                      <a:pt x="231" y="87"/>
                    </a:lnTo>
                    <a:lnTo>
                      <a:pt x="243" y="72"/>
                    </a:lnTo>
                    <a:lnTo>
                      <a:pt x="253" y="58"/>
                    </a:lnTo>
                    <a:lnTo>
                      <a:pt x="256" y="55"/>
                    </a:lnTo>
                    <a:lnTo>
                      <a:pt x="258" y="51"/>
                    </a:lnTo>
                    <a:lnTo>
                      <a:pt x="260" y="48"/>
                    </a:lnTo>
                    <a:lnTo>
                      <a:pt x="262" y="45"/>
                    </a:lnTo>
                    <a:lnTo>
                      <a:pt x="276" y="39"/>
                    </a:lnTo>
                    <a:lnTo>
                      <a:pt x="291" y="32"/>
                    </a:lnTo>
                    <a:lnTo>
                      <a:pt x="307" y="27"/>
                    </a:lnTo>
                    <a:lnTo>
                      <a:pt x="323" y="21"/>
                    </a:lnTo>
                    <a:lnTo>
                      <a:pt x="339" y="17"/>
                    </a:lnTo>
                    <a:lnTo>
                      <a:pt x="356" y="14"/>
                    </a:lnTo>
                    <a:lnTo>
                      <a:pt x="373" y="11"/>
                    </a:lnTo>
                    <a:lnTo>
                      <a:pt x="390" y="7"/>
                    </a:lnTo>
                    <a:lnTo>
                      <a:pt x="407" y="5"/>
                    </a:lnTo>
                    <a:lnTo>
                      <a:pt x="423" y="4"/>
                    </a:lnTo>
                    <a:lnTo>
                      <a:pt x="439" y="2"/>
                    </a:lnTo>
                    <a:lnTo>
                      <a:pt x="454" y="1"/>
                    </a:lnTo>
                    <a:lnTo>
                      <a:pt x="468" y="1"/>
                    </a:lnTo>
                    <a:lnTo>
                      <a:pt x="482" y="0"/>
                    </a:lnTo>
                    <a:lnTo>
                      <a:pt x="494" y="0"/>
                    </a:lnTo>
                    <a:lnTo>
                      <a:pt x="50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30" name="Freeform 2243"/>
              <p:cNvSpPr>
                <a:spLocks/>
              </p:cNvSpPr>
              <p:nvPr/>
            </p:nvSpPr>
            <p:spPr bwMode="auto">
              <a:xfrm>
                <a:off x="4636" y="1183"/>
                <a:ext cx="62" cy="86"/>
              </a:xfrm>
              <a:custGeom>
                <a:avLst/>
                <a:gdLst>
                  <a:gd name="T0" fmla="*/ 0 w 370"/>
                  <a:gd name="T1" fmla="*/ 0 h 517"/>
                  <a:gd name="T2" fmla="*/ 0 w 370"/>
                  <a:gd name="T3" fmla="*/ 0 h 517"/>
                  <a:gd name="T4" fmla="*/ 0 w 370"/>
                  <a:gd name="T5" fmla="*/ 0 h 517"/>
                  <a:gd name="T6" fmla="*/ 0 w 370"/>
                  <a:gd name="T7" fmla="*/ 0 h 517"/>
                  <a:gd name="T8" fmla="*/ 0 w 370"/>
                  <a:gd name="T9" fmla="*/ 0 h 517"/>
                  <a:gd name="T10" fmla="*/ 0 w 370"/>
                  <a:gd name="T11" fmla="*/ 0 h 517"/>
                  <a:gd name="T12" fmla="*/ 0 w 370"/>
                  <a:gd name="T13" fmla="*/ 0 h 517"/>
                  <a:gd name="T14" fmla="*/ 0 w 370"/>
                  <a:gd name="T15" fmla="*/ 0 h 517"/>
                  <a:gd name="T16" fmla="*/ 0 w 370"/>
                  <a:gd name="T17" fmla="*/ 0 h 517"/>
                  <a:gd name="T18" fmla="*/ 0 w 370"/>
                  <a:gd name="T19" fmla="*/ 0 h 517"/>
                  <a:gd name="T20" fmla="*/ 0 w 370"/>
                  <a:gd name="T21" fmla="*/ 0 h 517"/>
                  <a:gd name="T22" fmla="*/ 0 w 370"/>
                  <a:gd name="T23" fmla="*/ 0 h 517"/>
                  <a:gd name="T24" fmla="*/ 0 w 370"/>
                  <a:gd name="T25" fmla="*/ 0 h 517"/>
                  <a:gd name="T26" fmla="*/ 0 w 370"/>
                  <a:gd name="T27" fmla="*/ 0 h 517"/>
                  <a:gd name="T28" fmla="*/ 0 w 370"/>
                  <a:gd name="T29" fmla="*/ 0 h 517"/>
                  <a:gd name="T30" fmla="*/ 0 w 370"/>
                  <a:gd name="T31" fmla="*/ 0 h 517"/>
                  <a:gd name="T32" fmla="*/ 0 w 370"/>
                  <a:gd name="T33" fmla="*/ 0 h 517"/>
                  <a:gd name="T34" fmla="*/ 0 w 370"/>
                  <a:gd name="T35" fmla="*/ 0 h 517"/>
                  <a:gd name="T36" fmla="*/ 0 w 370"/>
                  <a:gd name="T37" fmla="*/ 0 h 517"/>
                  <a:gd name="T38" fmla="*/ 0 w 370"/>
                  <a:gd name="T39" fmla="*/ 0 h 517"/>
                  <a:gd name="T40" fmla="*/ 0 w 370"/>
                  <a:gd name="T41" fmla="*/ 0 h 517"/>
                  <a:gd name="T42" fmla="*/ 0 w 370"/>
                  <a:gd name="T43" fmla="*/ 0 h 517"/>
                  <a:gd name="T44" fmla="*/ 0 w 370"/>
                  <a:gd name="T45" fmla="*/ 0 h 517"/>
                  <a:gd name="T46" fmla="*/ 0 w 370"/>
                  <a:gd name="T47" fmla="*/ 0 h 517"/>
                  <a:gd name="T48" fmla="*/ 0 w 370"/>
                  <a:gd name="T49" fmla="*/ 0 h 517"/>
                  <a:gd name="T50" fmla="*/ 0 w 370"/>
                  <a:gd name="T51" fmla="*/ 0 h 517"/>
                  <a:gd name="T52" fmla="*/ 0 w 370"/>
                  <a:gd name="T53" fmla="*/ 0 h 517"/>
                  <a:gd name="T54" fmla="*/ 0 w 370"/>
                  <a:gd name="T55" fmla="*/ 0 h 517"/>
                  <a:gd name="T56" fmla="*/ 0 w 370"/>
                  <a:gd name="T57" fmla="*/ 0 h 517"/>
                  <a:gd name="T58" fmla="*/ 0 w 370"/>
                  <a:gd name="T59" fmla="*/ 0 h 517"/>
                  <a:gd name="T60" fmla="*/ 0 w 370"/>
                  <a:gd name="T61" fmla="*/ 0 h 517"/>
                  <a:gd name="T62" fmla="*/ 0 w 370"/>
                  <a:gd name="T63" fmla="*/ 0 h 517"/>
                  <a:gd name="T64" fmla="*/ 0 w 370"/>
                  <a:gd name="T65" fmla="*/ 0 h 517"/>
                  <a:gd name="T66" fmla="*/ 0 w 370"/>
                  <a:gd name="T67" fmla="*/ 0 h 517"/>
                  <a:gd name="T68" fmla="*/ 0 w 370"/>
                  <a:gd name="T69" fmla="*/ 0 h 517"/>
                  <a:gd name="T70" fmla="*/ 0 w 370"/>
                  <a:gd name="T71" fmla="*/ 0 h 517"/>
                  <a:gd name="T72" fmla="*/ 0 w 370"/>
                  <a:gd name="T73" fmla="*/ 0 h 517"/>
                  <a:gd name="T74" fmla="*/ 0 w 370"/>
                  <a:gd name="T75" fmla="*/ 0 h 517"/>
                  <a:gd name="T76" fmla="*/ 0 w 370"/>
                  <a:gd name="T77" fmla="*/ 0 h 517"/>
                  <a:gd name="T78" fmla="*/ 0 w 370"/>
                  <a:gd name="T79" fmla="*/ 0 h 517"/>
                  <a:gd name="T80" fmla="*/ 0 w 370"/>
                  <a:gd name="T81" fmla="*/ 0 h 517"/>
                  <a:gd name="T82" fmla="*/ 0 w 370"/>
                  <a:gd name="T83" fmla="*/ 0 h 517"/>
                  <a:gd name="T84" fmla="*/ 0 w 370"/>
                  <a:gd name="T85" fmla="*/ 0 h 517"/>
                  <a:gd name="T86" fmla="*/ 0 w 370"/>
                  <a:gd name="T87" fmla="*/ 0 h 517"/>
                  <a:gd name="T88" fmla="*/ 0 w 370"/>
                  <a:gd name="T89" fmla="*/ 0 h 517"/>
                  <a:gd name="T90" fmla="*/ 0 w 370"/>
                  <a:gd name="T91" fmla="*/ 0 h 517"/>
                  <a:gd name="T92" fmla="*/ 0 w 370"/>
                  <a:gd name="T93" fmla="*/ 0 h 517"/>
                  <a:gd name="T94" fmla="*/ 0 w 370"/>
                  <a:gd name="T95" fmla="*/ 0 h 517"/>
                  <a:gd name="T96" fmla="*/ 0 w 370"/>
                  <a:gd name="T97" fmla="*/ 0 h 517"/>
                  <a:gd name="T98" fmla="*/ 0 w 370"/>
                  <a:gd name="T99" fmla="*/ 0 h 517"/>
                  <a:gd name="T100" fmla="*/ 0 w 370"/>
                  <a:gd name="T101" fmla="*/ 0 h 517"/>
                  <a:gd name="T102" fmla="*/ 0 w 370"/>
                  <a:gd name="T103" fmla="*/ 0 h 517"/>
                  <a:gd name="T104" fmla="*/ 0 w 370"/>
                  <a:gd name="T105" fmla="*/ 0 h 517"/>
                  <a:gd name="T106" fmla="*/ 0 w 370"/>
                  <a:gd name="T107" fmla="*/ 0 h 517"/>
                  <a:gd name="T108" fmla="*/ 0 w 370"/>
                  <a:gd name="T109" fmla="*/ 0 h 517"/>
                  <a:gd name="T110" fmla="*/ 0 w 370"/>
                  <a:gd name="T111" fmla="*/ 0 h 517"/>
                  <a:gd name="T112" fmla="*/ 0 w 370"/>
                  <a:gd name="T113" fmla="*/ 0 h 517"/>
                  <a:gd name="T114" fmla="*/ 0 w 370"/>
                  <a:gd name="T115" fmla="*/ 0 h 517"/>
                  <a:gd name="T116" fmla="*/ 0 w 370"/>
                  <a:gd name="T117" fmla="*/ 0 h 517"/>
                  <a:gd name="T118" fmla="*/ 0 w 370"/>
                  <a:gd name="T119" fmla="*/ 0 h 517"/>
                  <a:gd name="T120" fmla="*/ 0 w 370"/>
                  <a:gd name="T121" fmla="*/ 0 h 51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0"/>
                  <a:gd name="T184" fmla="*/ 0 h 517"/>
                  <a:gd name="T185" fmla="*/ 370 w 370"/>
                  <a:gd name="T186" fmla="*/ 517 h 51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0" h="517">
                    <a:moveTo>
                      <a:pt x="370" y="0"/>
                    </a:moveTo>
                    <a:lnTo>
                      <a:pt x="365" y="33"/>
                    </a:lnTo>
                    <a:lnTo>
                      <a:pt x="358" y="71"/>
                    </a:lnTo>
                    <a:lnTo>
                      <a:pt x="350" y="112"/>
                    </a:lnTo>
                    <a:lnTo>
                      <a:pt x="340" y="156"/>
                    </a:lnTo>
                    <a:lnTo>
                      <a:pt x="327" y="200"/>
                    </a:lnTo>
                    <a:lnTo>
                      <a:pt x="312" y="241"/>
                    </a:lnTo>
                    <a:lnTo>
                      <a:pt x="296" y="279"/>
                    </a:lnTo>
                    <a:lnTo>
                      <a:pt x="277" y="311"/>
                    </a:lnTo>
                    <a:lnTo>
                      <a:pt x="265" y="327"/>
                    </a:lnTo>
                    <a:lnTo>
                      <a:pt x="251" y="344"/>
                    </a:lnTo>
                    <a:lnTo>
                      <a:pt x="236" y="360"/>
                    </a:lnTo>
                    <a:lnTo>
                      <a:pt x="221" y="378"/>
                    </a:lnTo>
                    <a:lnTo>
                      <a:pt x="204" y="394"/>
                    </a:lnTo>
                    <a:lnTo>
                      <a:pt x="187" y="411"/>
                    </a:lnTo>
                    <a:lnTo>
                      <a:pt x="169" y="427"/>
                    </a:lnTo>
                    <a:lnTo>
                      <a:pt x="152" y="442"/>
                    </a:lnTo>
                    <a:lnTo>
                      <a:pt x="134" y="456"/>
                    </a:lnTo>
                    <a:lnTo>
                      <a:pt x="117" y="469"/>
                    </a:lnTo>
                    <a:lnTo>
                      <a:pt x="100" y="482"/>
                    </a:lnTo>
                    <a:lnTo>
                      <a:pt x="83" y="491"/>
                    </a:lnTo>
                    <a:lnTo>
                      <a:pt x="66" y="501"/>
                    </a:lnTo>
                    <a:lnTo>
                      <a:pt x="51" y="507"/>
                    </a:lnTo>
                    <a:lnTo>
                      <a:pt x="37" y="513"/>
                    </a:lnTo>
                    <a:lnTo>
                      <a:pt x="25" y="516"/>
                    </a:lnTo>
                    <a:lnTo>
                      <a:pt x="23" y="517"/>
                    </a:lnTo>
                    <a:lnTo>
                      <a:pt x="21" y="517"/>
                    </a:lnTo>
                    <a:lnTo>
                      <a:pt x="20" y="517"/>
                    </a:lnTo>
                    <a:lnTo>
                      <a:pt x="18" y="517"/>
                    </a:lnTo>
                    <a:lnTo>
                      <a:pt x="14" y="514"/>
                    </a:lnTo>
                    <a:lnTo>
                      <a:pt x="10" y="511"/>
                    </a:lnTo>
                    <a:lnTo>
                      <a:pt x="5" y="507"/>
                    </a:lnTo>
                    <a:lnTo>
                      <a:pt x="1" y="505"/>
                    </a:lnTo>
                    <a:lnTo>
                      <a:pt x="1" y="503"/>
                    </a:lnTo>
                    <a:lnTo>
                      <a:pt x="1" y="502"/>
                    </a:lnTo>
                    <a:lnTo>
                      <a:pt x="1" y="500"/>
                    </a:lnTo>
                    <a:lnTo>
                      <a:pt x="0" y="499"/>
                    </a:lnTo>
                    <a:lnTo>
                      <a:pt x="0" y="471"/>
                    </a:lnTo>
                    <a:lnTo>
                      <a:pt x="5" y="437"/>
                    </a:lnTo>
                    <a:lnTo>
                      <a:pt x="17" y="397"/>
                    </a:lnTo>
                    <a:lnTo>
                      <a:pt x="32" y="355"/>
                    </a:lnTo>
                    <a:lnTo>
                      <a:pt x="50" y="311"/>
                    </a:lnTo>
                    <a:lnTo>
                      <a:pt x="72" y="269"/>
                    </a:lnTo>
                    <a:lnTo>
                      <a:pt x="94" y="229"/>
                    </a:lnTo>
                    <a:lnTo>
                      <a:pt x="118" y="195"/>
                    </a:lnTo>
                    <a:lnTo>
                      <a:pt x="129" y="181"/>
                    </a:lnTo>
                    <a:lnTo>
                      <a:pt x="142" y="167"/>
                    </a:lnTo>
                    <a:lnTo>
                      <a:pt x="156" y="153"/>
                    </a:lnTo>
                    <a:lnTo>
                      <a:pt x="171" y="139"/>
                    </a:lnTo>
                    <a:lnTo>
                      <a:pt x="187" y="124"/>
                    </a:lnTo>
                    <a:lnTo>
                      <a:pt x="204" y="111"/>
                    </a:lnTo>
                    <a:lnTo>
                      <a:pt x="221" y="97"/>
                    </a:lnTo>
                    <a:lnTo>
                      <a:pt x="239" y="84"/>
                    </a:lnTo>
                    <a:lnTo>
                      <a:pt x="257" y="72"/>
                    </a:lnTo>
                    <a:lnTo>
                      <a:pt x="276" y="59"/>
                    </a:lnTo>
                    <a:lnTo>
                      <a:pt x="293" y="47"/>
                    </a:lnTo>
                    <a:lnTo>
                      <a:pt x="310" y="36"/>
                    </a:lnTo>
                    <a:lnTo>
                      <a:pt x="327" y="25"/>
                    </a:lnTo>
                    <a:lnTo>
                      <a:pt x="342" y="16"/>
                    </a:lnTo>
                    <a:lnTo>
                      <a:pt x="357" y="7"/>
                    </a:lnTo>
                    <a:lnTo>
                      <a:pt x="370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31" name="Freeform 2244"/>
              <p:cNvSpPr>
                <a:spLocks/>
              </p:cNvSpPr>
              <p:nvPr/>
            </p:nvSpPr>
            <p:spPr bwMode="auto">
              <a:xfrm>
                <a:off x="4609" y="1175"/>
                <a:ext cx="44" cy="87"/>
              </a:xfrm>
              <a:custGeom>
                <a:avLst/>
                <a:gdLst>
                  <a:gd name="T0" fmla="*/ 0 w 267"/>
                  <a:gd name="T1" fmla="*/ 0 h 522"/>
                  <a:gd name="T2" fmla="*/ 0 w 267"/>
                  <a:gd name="T3" fmla="*/ 0 h 522"/>
                  <a:gd name="T4" fmla="*/ 0 w 267"/>
                  <a:gd name="T5" fmla="*/ 0 h 522"/>
                  <a:gd name="T6" fmla="*/ 0 w 267"/>
                  <a:gd name="T7" fmla="*/ 0 h 522"/>
                  <a:gd name="T8" fmla="*/ 0 w 267"/>
                  <a:gd name="T9" fmla="*/ 0 h 522"/>
                  <a:gd name="T10" fmla="*/ 0 w 267"/>
                  <a:gd name="T11" fmla="*/ 0 h 522"/>
                  <a:gd name="T12" fmla="*/ 0 w 267"/>
                  <a:gd name="T13" fmla="*/ 0 h 522"/>
                  <a:gd name="T14" fmla="*/ 0 w 267"/>
                  <a:gd name="T15" fmla="*/ 0 h 522"/>
                  <a:gd name="T16" fmla="*/ 0 w 267"/>
                  <a:gd name="T17" fmla="*/ 0 h 522"/>
                  <a:gd name="T18" fmla="*/ 0 w 267"/>
                  <a:gd name="T19" fmla="*/ 0 h 522"/>
                  <a:gd name="T20" fmla="*/ 0 w 267"/>
                  <a:gd name="T21" fmla="*/ 0 h 522"/>
                  <a:gd name="T22" fmla="*/ 0 w 267"/>
                  <a:gd name="T23" fmla="*/ 0 h 522"/>
                  <a:gd name="T24" fmla="*/ 0 w 267"/>
                  <a:gd name="T25" fmla="*/ 0 h 522"/>
                  <a:gd name="T26" fmla="*/ 0 w 267"/>
                  <a:gd name="T27" fmla="*/ 0 h 522"/>
                  <a:gd name="T28" fmla="*/ 0 w 267"/>
                  <a:gd name="T29" fmla="*/ 0 h 522"/>
                  <a:gd name="T30" fmla="*/ 0 w 267"/>
                  <a:gd name="T31" fmla="*/ 0 h 522"/>
                  <a:gd name="T32" fmla="*/ 0 w 267"/>
                  <a:gd name="T33" fmla="*/ 0 h 522"/>
                  <a:gd name="T34" fmla="*/ 0 w 267"/>
                  <a:gd name="T35" fmla="*/ 0 h 522"/>
                  <a:gd name="T36" fmla="*/ 0 w 267"/>
                  <a:gd name="T37" fmla="*/ 0 h 522"/>
                  <a:gd name="T38" fmla="*/ 0 w 267"/>
                  <a:gd name="T39" fmla="*/ 0 h 522"/>
                  <a:gd name="T40" fmla="*/ 0 w 267"/>
                  <a:gd name="T41" fmla="*/ 0 h 522"/>
                  <a:gd name="T42" fmla="*/ 0 w 267"/>
                  <a:gd name="T43" fmla="*/ 0 h 522"/>
                  <a:gd name="T44" fmla="*/ 0 w 267"/>
                  <a:gd name="T45" fmla="*/ 0 h 522"/>
                  <a:gd name="T46" fmla="*/ 0 w 267"/>
                  <a:gd name="T47" fmla="*/ 0 h 522"/>
                  <a:gd name="T48" fmla="*/ 0 w 267"/>
                  <a:gd name="T49" fmla="*/ 0 h 522"/>
                  <a:gd name="T50" fmla="*/ 0 w 267"/>
                  <a:gd name="T51" fmla="*/ 0 h 522"/>
                  <a:gd name="T52" fmla="*/ 0 w 267"/>
                  <a:gd name="T53" fmla="*/ 0 h 522"/>
                  <a:gd name="T54" fmla="*/ 0 w 267"/>
                  <a:gd name="T55" fmla="*/ 0 h 522"/>
                  <a:gd name="T56" fmla="*/ 0 w 267"/>
                  <a:gd name="T57" fmla="*/ 0 h 522"/>
                  <a:gd name="T58" fmla="*/ 0 w 267"/>
                  <a:gd name="T59" fmla="*/ 0 h 522"/>
                  <a:gd name="T60" fmla="*/ 0 w 267"/>
                  <a:gd name="T61" fmla="*/ 0 h 522"/>
                  <a:gd name="T62" fmla="*/ 0 w 267"/>
                  <a:gd name="T63" fmla="*/ 0 h 522"/>
                  <a:gd name="T64" fmla="*/ 0 w 267"/>
                  <a:gd name="T65" fmla="*/ 0 h 522"/>
                  <a:gd name="T66" fmla="*/ 0 w 267"/>
                  <a:gd name="T67" fmla="*/ 0 h 522"/>
                  <a:gd name="T68" fmla="*/ 0 w 267"/>
                  <a:gd name="T69" fmla="*/ 0 h 522"/>
                  <a:gd name="T70" fmla="*/ 0 w 267"/>
                  <a:gd name="T71" fmla="*/ 0 h 522"/>
                  <a:gd name="T72" fmla="*/ 0 w 267"/>
                  <a:gd name="T73" fmla="*/ 0 h 522"/>
                  <a:gd name="T74" fmla="*/ 0 w 267"/>
                  <a:gd name="T75" fmla="*/ 0 h 522"/>
                  <a:gd name="T76" fmla="*/ 0 w 267"/>
                  <a:gd name="T77" fmla="*/ 0 h 522"/>
                  <a:gd name="T78" fmla="*/ 0 w 267"/>
                  <a:gd name="T79" fmla="*/ 0 h 522"/>
                  <a:gd name="T80" fmla="*/ 0 w 267"/>
                  <a:gd name="T81" fmla="*/ 0 h 522"/>
                  <a:gd name="T82" fmla="*/ 0 w 267"/>
                  <a:gd name="T83" fmla="*/ 0 h 522"/>
                  <a:gd name="T84" fmla="*/ 0 w 267"/>
                  <a:gd name="T85" fmla="*/ 0 h 522"/>
                  <a:gd name="T86" fmla="*/ 0 w 267"/>
                  <a:gd name="T87" fmla="*/ 0 h 522"/>
                  <a:gd name="T88" fmla="*/ 0 w 267"/>
                  <a:gd name="T89" fmla="*/ 0 h 522"/>
                  <a:gd name="T90" fmla="*/ 0 w 267"/>
                  <a:gd name="T91" fmla="*/ 0 h 522"/>
                  <a:gd name="T92" fmla="*/ 0 w 267"/>
                  <a:gd name="T93" fmla="*/ 0 h 522"/>
                  <a:gd name="T94" fmla="*/ 0 w 267"/>
                  <a:gd name="T95" fmla="*/ 0 h 522"/>
                  <a:gd name="T96" fmla="*/ 0 w 267"/>
                  <a:gd name="T97" fmla="*/ 0 h 522"/>
                  <a:gd name="T98" fmla="*/ 0 w 267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7"/>
                  <a:gd name="T151" fmla="*/ 0 h 522"/>
                  <a:gd name="T152" fmla="*/ 267 w 267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7" h="522">
                    <a:moveTo>
                      <a:pt x="79" y="134"/>
                    </a:moveTo>
                    <a:lnTo>
                      <a:pt x="82" y="136"/>
                    </a:lnTo>
                    <a:lnTo>
                      <a:pt x="97" y="110"/>
                    </a:lnTo>
                    <a:lnTo>
                      <a:pt x="116" y="86"/>
                    </a:lnTo>
                    <a:lnTo>
                      <a:pt x="135" y="66"/>
                    </a:lnTo>
                    <a:lnTo>
                      <a:pt x="155" y="48"/>
                    </a:lnTo>
                    <a:lnTo>
                      <a:pt x="176" y="32"/>
                    </a:lnTo>
                    <a:lnTo>
                      <a:pt x="196" y="19"/>
                    </a:lnTo>
                    <a:lnTo>
                      <a:pt x="213" y="8"/>
                    </a:lnTo>
                    <a:lnTo>
                      <a:pt x="228" y="0"/>
                    </a:lnTo>
                    <a:lnTo>
                      <a:pt x="235" y="15"/>
                    </a:lnTo>
                    <a:lnTo>
                      <a:pt x="242" y="33"/>
                    </a:lnTo>
                    <a:lnTo>
                      <a:pt x="250" y="53"/>
                    </a:lnTo>
                    <a:lnTo>
                      <a:pt x="257" y="77"/>
                    </a:lnTo>
                    <a:lnTo>
                      <a:pt x="263" y="103"/>
                    </a:lnTo>
                    <a:lnTo>
                      <a:pt x="266" y="129"/>
                    </a:lnTo>
                    <a:lnTo>
                      <a:pt x="267" y="157"/>
                    </a:lnTo>
                    <a:lnTo>
                      <a:pt x="266" y="186"/>
                    </a:lnTo>
                    <a:lnTo>
                      <a:pt x="259" y="193"/>
                    </a:lnTo>
                    <a:lnTo>
                      <a:pt x="254" y="200"/>
                    </a:lnTo>
                    <a:lnTo>
                      <a:pt x="248" y="207"/>
                    </a:lnTo>
                    <a:lnTo>
                      <a:pt x="242" y="214"/>
                    </a:lnTo>
                    <a:lnTo>
                      <a:pt x="222" y="245"/>
                    </a:lnTo>
                    <a:lnTo>
                      <a:pt x="200" y="281"/>
                    </a:lnTo>
                    <a:lnTo>
                      <a:pt x="180" y="319"/>
                    </a:lnTo>
                    <a:lnTo>
                      <a:pt x="161" y="361"/>
                    </a:lnTo>
                    <a:lnTo>
                      <a:pt x="144" y="404"/>
                    </a:lnTo>
                    <a:lnTo>
                      <a:pt x="130" y="446"/>
                    </a:lnTo>
                    <a:lnTo>
                      <a:pt x="120" y="486"/>
                    </a:lnTo>
                    <a:lnTo>
                      <a:pt x="116" y="522"/>
                    </a:lnTo>
                    <a:lnTo>
                      <a:pt x="102" y="516"/>
                    </a:lnTo>
                    <a:lnTo>
                      <a:pt x="88" y="509"/>
                    </a:lnTo>
                    <a:lnTo>
                      <a:pt x="74" y="504"/>
                    </a:lnTo>
                    <a:lnTo>
                      <a:pt x="59" y="499"/>
                    </a:lnTo>
                    <a:lnTo>
                      <a:pt x="44" y="494"/>
                    </a:lnTo>
                    <a:lnTo>
                      <a:pt x="30" y="491"/>
                    </a:lnTo>
                    <a:lnTo>
                      <a:pt x="15" y="488"/>
                    </a:lnTo>
                    <a:lnTo>
                      <a:pt x="0" y="485"/>
                    </a:lnTo>
                    <a:lnTo>
                      <a:pt x="18" y="453"/>
                    </a:lnTo>
                    <a:lnTo>
                      <a:pt x="34" y="415"/>
                    </a:lnTo>
                    <a:lnTo>
                      <a:pt x="48" y="372"/>
                    </a:lnTo>
                    <a:lnTo>
                      <a:pt x="60" y="327"/>
                    </a:lnTo>
                    <a:lnTo>
                      <a:pt x="68" y="282"/>
                    </a:lnTo>
                    <a:lnTo>
                      <a:pt x="75" y="237"/>
                    </a:lnTo>
                    <a:lnTo>
                      <a:pt x="79" y="194"/>
                    </a:lnTo>
                    <a:lnTo>
                      <a:pt x="80" y="156"/>
                    </a:lnTo>
                    <a:lnTo>
                      <a:pt x="80" y="151"/>
                    </a:lnTo>
                    <a:lnTo>
                      <a:pt x="80" y="144"/>
                    </a:lnTo>
                    <a:lnTo>
                      <a:pt x="80" y="139"/>
                    </a:lnTo>
                    <a:lnTo>
                      <a:pt x="79" y="13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32" name="Freeform 2245"/>
              <p:cNvSpPr>
                <a:spLocks/>
              </p:cNvSpPr>
              <p:nvPr/>
            </p:nvSpPr>
            <p:spPr bwMode="auto">
              <a:xfrm>
                <a:off x="4582" y="1167"/>
                <a:ext cx="33" cy="88"/>
              </a:xfrm>
              <a:custGeom>
                <a:avLst/>
                <a:gdLst>
                  <a:gd name="T0" fmla="*/ 0 w 195"/>
                  <a:gd name="T1" fmla="*/ 0 h 530"/>
                  <a:gd name="T2" fmla="*/ 0 w 195"/>
                  <a:gd name="T3" fmla="*/ 0 h 530"/>
                  <a:gd name="T4" fmla="*/ 0 w 195"/>
                  <a:gd name="T5" fmla="*/ 0 h 530"/>
                  <a:gd name="T6" fmla="*/ 0 w 195"/>
                  <a:gd name="T7" fmla="*/ 0 h 530"/>
                  <a:gd name="T8" fmla="*/ 0 w 195"/>
                  <a:gd name="T9" fmla="*/ 0 h 530"/>
                  <a:gd name="T10" fmla="*/ 0 w 195"/>
                  <a:gd name="T11" fmla="*/ 0 h 530"/>
                  <a:gd name="T12" fmla="*/ 0 w 195"/>
                  <a:gd name="T13" fmla="*/ 0 h 530"/>
                  <a:gd name="T14" fmla="*/ 0 w 195"/>
                  <a:gd name="T15" fmla="*/ 0 h 530"/>
                  <a:gd name="T16" fmla="*/ 0 w 195"/>
                  <a:gd name="T17" fmla="*/ 0 h 530"/>
                  <a:gd name="T18" fmla="*/ 0 w 195"/>
                  <a:gd name="T19" fmla="*/ 0 h 530"/>
                  <a:gd name="T20" fmla="*/ 0 w 195"/>
                  <a:gd name="T21" fmla="*/ 0 h 530"/>
                  <a:gd name="T22" fmla="*/ 0 w 195"/>
                  <a:gd name="T23" fmla="*/ 0 h 530"/>
                  <a:gd name="T24" fmla="*/ 0 w 195"/>
                  <a:gd name="T25" fmla="*/ 0 h 530"/>
                  <a:gd name="T26" fmla="*/ 0 w 195"/>
                  <a:gd name="T27" fmla="*/ 0 h 530"/>
                  <a:gd name="T28" fmla="*/ 0 w 195"/>
                  <a:gd name="T29" fmla="*/ 0 h 530"/>
                  <a:gd name="T30" fmla="*/ 0 w 195"/>
                  <a:gd name="T31" fmla="*/ 0 h 530"/>
                  <a:gd name="T32" fmla="*/ 0 w 195"/>
                  <a:gd name="T33" fmla="*/ 0 h 530"/>
                  <a:gd name="T34" fmla="*/ 0 w 195"/>
                  <a:gd name="T35" fmla="*/ 0 h 530"/>
                  <a:gd name="T36" fmla="*/ 0 w 195"/>
                  <a:gd name="T37" fmla="*/ 0 h 530"/>
                  <a:gd name="T38" fmla="*/ 0 w 195"/>
                  <a:gd name="T39" fmla="*/ 0 h 530"/>
                  <a:gd name="T40" fmla="*/ 0 w 195"/>
                  <a:gd name="T41" fmla="*/ 0 h 530"/>
                  <a:gd name="T42" fmla="*/ 0 w 195"/>
                  <a:gd name="T43" fmla="*/ 0 h 530"/>
                  <a:gd name="T44" fmla="*/ 0 w 195"/>
                  <a:gd name="T45" fmla="*/ 0 h 530"/>
                  <a:gd name="T46" fmla="*/ 0 w 195"/>
                  <a:gd name="T47" fmla="*/ 0 h 530"/>
                  <a:gd name="T48" fmla="*/ 0 w 195"/>
                  <a:gd name="T49" fmla="*/ 0 h 530"/>
                  <a:gd name="T50" fmla="*/ 0 w 195"/>
                  <a:gd name="T51" fmla="*/ 0 h 530"/>
                  <a:gd name="T52" fmla="*/ 0 w 195"/>
                  <a:gd name="T53" fmla="*/ 0 h 530"/>
                  <a:gd name="T54" fmla="*/ 0 w 195"/>
                  <a:gd name="T55" fmla="*/ 0 h 530"/>
                  <a:gd name="T56" fmla="*/ 0 w 195"/>
                  <a:gd name="T57" fmla="*/ 0 h 530"/>
                  <a:gd name="T58" fmla="*/ 0 w 195"/>
                  <a:gd name="T59" fmla="*/ 0 h 530"/>
                  <a:gd name="T60" fmla="*/ 0 w 195"/>
                  <a:gd name="T61" fmla="*/ 0 h 530"/>
                  <a:gd name="T62" fmla="*/ 0 w 195"/>
                  <a:gd name="T63" fmla="*/ 0 h 530"/>
                  <a:gd name="T64" fmla="*/ 0 w 195"/>
                  <a:gd name="T65" fmla="*/ 0 h 530"/>
                  <a:gd name="T66" fmla="*/ 0 w 195"/>
                  <a:gd name="T67" fmla="*/ 0 h 530"/>
                  <a:gd name="T68" fmla="*/ 0 w 195"/>
                  <a:gd name="T69" fmla="*/ 0 h 530"/>
                  <a:gd name="T70" fmla="*/ 0 w 195"/>
                  <a:gd name="T71" fmla="*/ 0 h 530"/>
                  <a:gd name="T72" fmla="*/ 0 w 195"/>
                  <a:gd name="T73" fmla="*/ 0 h 5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5"/>
                  <a:gd name="T112" fmla="*/ 0 h 530"/>
                  <a:gd name="T113" fmla="*/ 195 w 195"/>
                  <a:gd name="T114" fmla="*/ 530 h 53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5" h="530">
                    <a:moveTo>
                      <a:pt x="96" y="0"/>
                    </a:moveTo>
                    <a:lnTo>
                      <a:pt x="109" y="15"/>
                    </a:lnTo>
                    <a:lnTo>
                      <a:pt x="125" y="33"/>
                    </a:lnTo>
                    <a:lnTo>
                      <a:pt x="141" y="56"/>
                    </a:lnTo>
                    <a:lnTo>
                      <a:pt x="158" y="81"/>
                    </a:lnTo>
                    <a:lnTo>
                      <a:pt x="173" y="110"/>
                    </a:lnTo>
                    <a:lnTo>
                      <a:pt x="184" y="140"/>
                    </a:lnTo>
                    <a:lnTo>
                      <a:pt x="192" y="173"/>
                    </a:lnTo>
                    <a:lnTo>
                      <a:pt x="195" y="207"/>
                    </a:lnTo>
                    <a:lnTo>
                      <a:pt x="192" y="263"/>
                    </a:lnTo>
                    <a:lnTo>
                      <a:pt x="185" y="320"/>
                    </a:lnTo>
                    <a:lnTo>
                      <a:pt x="174" y="374"/>
                    </a:lnTo>
                    <a:lnTo>
                      <a:pt x="160" y="424"/>
                    </a:lnTo>
                    <a:lnTo>
                      <a:pt x="144" y="467"/>
                    </a:lnTo>
                    <a:lnTo>
                      <a:pt x="127" y="500"/>
                    </a:lnTo>
                    <a:lnTo>
                      <a:pt x="111" y="523"/>
                    </a:lnTo>
                    <a:lnTo>
                      <a:pt x="96" y="530"/>
                    </a:lnTo>
                    <a:lnTo>
                      <a:pt x="93" y="529"/>
                    </a:lnTo>
                    <a:lnTo>
                      <a:pt x="89" y="528"/>
                    </a:lnTo>
                    <a:lnTo>
                      <a:pt x="86" y="525"/>
                    </a:lnTo>
                    <a:lnTo>
                      <a:pt x="81" y="522"/>
                    </a:lnTo>
                    <a:lnTo>
                      <a:pt x="65" y="499"/>
                    </a:lnTo>
                    <a:lnTo>
                      <a:pt x="49" y="468"/>
                    </a:lnTo>
                    <a:lnTo>
                      <a:pt x="35" y="429"/>
                    </a:lnTo>
                    <a:lnTo>
                      <a:pt x="23" y="387"/>
                    </a:lnTo>
                    <a:lnTo>
                      <a:pt x="14" y="340"/>
                    </a:lnTo>
                    <a:lnTo>
                      <a:pt x="6" y="294"/>
                    </a:lnTo>
                    <a:lnTo>
                      <a:pt x="2" y="249"/>
                    </a:lnTo>
                    <a:lnTo>
                      <a:pt x="0" y="207"/>
                    </a:lnTo>
                    <a:lnTo>
                      <a:pt x="3" y="173"/>
                    </a:lnTo>
                    <a:lnTo>
                      <a:pt x="10" y="140"/>
                    </a:lnTo>
                    <a:lnTo>
                      <a:pt x="22" y="110"/>
                    </a:lnTo>
                    <a:lnTo>
                      <a:pt x="37" y="81"/>
                    </a:lnTo>
                    <a:lnTo>
                      <a:pt x="52" y="56"/>
                    </a:lnTo>
                    <a:lnTo>
                      <a:pt x="68" y="33"/>
                    </a:lnTo>
                    <a:lnTo>
                      <a:pt x="83" y="15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33" name="Freeform 2246"/>
              <p:cNvSpPr>
                <a:spLocks/>
              </p:cNvSpPr>
              <p:nvPr/>
            </p:nvSpPr>
            <p:spPr bwMode="auto">
              <a:xfrm>
                <a:off x="4544" y="1163"/>
                <a:ext cx="44" cy="99"/>
              </a:xfrm>
              <a:custGeom>
                <a:avLst/>
                <a:gdLst>
                  <a:gd name="T0" fmla="*/ 0 w 264"/>
                  <a:gd name="T1" fmla="*/ 0 h 599"/>
                  <a:gd name="T2" fmla="*/ 0 w 264"/>
                  <a:gd name="T3" fmla="*/ 0 h 599"/>
                  <a:gd name="T4" fmla="*/ 0 w 264"/>
                  <a:gd name="T5" fmla="*/ 0 h 599"/>
                  <a:gd name="T6" fmla="*/ 0 w 264"/>
                  <a:gd name="T7" fmla="*/ 0 h 599"/>
                  <a:gd name="T8" fmla="*/ 0 w 264"/>
                  <a:gd name="T9" fmla="*/ 0 h 599"/>
                  <a:gd name="T10" fmla="*/ 0 w 264"/>
                  <a:gd name="T11" fmla="*/ 0 h 599"/>
                  <a:gd name="T12" fmla="*/ 0 w 264"/>
                  <a:gd name="T13" fmla="*/ 0 h 599"/>
                  <a:gd name="T14" fmla="*/ 0 w 264"/>
                  <a:gd name="T15" fmla="*/ 0 h 599"/>
                  <a:gd name="T16" fmla="*/ 0 w 264"/>
                  <a:gd name="T17" fmla="*/ 0 h 599"/>
                  <a:gd name="T18" fmla="*/ 0 w 264"/>
                  <a:gd name="T19" fmla="*/ 0 h 599"/>
                  <a:gd name="T20" fmla="*/ 0 w 264"/>
                  <a:gd name="T21" fmla="*/ 0 h 599"/>
                  <a:gd name="T22" fmla="*/ 0 w 264"/>
                  <a:gd name="T23" fmla="*/ 0 h 599"/>
                  <a:gd name="T24" fmla="*/ 0 w 264"/>
                  <a:gd name="T25" fmla="*/ 0 h 599"/>
                  <a:gd name="T26" fmla="*/ 0 w 264"/>
                  <a:gd name="T27" fmla="*/ 0 h 599"/>
                  <a:gd name="T28" fmla="*/ 0 w 264"/>
                  <a:gd name="T29" fmla="*/ 0 h 599"/>
                  <a:gd name="T30" fmla="*/ 0 w 264"/>
                  <a:gd name="T31" fmla="*/ 0 h 599"/>
                  <a:gd name="T32" fmla="*/ 0 w 264"/>
                  <a:gd name="T33" fmla="*/ 0 h 599"/>
                  <a:gd name="T34" fmla="*/ 0 w 264"/>
                  <a:gd name="T35" fmla="*/ 0 h 599"/>
                  <a:gd name="T36" fmla="*/ 0 w 264"/>
                  <a:gd name="T37" fmla="*/ 0 h 599"/>
                  <a:gd name="T38" fmla="*/ 0 w 264"/>
                  <a:gd name="T39" fmla="*/ 0 h 599"/>
                  <a:gd name="T40" fmla="*/ 0 w 264"/>
                  <a:gd name="T41" fmla="*/ 0 h 599"/>
                  <a:gd name="T42" fmla="*/ 0 w 264"/>
                  <a:gd name="T43" fmla="*/ 0 h 599"/>
                  <a:gd name="T44" fmla="*/ 0 w 264"/>
                  <a:gd name="T45" fmla="*/ 0 h 599"/>
                  <a:gd name="T46" fmla="*/ 0 w 264"/>
                  <a:gd name="T47" fmla="*/ 0 h 599"/>
                  <a:gd name="T48" fmla="*/ 0 w 264"/>
                  <a:gd name="T49" fmla="*/ 0 h 599"/>
                  <a:gd name="T50" fmla="*/ 0 w 264"/>
                  <a:gd name="T51" fmla="*/ 0 h 599"/>
                  <a:gd name="T52" fmla="*/ 0 w 264"/>
                  <a:gd name="T53" fmla="*/ 0 h 599"/>
                  <a:gd name="T54" fmla="*/ 0 w 264"/>
                  <a:gd name="T55" fmla="*/ 0 h 599"/>
                  <a:gd name="T56" fmla="*/ 0 w 264"/>
                  <a:gd name="T57" fmla="*/ 0 h 599"/>
                  <a:gd name="T58" fmla="*/ 0 w 264"/>
                  <a:gd name="T59" fmla="*/ 0 h 599"/>
                  <a:gd name="T60" fmla="*/ 0 w 264"/>
                  <a:gd name="T61" fmla="*/ 0 h 599"/>
                  <a:gd name="T62" fmla="*/ 0 w 264"/>
                  <a:gd name="T63" fmla="*/ 0 h 599"/>
                  <a:gd name="T64" fmla="*/ 0 w 264"/>
                  <a:gd name="T65" fmla="*/ 0 h 599"/>
                  <a:gd name="T66" fmla="*/ 0 w 264"/>
                  <a:gd name="T67" fmla="*/ 0 h 599"/>
                  <a:gd name="T68" fmla="*/ 0 w 264"/>
                  <a:gd name="T69" fmla="*/ 0 h 599"/>
                  <a:gd name="T70" fmla="*/ 0 w 264"/>
                  <a:gd name="T71" fmla="*/ 0 h 599"/>
                  <a:gd name="T72" fmla="*/ 0 w 264"/>
                  <a:gd name="T73" fmla="*/ 0 h 599"/>
                  <a:gd name="T74" fmla="*/ 0 w 264"/>
                  <a:gd name="T75" fmla="*/ 0 h 599"/>
                  <a:gd name="T76" fmla="*/ 0 w 264"/>
                  <a:gd name="T77" fmla="*/ 0 h 599"/>
                  <a:gd name="T78" fmla="*/ 0 w 264"/>
                  <a:gd name="T79" fmla="*/ 0 h 599"/>
                  <a:gd name="T80" fmla="*/ 0 w 264"/>
                  <a:gd name="T81" fmla="*/ 0 h 599"/>
                  <a:gd name="T82" fmla="*/ 0 w 264"/>
                  <a:gd name="T83" fmla="*/ 0 h 599"/>
                  <a:gd name="T84" fmla="*/ 0 w 264"/>
                  <a:gd name="T85" fmla="*/ 0 h 599"/>
                  <a:gd name="T86" fmla="*/ 0 w 264"/>
                  <a:gd name="T87" fmla="*/ 0 h 599"/>
                  <a:gd name="T88" fmla="*/ 0 w 264"/>
                  <a:gd name="T89" fmla="*/ 0 h 599"/>
                  <a:gd name="T90" fmla="*/ 0 w 264"/>
                  <a:gd name="T91" fmla="*/ 0 h 599"/>
                  <a:gd name="T92" fmla="*/ 0 w 264"/>
                  <a:gd name="T93" fmla="*/ 0 h 599"/>
                  <a:gd name="T94" fmla="*/ 0 w 264"/>
                  <a:gd name="T95" fmla="*/ 0 h 599"/>
                  <a:gd name="T96" fmla="*/ 0 w 264"/>
                  <a:gd name="T97" fmla="*/ 0 h 599"/>
                  <a:gd name="T98" fmla="*/ 0 w 264"/>
                  <a:gd name="T99" fmla="*/ 0 h 599"/>
                  <a:gd name="T100" fmla="*/ 0 w 264"/>
                  <a:gd name="T101" fmla="*/ 0 h 599"/>
                  <a:gd name="T102" fmla="*/ 0 w 264"/>
                  <a:gd name="T103" fmla="*/ 0 h 599"/>
                  <a:gd name="T104" fmla="*/ 0 w 264"/>
                  <a:gd name="T105" fmla="*/ 0 h 599"/>
                  <a:gd name="T106" fmla="*/ 0 w 264"/>
                  <a:gd name="T107" fmla="*/ 0 h 599"/>
                  <a:gd name="T108" fmla="*/ 0 w 264"/>
                  <a:gd name="T109" fmla="*/ 0 h 59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64"/>
                  <a:gd name="T166" fmla="*/ 0 h 599"/>
                  <a:gd name="T167" fmla="*/ 264 w 264"/>
                  <a:gd name="T168" fmla="*/ 599 h 59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64" h="599">
                    <a:moveTo>
                      <a:pt x="4" y="0"/>
                    </a:moveTo>
                    <a:lnTo>
                      <a:pt x="14" y="9"/>
                    </a:lnTo>
                    <a:lnTo>
                      <a:pt x="25" y="19"/>
                    </a:lnTo>
                    <a:lnTo>
                      <a:pt x="37" y="29"/>
                    </a:lnTo>
                    <a:lnTo>
                      <a:pt x="48" y="40"/>
                    </a:lnTo>
                    <a:lnTo>
                      <a:pt x="61" y="52"/>
                    </a:lnTo>
                    <a:lnTo>
                      <a:pt x="73" y="64"/>
                    </a:lnTo>
                    <a:lnTo>
                      <a:pt x="86" y="77"/>
                    </a:lnTo>
                    <a:lnTo>
                      <a:pt x="99" y="88"/>
                    </a:lnTo>
                    <a:lnTo>
                      <a:pt x="112" y="102"/>
                    </a:lnTo>
                    <a:lnTo>
                      <a:pt x="123" y="115"/>
                    </a:lnTo>
                    <a:lnTo>
                      <a:pt x="135" y="128"/>
                    </a:lnTo>
                    <a:lnTo>
                      <a:pt x="147" y="142"/>
                    </a:lnTo>
                    <a:lnTo>
                      <a:pt x="158" y="155"/>
                    </a:lnTo>
                    <a:lnTo>
                      <a:pt x="167" y="168"/>
                    </a:lnTo>
                    <a:lnTo>
                      <a:pt x="176" y="181"/>
                    </a:lnTo>
                    <a:lnTo>
                      <a:pt x="184" y="194"/>
                    </a:lnTo>
                    <a:lnTo>
                      <a:pt x="186" y="193"/>
                    </a:lnTo>
                    <a:lnTo>
                      <a:pt x="185" y="202"/>
                    </a:lnTo>
                    <a:lnTo>
                      <a:pt x="184" y="212"/>
                    </a:lnTo>
                    <a:lnTo>
                      <a:pt x="182" y="222"/>
                    </a:lnTo>
                    <a:lnTo>
                      <a:pt x="182" y="232"/>
                    </a:lnTo>
                    <a:lnTo>
                      <a:pt x="184" y="270"/>
                    </a:lnTo>
                    <a:lnTo>
                      <a:pt x="188" y="313"/>
                    </a:lnTo>
                    <a:lnTo>
                      <a:pt x="194" y="358"/>
                    </a:lnTo>
                    <a:lnTo>
                      <a:pt x="204" y="403"/>
                    </a:lnTo>
                    <a:lnTo>
                      <a:pt x="215" y="448"/>
                    </a:lnTo>
                    <a:lnTo>
                      <a:pt x="229" y="491"/>
                    </a:lnTo>
                    <a:lnTo>
                      <a:pt x="246" y="529"/>
                    </a:lnTo>
                    <a:lnTo>
                      <a:pt x="264" y="561"/>
                    </a:lnTo>
                    <a:lnTo>
                      <a:pt x="248" y="564"/>
                    </a:lnTo>
                    <a:lnTo>
                      <a:pt x="233" y="567"/>
                    </a:lnTo>
                    <a:lnTo>
                      <a:pt x="217" y="571"/>
                    </a:lnTo>
                    <a:lnTo>
                      <a:pt x="202" y="576"/>
                    </a:lnTo>
                    <a:lnTo>
                      <a:pt x="188" y="581"/>
                    </a:lnTo>
                    <a:lnTo>
                      <a:pt x="173" y="586"/>
                    </a:lnTo>
                    <a:lnTo>
                      <a:pt x="159" y="593"/>
                    </a:lnTo>
                    <a:lnTo>
                      <a:pt x="145" y="599"/>
                    </a:lnTo>
                    <a:lnTo>
                      <a:pt x="142" y="563"/>
                    </a:lnTo>
                    <a:lnTo>
                      <a:pt x="133" y="522"/>
                    </a:lnTo>
                    <a:lnTo>
                      <a:pt x="119" y="479"/>
                    </a:lnTo>
                    <a:lnTo>
                      <a:pt x="102" y="435"/>
                    </a:lnTo>
                    <a:lnTo>
                      <a:pt x="83" y="391"/>
                    </a:lnTo>
                    <a:lnTo>
                      <a:pt x="61" y="350"/>
                    </a:lnTo>
                    <a:lnTo>
                      <a:pt x="39" y="313"/>
                    </a:lnTo>
                    <a:lnTo>
                      <a:pt x="17" y="281"/>
                    </a:lnTo>
                    <a:lnTo>
                      <a:pt x="13" y="275"/>
                    </a:lnTo>
                    <a:lnTo>
                      <a:pt x="9" y="270"/>
                    </a:lnTo>
                    <a:lnTo>
                      <a:pt x="4" y="266"/>
                    </a:lnTo>
                    <a:lnTo>
                      <a:pt x="0" y="260"/>
                    </a:lnTo>
                    <a:lnTo>
                      <a:pt x="6" y="259"/>
                    </a:lnTo>
                    <a:lnTo>
                      <a:pt x="1" y="195"/>
                    </a:lnTo>
                    <a:lnTo>
                      <a:pt x="0" y="125"/>
                    </a:lnTo>
                    <a:lnTo>
                      <a:pt x="1" y="5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34" name="Freeform 2247"/>
              <p:cNvSpPr>
                <a:spLocks/>
              </p:cNvSpPr>
              <p:nvPr/>
            </p:nvSpPr>
            <p:spPr bwMode="auto">
              <a:xfrm>
                <a:off x="4506" y="1196"/>
                <a:ext cx="54" cy="71"/>
              </a:xfrm>
              <a:custGeom>
                <a:avLst/>
                <a:gdLst>
                  <a:gd name="T0" fmla="*/ 0 w 323"/>
                  <a:gd name="T1" fmla="*/ 0 h 430"/>
                  <a:gd name="T2" fmla="*/ 0 w 323"/>
                  <a:gd name="T3" fmla="*/ 0 h 430"/>
                  <a:gd name="T4" fmla="*/ 0 w 323"/>
                  <a:gd name="T5" fmla="*/ 0 h 430"/>
                  <a:gd name="T6" fmla="*/ 0 w 323"/>
                  <a:gd name="T7" fmla="*/ 0 h 430"/>
                  <a:gd name="T8" fmla="*/ 0 w 323"/>
                  <a:gd name="T9" fmla="*/ 0 h 430"/>
                  <a:gd name="T10" fmla="*/ 0 w 323"/>
                  <a:gd name="T11" fmla="*/ 0 h 430"/>
                  <a:gd name="T12" fmla="*/ 0 w 323"/>
                  <a:gd name="T13" fmla="*/ 0 h 430"/>
                  <a:gd name="T14" fmla="*/ 0 w 323"/>
                  <a:gd name="T15" fmla="*/ 0 h 430"/>
                  <a:gd name="T16" fmla="*/ 0 w 323"/>
                  <a:gd name="T17" fmla="*/ 0 h 430"/>
                  <a:gd name="T18" fmla="*/ 0 w 323"/>
                  <a:gd name="T19" fmla="*/ 0 h 430"/>
                  <a:gd name="T20" fmla="*/ 0 w 323"/>
                  <a:gd name="T21" fmla="*/ 0 h 430"/>
                  <a:gd name="T22" fmla="*/ 0 w 323"/>
                  <a:gd name="T23" fmla="*/ 0 h 430"/>
                  <a:gd name="T24" fmla="*/ 0 w 323"/>
                  <a:gd name="T25" fmla="*/ 0 h 430"/>
                  <a:gd name="T26" fmla="*/ 0 w 323"/>
                  <a:gd name="T27" fmla="*/ 0 h 430"/>
                  <a:gd name="T28" fmla="*/ 0 w 323"/>
                  <a:gd name="T29" fmla="*/ 0 h 430"/>
                  <a:gd name="T30" fmla="*/ 0 w 323"/>
                  <a:gd name="T31" fmla="*/ 0 h 430"/>
                  <a:gd name="T32" fmla="*/ 0 w 323"/>
                  <a:gd name="T33" fmla="*/ 0 h 430"/>
                  <a:gd name="T34" fmla="*/ 0 w 323"/>
                  <a:gd name="T35" fmla="*/ 0 h 430"/>
                  <a:gd name="T36" fmla="*/ 0 w 323"/>
                  <a:gd name="T37" fmla="*/ 0 h 430"/>
                  <a:gd name="T38" fmla="*/ 0 w 323"/>
                  <a:gd name="T39" fmla="*/ 0 h 430"/>
                  <a:gd name="T40" fmla="*/ 0 w 323"/>
                  <a:gd name="T41" fmla="*/ 0 h 430"/>
                  <a:gd name="T42" fmla="*/ 0 w 323"/>
                  <a:gd name="T43" fmla="*/ 0 h 430"/>
                  <a:gd name="T44" fmla="*/ 0 w 323"/>
                  <a:gd name="T45" fmla="*/ 0 h 430"/>
                  <a:gd name="T46" fmla="*/ 0 w 323"/>
                  <a:gd name="T47" fmla="*/ 0 h 430"/>
                  <a:gd name="T48" fmla="*/ 0 w 323"/>
                  <a:gd name="T49" fmla="*/ 0 h 430"/>
                  <a:gd name="T50" fmla="*/ 0 w 323"/>
                  <a:gd name="T51" fmla="*/ 0 h 430"/>
                  <a:gd name="T52" fmla="*/ 0 w 323"/>
                  <a:gd name="T53" fmla="*/ 0 h 430"/>
                  <a:gd name="T54" fmla="*/ 0 w 323"/>
                  <a:gd name="T55" fmla="*/ 0 h 430"/>
                  <a:gd name="T56" fmla="*/ 0 w 323"/>
                  <a:gd name="T57" fmla="*/ 0 h 430"/>
                  <a:gd name="T58" fmla="*/ 0 w 323"/>
                  <a:gd name="T59" fmla="*/ 0 h 430"/>
                  <a:gd name="T60" fmla="*/ 0 w 323"/>
                  <a:gd name="T61" fmla="*/ 0 h 430"/>
                  <a:gd name="T62" fmla="*/ 0 w 323"/>
                  <a:gd name="T63" fmla="*/ 0 h 430"/>
                  <a:gd name="T64" fmla="*/ 0 w 323"/>
                  <a:gd name="T65" fmla="*/ 0 h 430"/>
                  <a:gd name="T66" fmla="*/ 0 w 323"/>
                  <a:gd name="T67" fmla="*/ 0 h 430"/>
                  <a:gd name="T68" fmla="*/ 0 w 323"/>
                  <a:gd name="T69" fmla="*/ 0 h 430"/>
                  <a:gd name="T70" fmla="*/ 0 w 323"/>
                  <a:gd name="T71" fmla="*/ 0 h 430"/>
                  <a:gd name="T72" fmla="*/ 0 w 323"/>
                  <a:gd name="T73" fmla="*/ 0 h 430"/>
                  <a:gd name="T74" fmla="*/ 0 w 323"/>
                  <a:gd name="T75" fmla="*/ 0 h 430"/>
                  <a:gd name="T76" fmla="*/ 0 w 323"/>
                  <a:gd name="T77" fmla="*/ 0 h 430"/>
                  <a:gd name="T78" fmla="*/ 0 w 323"/>
                  <a:gd name="T79" fmla="*/ 0 h 430"/>
                  <a:gd name="T80" fmla="*/ 0 w 323"/>
                  <a:gd name="T81" fmla="*/ 0 h 430"/>
                  <a:gd name="T82" fmla="*/ 0 w 323"/>
                  <a:gd name="T83" fmla="*/ 0 h 430"/>
                  <a:gd name="T84" fmla="*/ 0 w 323"/>
                  <a:gd name="T85" fmla="*/ 0 h 430"/>
                  <a:gd name="T86" fmla="*/ 0 w 323"/>
                  <a:gd name="T87" fmla="*/ 0 h 430"/>
                  <a:gd name="T88" fmla="*/ 0 w 323"/>
                  <a:gd name="T89" fmla="*/ 0 h 430"/>
                  <a:gd name="T90" fmla="*/ 0 w 323"/>
                  <a:gd name="T91" fmla="*/ 0 h 430"/>
                  <a:gd name="T92" fmla="*/ 0 w 323"/>
                  <a:gd name="T93" fmla="*/ 0 h 430"/>
                  <a:gd name="T94" fmla="*/ 0 w 323"/>
                  <a:gd name="T95" fmla="*/ 0 h 430"/>
                  <a:gd name="T96" fmla="*/ 0 w 323"/>
                  <a:gd name="T97" fmla="*/ 0 h 430"/>
                  <a:gd name="T98" fmla="*/ 0 w 323"/>
                  <a:gd name="T99" fmla="*/ 0 h 430"/>
                  <a:gd name="T100" fmla="*/ 0 w 323"/>
                  <a:gd name="T101" fmla="*/ 0 h 430"/>
                  <a:gd name="T102" fmla="*/ 0 w 323"/>
                  <a:gd name="T103" fmla="*/ 0 h 430"/>
                  <a:gd name="T104" fmla="*/ 0 w 323"/>
                  <a:gd name="T105" fmla="*/ 0 h 430"/>
                  <a:gd name="T106" fmla="*/ 0 w 323"/>
                  <a:gd name="T107" fmla="*/ 0 h 430"/>
                  <a:gd name="T108" fmla="*/ 0 w 323"/>
                  <a:gd name="T109" fmla="*/ 0 h 430"/>
                  <a:gd name="T110" fmla="*/ 0 w 323"/>
                  <a:gd name="T111" fmla="*/ 0 h 430"/>
                  <a:gd name="T112" fmla="*/ 0 w 323"/>
                  <a:gd name="T113" fmla="*/ 0 h 430"/>
                  <a:gd name="T114" fmla="*/ 0 w 323"/>
                  <a:gd name="T115" fmla="*/ 0 h 430"/>
                  <a:gd name="T116" fmla="*/ 0 w 323"/>
                  <a:gd name="T117" fmla="*/ 0 h 430"/>
                  <a:gd name="T118" fmla="*/ 0 w 323"/>
                  <a:gd name="T119" fmla="*/ 0 h 430"/>
                  <a:gd name="T120" fmla="*/ 0 w 323"/>
                  <a:gd name="T121" fmla="*/ 0 h 430"/>
                  <a:gd name="T122" fmla="*/ 0 w 323"/>
                  <a:gd name="T123" fmla="*/ 0 h 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23"/>
                  <a:gd name="T187" fmla="*/ 0 h 430"/>
                  <a:gd name="T188" fmla="*/ 323 w 323"/>
                  <a:gd name="T189" fmla="*/ 430 h 43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23" h="430">
                    <a:moveTo>
                      <a:pt x="3" y="0"/>
                    </a:moveTo>
                    <a:lnTo>
                      <a:pt x="11" y="2"/>
                    </a:lnTo>
                    <a:lnTo>
                      <a:pt x="22" y="4"/>
                    </a:lnTo>
                    <a:lnTo>
                      <a:pt x="34" y="6"/>
                    </a:lnTo>
                    <a:lnTo>
                      <a:pt x="46" y="10"/>
                    </a:lnTo>
                    <a:lnTo>
                      <a:pt x="59" y="14"/>
                    </a:lnTo>
                    <a:lnTo>
                      <a:pt x="72" y="18"/>
                    </a:lnTo>
                    <a:lnTo>
                      <a:pt x="85" y="24"/>
                    </a:lnTo>
                    <a:lnTo>
                      <a:pt x="101" y="29"/>
                    </a:lnTo>
                    <a:lnTo>
                      <a:pt x="114" y="36"/>
                    </a:lnTo>
                    <a:lnTo>
                      <a:pt x="128" y="44"/>
                    </a:lnTo>
                    <a:lnTo>
                      <a:pt x="142" y="53"/>
                    </a:lnTo>
                    <a:lnTo>
                      <a:pt x="156" y="62"/>
                    </a:lnTo>
                    <a:lnTo>
                      <a:pt x="169" y="72"/>
                    </a:lnTo>
                    <a:lnTo>
                      <a:pt x="182" y="84"/>
                    </a:lnTo>
                    <a:lnTo>
                      <a:pt x="194" y="96"/>
                    </a:lnTo>
                    <a:lnTo>
                      <a:pt x="205" y="109"/>
                    </a:lnTo>
                    <a:lnTo>
                      <a:pt x="227" y="144"/>
                    </a:lnTo>
                    <a:lnTo>
                      <a:pt x="250" y="184"/>
                    </a:lnTo>
                    <a:lnTo>
                      <a:pt x="271" y="225"/>
                    </a:lnTo>
                    <a:lnTo>
                      <a:pt x="290" y="268"/>
                    </a:lnTo>
                    <a:lnTo>
                      <a:pt x="306" y="310"/>
                    </a:lnTo>
                    <a:lnTo>
                      <a:pt x="316" y="350"/>
                    </a:lnTo>
                    <a:lnTo>
                      <a:pt x="323" y="384"/>
                    </a:lnTo>
                    <a:lnTo>
                      <a:pt x="322" y="412"/>
                    </a:lnTo>
                    <a:lnTo>
                      <a:pt x="321" y="418"/>
                    </a:lnTo>
                    <a:lnTo>
                      <a:pt x="319" y="423"/>
                    </a:lnTo>
                    <a:lnTo>
                      <a:pt x="317" y="426"/>
                    </a:lnTo>
                    <a:lnTo>
                      <a:pt x="315" y="428"/>
                    </a:lnTo>
                    <a:lnTo>
                      <a:pt x="312" y="429"/>
                    </a:lnTo>
                    <a:lnTo>
                      <a:pt x="308" y="430"/>
                    </a:lnTo>
                    <a:lnTo>
                      <a:pt x="303" y="430"/>
                    </a:lnTo>
                    <a:lnTo>
                      <a:pt x="297" y="430"/>
                    </a:lnTo>
                    <a:lnTo>
                      <a:pt x="284" y="427"/>
                    </a:lnTo>
                    <a:lnTo>
                      <a:pt x="270" y="422"/>
                    </a:lnTo>
                    <a:lnTo>
                      <a:pt x="255" y="414"/>
                    </a:lnTo>
                    <a:lnTo>
                      <a:pt x="239" y="406"/>
                    </a:lnTo>
                    <a:lnTo>
                      <a:pt x="223" y="395"/>
                    </a:lnTo>
                    <a:lnTo>
                      <a:pt x="206" y="383"/>
                    </a:lnTo>
                    <a:lnTo>
                      <a:pt x="187" y="369"/>
                    </a:lnTo>
                    <a:lnTo>
                      <a:pt x="170" y="355"/>
                    </a:lnTo>
                    <a:lnTo>
                      <a:pt x="152" y="340"/>
                    </a:lnTo>
                    <a:lnTo>
                      <a:pt x="135" y="324"/>
                    </a:lnTo>
                    <a:lnTo>
                      <a:pt x="118" y="308"/>
                    </a:lnTo>
                    <a:lnTo>
                      <a:pt x="102" y="291"/>
                    </a:lnTo>
                    <a:lnTo>
                      <a:pt x="85" y="274"/>
                    </a:lnTo>
                    <a:lnTo>
                      <a:pt x="70" y="258"/>
                    </a:lnTo>
                    <a:lnTo>
                      <a:pt x="58" y="240"/>
                    </a:lnTo>
                    <a:lnTo>
                      <a:pt x="45" y="224"/>
                    </a:lnTo>
                    <a:lnTo>
                      <a:pt x="40" y="217"/>
                    </a:lnTo>
                    <a:lnTo>
                      <a:pt x="35" y="209"/>
                    </a:lnTo>
                    <a:lnTo>
                      <a:pt x="31" y="201"/>
                    </a:lnTo>
                    <a:lnTo>
                      <a:pt x="26" y="193"/>
                    </a:lnTo>
                    <a:lnTo>
                      <a:pt x="29" y="190"/>
                    </a:lnTo>
                    <a:lnTo>
                      <a:pt x="28" y="189"/>
                    </a:lnTo>
                    <a:lnTo>
                      <a:pt x="26" y="189"/>
                    </a:lnTo>
                    <a:lnTo>
                      <a:pt x="25" y="188"/>
                    </a:lnTo>
                    <a:lnTo>
                      <a:pt x="24" y="188"/>
                    </a:lnTo>
                    <a:lnTo>
                      <a:pt x="7" y="134"/>
                    </a:lnTo>
                    <a:lnTo>
                      <a:pt x="1" y="82"/>
                    </a:lnTo>
                    <a:lnTo>
                      <a:pt x="0" y="35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35" name="Freeform 2248"/>
              <p:cNvSpPr>
                <a:spLocks/>
              </p:cNvSpPr>
              <p:nvPr/>
            </p:nvSpPr>
            <p:spPr bwMode="auto">
              <a:xfrm>
                <a:off x="4473" y="1228"/>
                <a:ext cx="78" cy="63"/>
              </a:xfrm>
              <a:custGeom>
                <a:avLst/>
                <a:gdLst>
                  <a:gd name="T0" fmla="*/ 0 w 471"/>
                  <a:gd name="T1" fmla="*/ 0 h 378"/>
                  <a:gd name="T2" fmla="*/ 0 w 471"/>
                  <a:gd name="T3" fmla="*/ 0 h 378"/>
                  <a:gd name="T4" fmla="*/ 0 w 471"/>
                  <a:gd name="T5" fmla="*/ 0 h 378"/>
                  <a:gd name="T6" fmla="*/ 0 w 471"/>
                  <a:gd name="T7" fmla="*/ 0 h 378"/>
                  <a:gd name="T8" fmla="*/ 0 w 471"/>
                  <a:gd name="T9" fmla="*/ 0 h 378"/>
                  <a:gd name="T10" fmla="*/ 0 w 471"/>
                  <a:gd name="T11" fmla="*/ 0 h 378"/>
                  <a:gd name="T12" fmla="*/ 0 w 471"/>
                  <a:gd name="T13" fmla="*/ 0 h 378"/>
                  <a:gd name="T14" fmla="*/ 0 w 471"/>
                  <a:gd name="T15" fmla="*/ 0 h 378"/>
                  <a:gd name="T16" fmla="*/ 0 w 471"/>
                  <a:gd name="T17" fmla="*/ 0 h 378"/>
                  <a:gd name="T18" fmla="*/ 0 w 471"/>
                  <a:gd name="T19" fmla="*/ 0 h 378"/>
                  <a:gd name="T20" fmla="*/ 0 w 471"/>
                  <a:gd name="T21" fmla="*/ 0 h 378"/>
                  <a:gd name="T22" fmla="*/ 0 w 471"/>
                  <a:gd name="T23" fmla="*/ 0 h 378"/>
                  <a:gd name="T24" fmla="*/ 0 w 471"/>
                  <a:gd name="T25" fmla="*/ 0 h 378"/>
                  <a:gd name="T26" fmla="*/ 0 w 471"/>
                  <a:gd name="T27" fmla="*/ 0 h 378"/>
                  <a:gd name="T28" fmla="*/ 0 w 471"/>
                  <a:gd name="T29" fmla="*/ 0 h 378"/>
                  <a:gd name="T30" fmla="*/ 0 w 471"/>
                  <a:gd name="T31" fmla="*/ 0 h 378"/>
                  <a:gd name="T32" fmla="*/ 0 w 471"/>
                  <a:gd name="T33" fmla="*/ 0 h 378"/>
                  <a:gd name="T34" fmla="*/ 0 w 471"/>
                  <a:gd name="T35" fmla="*/ 0 h 378"/>
                  <a:gd name="T36" fmla="*/ 0 w 471"/>
                  <a:gd name="T37" fmla="*/ 0 h 378"/>
                  <a:gd name="T38" fmla="*/ 0 w 471"/>
                  <a:gd name="T39" fmla="*/ 0 h 378"/>
                  <a:gd name="T40" fmla="*/ 0 w 471"/>
                  <a:gd name="T41" fmla="*/ 0 h 378"/>
                  <a:gd name="T42" fmla="*/ 0 w 471"/>
                  <a:gd name="T43" fmla="*/ 0 h 378"/>
                  <a:gd name="T44" fmla="*/ 0 w 471"/>
                  <a:gd name="T45" fmla="*/ 0 h 378"/>
                  <a:gd name="T46" fmla="*/ 0 w 471"/>
                  <a:gd name="T47" fmla="*/ 0 h 378"/>
                  <a:gd name="T48" fmla="*/ 0 w 471"/>
                  <a:gd name="T49" fmla="*/ 0 h 378"/>
                  <a:gd name="T50" fmla="*/ 0 w 471"/>
                  <a:gd name="T51" fmla="*/ 0 h 378"/>
                  <a:gd name="T52" fmla="*/ 0 w 471"/>
                  <a:gd name="T53" fmla="*/ 0 h 378"/>
                  <a:gd name="T54" fmla="*/ 0 w 471"/>
                  <a:gd name="T55" fmla="*/ 0 h 378"/>
                  <a:gd name="T56" fmla="*/ 0 w 471"/>
                  <a:gd name="T57" fmla="*/ 0 h 378"/>
                  <a:gd name="T58" fmla="*/ 0 w 471"/>
                  <a:gd name="T59" fmla="*/ 0 h 378"/>
                  <a:gd name="T60" fmla="*/ 0 w 471"/>
                  <a:gd name="T61" fmla="*/ 0 h 378"/>
                  <a:gd name="T62" fmla="*/ 0 w 471"/>
                  <a:gd name="T63" fmla="*/ 0 h 378"/>
                  <a:gd name="T64" fmla="*/ 0 w 471"/>
                  <a:gd name="T65" fmla="*/ 0 h 378"/>
                  <a:gd name="T66" fmla="*/ 0 w 471"/>
                  <a:gd name="T67" fmla="*/ 0 h 378"/>
                  <a:gd name="T68" fmla="*/ 0 w 471"/>
                  <a:gd name="T69" fmla="*/ 0 h 378"/>
                  <a:gd name="T70" fmla="*/ 0 w 471"/>
                  <a:gd name="T71" fmla="*/ 0 h 37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71"/>
                  <a:gd name="T109" fmla="*/ 0 h 378"/>
                  <a:gd name="T110" fmla="*/ 471 w 471"/>
                  <a:gd name="T111" fmla="*/ 378 h 37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71" h="378">
                    <a:moveTo>
                      <a:pt x="0" y="4"/>
                    </a:moveTo>
                    <a:lnTo>
                      <a:pt x="7" y="3"/>
                    </a:lnTo>
                    <a:lnTo>
                      <a:pt x="16" y="1"/>
                    </a:lnTo>
                    <a:lnTo>
                      <a:pt x="26" y="1"/>
                    </a:lnTo>
                    <a:lnTo>
                      <a:pt x="35" y="0"/>
                    </a:lnTo>
                    <a:lnTo>
                      <a:pt x="46" y="0"/>
                    </a:lnTo>
                    <a:lnTo>
                      <a:pt x="58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5" y="1"/>
                    </a:lnTo>
                    <a:lnTo>
                      <a:pt x="109" y="4"/>
                    </a:lnTo>
                    <a:lnTo>
                      <a:pt x="122" y="6"/>
                    </a:lnTo>
                    <a:lnTo>
                      <a:pt x="136" y="8"/>
                    </a:lnTo>
                    <a:lnTo>
                      <a:pt x="150" y="11"/>
                    </a:lnTo>
                    <a:lnTo>
                      <a:pt x="163" y="15"/>
                    </a:lnTo>
                    <a:lnTo>
                      <a:pt x="177" y="21"/>
                    </a:lnTo>
                    <a:lnTo>
                      <a:pt x="190" y="26"/>
                    </a:lnTo>
                    <a:lnTo>
                      <a:pt x="194" y="34"/>
                    </a:lnTo>
                    <a:lnTo>
                      <a:pt x="198" y="41"/>
                    </a:lnTo>
                    <a:lnTo>
                      <a:pt x="203" y="49"/>
                    </a:lnTo>
                    <a:lnTo>
                      <a:pt x="208" y="56"/>
                    </a:lnTo>
                    <a:lnTo>
                      <a:pt x="219" y="71"/>
                    </a:lnTo>
                    <a:lnTo>
                      <a:pt x="232" y="86"/>
                    </a:lnTo>
                    <a:lnTo>
                      <a:pt x="246" y="102"/>
                    </a:lnTo>
                    <a:lnTo>
                      <a:pt x="261" y="120"/>
                    </a:lnTo>
                    <a:lnTo>
                      <a:pt x="277" y="136"/>
                    </a:lnTo>
                    <a:lnTo>
                      <a:pt x="293" y="153"/>
                    </a:lnTo>
                    <a:lnTo>
                      <a:pt x="310" y="169"/>
                    </a:lnTo>
                    <a:lnTo>
                      <a:pt x="328" y="185"/>
                    </a:lnTo>
                    <a:lnTo>
                      <a:pt x="347" y="200"/>
                    </a:lnTo>
                    <a:lnTo>
                      <a:pt x="365" y="215"/>
                    </a:lnTo>
                    <a:lnTo>
                      <a:pt x="383" y="228"/>
                    </a:lnTo>
                    <a:lnTo>
                      <a:pt x="401" y="241"/>
                    </a:lnTo>
                    <a:lnTo>
                      <a:pt x="420" y="253"/>
                    </a:lnTo>
                    <a:lnTo>
                      <a:pt x="437" y="262"/>
                    </a:lnTo>
                    <a:lnTo>
                      <a:pt x="454" y="270"/>
                    </a:lnTo>
                    <a:lnTo>
                      <a:pt x="471" y="276"/>
                    </a:lnTo>
                    <a:lnTo>
                      <a:pt x="460" y="287"/>
                    </a:lnTo>
                    <a:lnTo>
                      <a:pt x="450" y="299"/>
                    </a:lnTo>
                    <a:lnTo>
                      <a:pt x="439" y="311"/>
                    </a:lnTo>
                    <a:lnTo>
                      <a:pt x="429" y="324"/>
                    </a:lnTo>
                    <a:lnTo>
                      <a:pt x="421" y="336"/>
                    </a:lnTo>
                    <a:lnTo>
                      <a:pt x="412" y="350"/>
                    </a:lnTo>
                    <a:lnTo>
                      <a:pt x="403" y="364"/>
                    </a:lnTo>
                    <a:lnTo>
                      <a:pt x="396" y="378"/>
                    </a:lnTo>
                    <a:lnTo>
                      <a:pt x="385" y="364"/>
                    </a:lnTo>
                    <a:lnTo>
                      <a:pt x="372" y="350"/>
                    </a:lnTo>
                    <a:lnTo>
                      <a:pt x="357" y="335"/>
                    </a:lnTo>
                    <a:lnTo>
                      <a:pt x="341" y="321"/>
                    </a:lnTo>
                    <a:lnTo>
                      <a:pt x="324" y="307"/>
                    </a:lnTo>
                    <a:lnTo>
                      <a:pt x="305" y="295"/>
                    </a:lnTo>
                    <a:lnTo>
                      <a:pt x="285" y="282"/>
                    </a:lnTo>
                    <a:lnTo>
                      <a:pt x="265" y="269"/>
                    </a:lnTo>
                    <a:lnTo>
                      <a:pt x="244" y="256"/>
                    </a:lnTo>
                    <a:lnTo>
                      <a:pt x="223" y="245"/>
                    </a:lnTo>
                    <a:lnTo>
                      <a:pt x="202" y="233"/>
                    </a:lnTo>
                    <a:lnTo>
                      <a:pt x="180" y="224"/>
                    </a:lnTo>
                    <a:lnTo>
                      <a:pt x="160" y="214"/>
                    </a:lnTo>
                    <a:lnTo>
                      <a:pt x="139" y="207"/>
                    </a:lnTo>
                    <a:lnTo>
                      <a:pt x="121" y="199"/>
                    </a:lnTo>
                    <a:lnTo>
                      <a:pt x="103" y="193"/>
                    </a:lnTo>
                    <a:lnTo>
                      <a:pt x="100" y="191"/>
                    </a:lnTo>
                    <a:lnTo>
                      <a:pt x="96" y="190"/>
                    </a:lnTo>
                    <a:lnTo>
                      <a:pt x="92" y="189"/>
                    </a:lnTo>
                    <a:lnTo>
                      <a:pt x="89" y="188"/>
                    </a:lnTo>
                    <a:lnTo>
                      <a:pt x="69" y="166"/>
                    </a:lnTo>
                    <a:lnTo>
                      <a:pt x="50" y="141"/>
                    </a:lnTo>
                    <a:lnTo>
                      <a:pt x="36" y="115"/>
                    </a:lnTo>
                    <a:lnTo>
                      <a:pt x="25" y="90"/>
                    </a:lnTo>
                    <a:lnTo>
                      <a:pt x="16" y="65"/>
                    </a:lnTo>
                    <a:lnTo>
                      <a:pt x="8" y="41"/>
                    </a:lnTo>
                    <a:lnTo>
                      <a:pt x="3" y="21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36" name="Freeform 2249"/>
              <p:cNvSpPr>
                <a:spLocks/>
              </p:cNvSpPr>
              <p:nvPr/>
            </p:nvSpPr>
            <p:spPr bwMode="auto">
              <a:xfrm>
                <a:off x="4450" y="1266"/>
                <a:ext cx="84" cy="39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w 505"/>
                  <a:gd name="T65" fmla="*/ 0 h 231"/>
                  <a:gd name="T66" fmla="*/ 0 w 505"/>
                  <a:gd name="T67" fmla="*/ 0 h 2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05"/>
                  <a:gd name="T103" fmla="*/ 0 h 231"/>
                  <a:gd name="T104" fmla="*/ 505 w 505"/>
                  <a:gd name="T105" fmla="*/ 231 h 2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05" h="231">
                    <a:moveTo>
                      <a:pt x="0" y="40"/>
                    </a:moveTo>
                    <a:lnTo>
                      <a:pt x="9" y="35"/>
                    </a:lnTo>
                    <a:lnTo>
                      <a:pt x="19" y="32"/>
                    </a:lnTo>
                    <a:lnTo>
                      <a:pt x="29" y="28"/>
                    </a:lnTo>
                    <a:lnTo>
                      <a:pt x="40" y="22"/>
                    </a:lnTo>
                    <a:lnTo>
                      <a:pt x="53" y="18"/>
                    </a:lnTo>
                    <a:lnTo>
                      <a:pt x="67" y="14"/>
                    </a:lnTo>
                    <a:lnTo>
                      <a:pt x="81" y="11"/>
                    </a:lnTo>
                    <a:lnTo>
                      <a:pt x="96" y="7"/>
                    </a:lnTo>
                    <a:lnTo>
                      <a:pt x="112" y="4"/>
                    </a:lnTo>
                    <a:lnTo>
                      <a:pt x="127" y="2"/>
                    </a:lnTo>
                    <a:lnTo>
                      <a:pt x="144" y="1"/>
                    </a:lnTo>
                    <a:lnTo>
                      <a:pt x="160" y="0"/>
                    </a:lnTo>
                    <a:lnTo>
                      <a:pt x="178" y="1"/>
                    </a:lnTo>
                    <a:lnTo>
                      <a:pt x="195" y="3"/>
                    </a:lnTo>
                    <a:lnTo>
                      <a:pt x="211" y="6"/>
                    </a:lnTo>
                    <a:lnTo>
                      <a:pt x="228" y="11"/>
                    </a:lnTo>
                    <a:lnTo>
                      <a:pt x="247" y="17"/>
                    </a:lnTo>
                    <a:lnTo>
                      <a:pt x="268" y="25"/>
                    </a:lnTo>
                    <a:lnTo>
                      <a:pt x="288" y="34"/>
                    </a:lnTo>
                    <a:lnTo>
                      <a:pt x="308" y="44"/>
                    </a:lnTo>
                    <a:lnTo>
                      <a:pt x="330" y="54"/>
                    </a:lnTo>
                    <a:lnTo>
                      <a:pt x="350" y="65"/>
                    </a:lnTo>
                    <a:lnTo>
                      <a:pt x="371" y="77"/>
                    </a:lnTo>
                    <a:lnTo>
                      <a:pt x="391" y="89"/>
                    </a:lnTo>
                    <a:lnTo>
                      <a:pt x="410" y="102"/>
                    </a:lnTo>
                    <a:lnTo>
                      <a:pt x="428" y="114"/>
                    </a:lnTo>
                    <a:lnTo>
                      <a:pt x="445" y="127"/>
                    </a:lnTo>
                    <a:lnTo>
                      <a:pt x="460" y="139"/>
                    </a:lnTo>
                    <a:lnTo>
                      <a:pt x="474" y="151"/>
                    </a:lnTo>
                    <a:lnTo>
                      <a:pt x="485" y="164"/>
                    </a:lnTo>
                    <a:lnTo>
                      <a:pt x="494" y="176"/>
                    </a:lnTo>
                    <a:lnTo>
                      <a:pt x="501" y="187"/>
                    </a:lnTo>
                    <a:lnTo>
                      <a:pt x="503" y="192"/>
                    </a:lnTo>
                    <a:lnTo>
                      <a:pt x="505" y="196"/>
                    </a:lnTo>
                    <a:lnTo>
                      <a:pt x="505" y="201"/>
                    </a:lnTo>
                    <a:lnTo>
                      <a:pt x="505" y="204"/>
                    </a:lnTo>
                    <a:lnTo>
                      <a:pt x="501" y="210"/>
                    </a:lnTo>
                    <a:lnTo>
                      <a:pt x="493" y="216"/>
                    </a:lnTo>
                    <a:lnTo>
                      <a:pt x="481" y="220"/>
                    </a:lnTo>
                    <a:lnTo>
                      <a:pt x="466" y="224"/>
                    </a:lnTo>
                    <a:lnTo>
                      <a:pt x="449" y="227"/>
                    </a:lnTo>
                    <a:lnTo>
                      <a:pt x="430" y="230"/>
                    </a:lnTo>
                    <a:lnTo>
                      <a:pt x="407" y="231"/>
                    </a:lnTo>
                    <a:lnTo>
                      <a:pt x="384" y="231"/>
                    </a:lnTo>
                    <a:lnTo>
                      <a:pt x="359" y="231"/>
                    </a:lnTo>
                    <a:lnTo>
                      <a:pt x="332" y="229"/>
                    </a:lnTo>
                    <a:lnTo>
                      <a:pt x="304" y="226"/>
                    </a:lnTo>
                    <a:lnTo>
                      <a:pt x="277" y="222"/>
                    </a:lnTo>
                    <a:lnTo>
                      <a:pt x="248" y="218"/>
                    </a:lnTo>
                    <a:lnTo>
                      <a:pt x="220" y="212"/>
                    </a:lnTo>
                    <a:lnTo>
                      <a:pt x="194" y="205"/>
                    </a:lnTo>
                    <a:lnTo>
                      <a:pt x="167" y="197"/>
                    </a:lnTo>
                    <a:lnTo>
                      <a:pt x="161" y="195"/>
                    </a:lnTo>
                    <a:lnTo>
                      <a:pt x="157" y="194"/>
                    </a:lnTo>
                    <a:lnTo>
                      <a:pt x="152" y="192"/>
                    </a:lnTo>
                    <a:lnTo>
                      <a:pt x="147" y="190"/>
                    </a:lnTo>
                    <a:lnTo>
                      <a:pt x="142" y="187"/>
                    </a:lnTo>
                    <a:lnTo>
                      <a:pt x="137" y="185"/>
                    </a:lnTo>
                    <a:lnTo>
                      <a:pt x="132" y="182"/>
                    </a:lnTo>
                    <a:lnTo>
                      <a:pt x="127" y="179"/>
                    </a:lnTo>
                    <a:lnTo>
                      <a:pt x="103" y="164"/>
                    </a:lnTo>
                    <a:lnTo>
                      <a:pt x="82" y="146"/>
                    </a:lnTo>
                    <a:lnTo>
                      <a:pt x="63" y="128"/>
                    </a:lnTo>
                    <a:lnTo>
                      <a:pt x="47" y="107"/>
                    </a:lnTo>
                    <a:lnTo>
                      <a:pt x="32" y="89"/>
                    </a:lnTo>
                    <a:lnTo>
                      <a:pt x="19" y="70"/>
                    </a:lnTo>
                    <a:lnTo>
                      <a:pt x="8" y="54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37" name="Freeform 2250"/>
              <p:cNvSpPr>
                <a:spLocks/>
              </p:cNvSpPr>
              <p:nvPr/>
            </p:nvSpPr>
            <p:spPr bwMode="auto">
              <a:xfrm>
                <a:off x="4432" y="1303"/>
                <a:ext cx="100" cy="33"/>
              </a:xfrm>
              <a:custGeom>
                <a:avLst/>
                <a:gdLst>
                  <a:gd name="T0" fmla="*/ 0 w 599"/>
                  <a:gd name="T1" fmla="*/ 0 h 201"/>
                  <a:gd name="T2" fmla="*/ 0 w 599"/>
                  <a:gd name="T3" fmla="*/ 0 h 201"/>
                  <a:gd name="T4" fmla="*/ 0 w 599"/>
                  <a:gd name="T5" fmla="*/ 0 h 201"/>
                  <a:gd name="T6" fmla="*/ 0 w 599"/>
                  <a:gd name="T7" fmla="*/ 0 h 201"/>
                  <a:gd name="T8" fmla="*/ 0 w 599"/>
                  <a:gd name="T9" fmla="*/ 0 h 201"/>
                  <a:gd name="T10" fmla="*/ 0 w 599"/>
                  <a:gd name="T11" fmla="*/ 0 h 201"/>
                  <a:gd name="T12" fmla="*/ 0 w 599"/>
                  <a:gd name="T13" fmla="*/ 0 h 201"/>
                  <a:gd name="T14" fmla="*/ 0 w 599"/>
                  <a:gd name="T15" fmla="*/ 0 h 201"/>
                  <a:gd name="T16" fmla="*/ 0 w 599"/>
                  <a:gd name="T17" fmla="*/ 0 h 201"/>
                  <a:gd name="T18" fmla="*/ 0 w 599"/>
                  <a:gd name="T19" fmla="*/ 0 h 201"/>
                  <a:gd name="T20" fmla="*/ 0 w 599"/>
                  <a:gd name="T21" fmla="*/ 0 h 201"/>
                  <a:gd name="T22" fmla="*/ 0 w 599"/>
                  <a:gd name="T23" fmla="*/ 0 h 201"/>
                  <a:gd name="T24" fmla="*/ 0 w 599"/>
                  <a:gd name="T25" fmla="*/ 0 h 201"/>
                  <a:gd name="T26" fmla="*/ 0 w 599"/>
                  <a:gd name="T27" fmla="*/ 0 h 201"/>
                  <a:gd name="T28" fmla="*/ 0 w 599"/>
                  <a:gd name="T29" fmla="*/ 0 h 201"/>
                  <a:gd name="T30" fmla="*/ 0 w 599"/>
                  <a:gd name="T31" fmla="*/ 0 h 201"/>
                  <a:gd name="T32" fmla="*/ 0 w 599"/>
                  <a:gd name="T33" fmla="*/ 0 h 201"/>
                  <a:gd name="T34" fmla="*/ 0 w 599"/>
                  <a:gd name="T35" fmla="*/ 0 h 201"/>
                  <a:gd name="T36" fmla="*/ 0 w 599"/>
                  <a:gd name="T37" fmla="*/ 0 h 201"/>
                  <a:gd name="T38" fmla="*/ 0 w 599"/>
                  <a:gd name="T39" fmla="*/ 0 h 201"/>
                  <a:gd name="T40" fmla="*/ 0 w 599"/>
                  <a:gd name="T41" fmla="*/ 0 h 201"/>
                  <a:gd name="T42" fmla="*/ 0 w 599"/>
                  <a:gd name="T43" fmla="*/ 0 h 201"/>
                  <a:gd name="T44" fmla="*/ 0 w 599"/>
                  <a:gd name="T45" fmla="*/ 0 h 201"/>
                  <a:gd name="T46" fmla="*/ 0 w 599"/>
                  <a:gd name="T47" fmla="*/ 0 h 201"/>
                  <a:gd name="T48" fmla="*/ 0 w 599"/>
                  <a:gd name="T49" fmla="*/ 0 h 201"/>
                  <a:gd name="T50" fmla="*/ 0 w 599"/>
                  <a:gd name="T51" fmla="*/ 0 h 201"/>
                  <a:gd name="T52" fmla="*/ 0 w 599"/>
                  <a:gd name="T53" fmla="*/ 0 h 201"/>
                  <a:gd name="T54" fmla="*/ 0 w 599"/>
                  <a:gd name="T55" fmla="*/ 0 h 201"/>
                  <a:gd name="T56" fmla="*/ 0 w 599"/>
                  <a:gd name="T57" fmla="*/ 0 h 201"/>
                  <a:gd name="T58" fmla="*/ 0 w 599"/>
                  <a:gd name="T59" fmla="*/ 0 h 201"/>
                  <a:gd name="T60" fmla="*/ 0 w 599"/>
                  <a:gd name="T61" fmla="*/ 0 h 201"/>
                  <a:gd name="T62" fmla="*/ 0 w 599"/>
                  <a:gd name="T63" fmla="*/ 0 h 201"/>
                  <a:gd name="T64" fmla="*/ 0 w 599"/>
                  <a:gd name="T65" fmla="*/ 0 h 201"/>
                  <a:gd name="T66" fmla="*/ 0 w 599"/>
                  <a:gd name="T67" fmla="*/ 0 h 201"/>
                  <a:gd name="T68" fmla="*/ 0 w 599"/>
                  <a:gd name="T69" fmla="*/ 0 h 201"/>
                  <a:gd name="T70" fmla="*/ 0 w 599"/>
                  <a:gd name="T71" fmla="*/ 0 h 201"/>
                  <a:gd name="T72" fmla="*/ 0 w 599"/>
                  <a:gd name="T73" fmla="*/ 0 h 201"/>
                  <a:gd name="T74" fmla="*/ 0 w 599"/>
                  <a:gd name="T75" fmla="*/ 0 h 201"/>
                  <a:gd name="T76" fmla="*/ 0 w 599"/>
                  <a:gd name="T77" fmla="*/ 0 h 201"/>
                  <a:gd name="T78" fmla="*/ 0 w 599"/>
                  <a:gd name="T79" fmla="*/ 0 h 201"/>
                  <a:gd name="T80" fmla="*/ 0 w 599"/>
                  <a:gd name="T81" fmla="*/ 0 h 201"/>
                  <a:gd name="T82" fmla="*/ 0 w 599"/>
                  <a:gd name="T83" fmla="*/ 0 h 201"/>
                  <a:gd name="T84" fmla="*/ 0 w 599"/>
                  <a:gd name="T85" fmla="*/ 0 h 201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99"/>
                  <a:gd name="T130" fmla="*/ 0 h 201"/>
                  <a:gd name="T131" fmla="*/ 599 w 599"/>
                  <a:gd name="T132" fmla="*/ 201 h 201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99" h="201">
                    <a:moveTo>
                      <a:pt x="0" y="86"/>
                    </a:moveTo>
                    <a:lnTo>
                      <a:pt x="10" y="82"/>
                    </a:lnTo>
                    <a:lnTo>
                      <a:pt x="21" y="77"/>
                    </a:lnTo>
                    <a:lnTo>
                      <a:pt x="33" y="73"/>
                    </a:lnTo>
                    <a:lnTo>
                      <a:pt x="44" y="68"/>
                    </a:lnTo>
                    <a:lnTo>
                      <a:pt x="57" y="63"/>
                    </a:lnTo>
                    <a:lnTo>
                      <a:pt x="71" y="58"/>
                    </a:lnTo>
                    <a:lnTo>
                      <a:pt x="85" y="53"/>
                    </a:lnTo>
                    <a:lnTo>
                      <a:pt x="99" y="47"/>
                    </a:lnTo>
                    <a:lnTo>
                      <a:pt x="113" y="42"/>
                    </a:lnTo>
                    <a:lnTo>
                      <a:pt x="127" y="38"/>
                    </a:lnTo>
                    <a:lnTo>
                      <a:pt x="142" y="32"/>
                    </a:lnTo>
                    <a:lnTo>
                      <a:pt x="156" y="27"/>
                    </a:lnTo>
                    <a:lnTo>
                      <a:pt x="170" y="23"/>
                    </a:lnTo>
                    <a:lnTo>
                      <a:pt x="184" y="18"/>
                    </a:lnTo>
                    <a:lnTo>
                      <a:pt x="198" y="14"/>
                    </a:lnTo>
                    <a:lnTo>
                      <a:pt x="211" y="11"/>
                    </a:lnTo>
                    <a:lnTo>
                      <a:pt x="209" y="0"/>
                    </a:lnTo>
                    <a:lnTo>
                      <a:pt x="214" y="3"/>
                    </a:lnTo>
                    <a:lnTo>
                      <a:pt x="220" y="6"/>
                    </a:lnTo>
                    <a:lnTo>
                      <a:pt x="226" y="10"/>
                    </a:lnTo>
                    <a:lnTo>
                      <a:pt x="232" y="12"/>
                    </a:lnTo>
                    <a:lnTo>
                      <a:pt x="238" y="15"/>
                    </a:lnTo>
                    <a:lnTo>
                      <a:pt x="244" y="17"/>
                    </a:lnTo>
                    <a:lnTo>
                      <a:pt x="250" y="19"/>
                    </a:lnTo>
                    <a:lnTo>
                      <a:pt x="257" y="21"/>
                    </a:lnTo>
                    <a:lnTo>
                      <a:pt x="275" y="27"/>
                    </a:lnTo>
                    <a:lnTo>
                      <a:pt x="294" y="32"/>
                    </a:lnTo>
                    <a:lnTo>
                      <a:pt x="315" y="38"/>
                    </a:lnTo>
                    <a:lnTo>
                      <a:pt x="336" y="42"/>
                    </a:lnTo>
                    <a:lnTo>
                      <a:pt x="359" y="46"/>
                    </a:lnTo>
                    <a:lnTo>
                      <a:pt x="382" y="49"/>
                    </a:lnTo>
                    <a:lnTo>
                      <a:pt x="406" y="53"/>
                    </a:lnTo>
                    <a:lnTo>
                      <a:pt x="430" y="55"/>
                    </a:lnTo>
                    <a:lnTo>
                      <a:pt x="453" y="57"/>
                    </a:lnTo>
                    <a:lnTo>
                      <a:pt x="477" y="58"/>
                    </a:lnTo>
                    <a:lnTo>
                      <a:pt x="499" y="58"/>
                    </a:lnTo>
                    <a:lnTo>
                      <a:pt x="522" y="57"/>
                    </a:lnTo>
                    <a:lnTo>
                      <a:pt x="543" y="56"/>
                    </a:lnTo>
                    <a:lnTo>
                      <a:pt x="564" y="53"/>
                    </a:lnTo>
                    <a:lnTo>
                      <a:pt x="582" y="49"/>
                    </a:lnTo>
                    <a:lnTo>
                      <a:pt x="599" y="44"/>
                    </a:lnTo>
                    <a:lnTo>
                      <a:pt x="596" y="62"/>
                    </a:lnTo>
                    <a:lnTo>
                      <a:pt x="595" y="80"/>
                    </a:lnTo>
                    <a:lnTo>
                      <a:pt x="593" y="99"/>
                    </a:lnTo>
                    <a:lnTo>
                      <a:pt x="593" y="117"/>
                    </a:lnTo>
                    <a:lnTo>
                      <a:pt x="593" y="131"/>
                    </a:lnTo>
                    <a:lnTo>
                      <a:pt x="594" y="144"/>
                    </a:lnTo>
                    <a:lnTo>
                      <a:pt x="595" y="157"/>
                    </a:lnTo>
                    <a:lnTo>
                      <a:pt x="597" y="171"/>
                    </a:lnTo>
                    <a:lnTo>
                      <a:pt x="580" y="165"/>
                    </a:lnTo>
                    <a:lnTo>
                      <a:pt x="562" y="162"/>
                    </a:lnTo>
                    <a:lnTo>
                      <a:pt x="541" y="160"/>
                    </a:lnTo>
                    <a:lnTo>
                      <a:pt x="520" y="158"/>
                    </a:lnTo>
                    <a:lnTo>
                      <a:pt x="497" y="157"/>
                    </a:lnTo>
                    <a:lnTo>
                      <a:pt x="474" y="157"/>
                    </a:lnTo>
                    <a:lnTo>
                      <a:pt x="450" y="158"/>
                    </a:lnTo>
                    <a:lnTo>
                      <a:pt x="426" y="160"/>
                    </a:lnTo>
                    <a:lnTo>
                      <a:pt x="402" y="162"/>
                    </a:lnTo>
                    <a:lnTo>
                      <a:pt x="378" y="165"/>
                    </a:lnTo>
                    <a:lnTo>
                      <a:pt x="355" y="169"/>
                    </a:lnTo>
                    <a:lnTo>
                      <a:pt x="332" y="173"/>
                    </a:lnTo>
                    <a:lnTo>
                      <a:pt x="309" y="177"/>
                    </a:lnTo>
                    <a:lnTo>
                      <a:pt x="289" y="182"/>
                    </a:lnTo>
                    <a:lnTo>
                      <a:pt x="270" y="188"/>
                    </a:lnTo>
                    <a:lnTo>
                      <a:pt x="251" y="193"/>
                    </a:lnTo>
                    <a:lnTo>
                      <a:pt x="246" y="195"/>
                    </a:lnTo>
                    <a:lnTo>
                      <a:pt x="241" y="196"/>
                    </a:lnTo>
                    <a:lnTo>
                      <a:pt x="236" y="199"/>
                    </a:lnTo>
                    <a:lnTo>
                      <a:pt x="231" y="201"/>
                    </a:lnTo>
                    <a:lnTo>
                      <a:pt x="231" y="197"/>
                    </a:lnTo>
                    <a:lnTo>
                      <a:pt x="216" y="194"/>
                    </a:lnTo>
                    <a:lnTo>
                      <a:pt x="201" y="190"/>
                    </a:lnTo>
                    <a:lnTo>
                      <a:pt x="186" y="186"/>
                    </a:lnTo>
                    <a:lnTo>
                      <a:pt x="170" y="179"/>
                    </a:lnTo>
                    <a:lnTo>
                      <a:pt x="154" y="173"/>
                    </a:lnTo>
                    <a:lnTo>
                      <a:pt x="138" y="166"/>
                    </a:lnTo>
                    <a:lnTo>
                      <a:pt x="122" y="158"/>
                    </a:lnTo>
                    <a:lnTo>
                      <a:pt x="107" y="150"/>
                    </a:lnTo>
                    <a:lnTo>
                      <a:pt x="90" y="142"/>
                    </a:lnTo>
                    <a:lnTo>
                      <a:pt x="75" y="133"/>
                    </a:lnTo>
                    <a:lnTo>
                      <a:pt x="61" y="124"/>
                    </a:lnTo>
                    <a:lnTo>
                      <a:pt x="48" y="116"/>
                    </a:lnTo>
                    <a:lnTo>
                      <a:pt x="34" y="108"/>
                    </a:lnTo>
                    <a:lnTo>
                      <a:pt x="22" y="100"/>
                    </a:lnTo>
                    <a:lnTo>
                      <a:pt x="11" y="92"/>
                    </a:lnTo>
                    <a:lnTo>
                      <a:pt x="0" y="86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38" name="Freeform 2251"/>
              <p:cNvSpPr>
                <a:spLocks/>
              </p:cNvSpPr>
              <p:nvPr/>
            </p:nvSpPr>
            <p:spPr bwMode="auto">
              <a:xfrm>
                <a:off x="4449" y="1337"/>
                <a:ext cx="84" cy="38"/>
              </a:xfrm>
              <a:custGeom>
                <a:avLst/>
                <a:gdLst>
                  <a:gd name="T0" fmla="*/ 0 w 505"/>
                  <a:gd name="T1" fmla="*/ 0 h 231"/>
                  <a:gd name="T2" fmla="*/ 0 w 505"/>
                  <a:gd name="T3" fmla="*/ 0 h 231"/>
                  <a:gd name="T4" fmla="*/ 0 w 505"/>
                  <a:gd name="T5" fmla="*/ 0 h 231"/>
                  <a:gd name="T6" fmla="*/ 0 w 505"/>
                  <a:gd name="T7" fmla="*/ 0 h 231"/>
                  <a:gd name="T8" fmla="*/ 0 w 505"/>
                  <a:gd name="T9" fmla="*/ 0 h 231"/>
                  <a:gd name="T10" fmla="*/ 0 w 505"/>
                  <a:gd name="T11" fmla="*/ 0 h 231"/>
                  <a:gd name="T12" fmla="*/ 0 w 505"/>
                  <a:gd name="T13" fmla="*/ 0 h 231"/>
                  <a:gd name="T14" fmla="*/ 0 w 505"/>
                  <a:gd name="T15" fmla="*/ 0 h 231"/>
                  <a:gd name="T16" fmla="*/ 0 w 505"/>
                  <a:gd name="T17" fmla="*/ 0 h 231"/>
                  <a:gd name="T18" fmla="*/ 0 w 505"/>
                  <a:gd name="T19" fmla="*/ 0 h 231"/>
                  <a:gd name="T20" fmla="*/ 0 w 505"/>
                  <a:gd name="T21" fmla="*/ 0 h 231"/>
                  <a:gd name="T22" fmla="*/ 0 w 505"/>
                  <a:gd name="T23" fmla="*/ 0 h 231"/>
                  <a:gd name="T24" fmla="*/ 0 w 505"/>
                  <a:gd name="T25" fmla="*/ 0 h 231"/>
                  <a:gd name="T26" fmla="*/ 0 w 505"/>
                  <a:gd name="T27" fmla="*/ 0 h 231"/>
                  <a:gd name="T28" fmla="*/ 0 w 505"/>
                  <a:gd name="T29" fmla="*/ 0 h 231"/>
                  <a:gd name="T30" fmla="*/ 0 w 505"/>
                  <a:gd name="T31" fmla="*/ 0 h 231"/>
                  <a:gd name="T32" fmla="*/ 0 w 505"/>
                  <a:gd name="T33" fmla="*/ 0 h 231"/>
                  <a:gd name="T34" fmla="*/ 0 w 505"/>
                  <a:gd name="T35" fmla="*/ 0 h 231"/>
                  <a:gd name="T36" fmla="*/ 0 w 505"/>
                  <a:gd name="T37" fmla="*/ 0 h 231"/>
                  <a:gd name="T38" fmla="*/ 0 w 505"/>
                  <a:gd name="T39" fmla="*/ 0 h 231"/>
                  <a:gd name="T40" fmla="*/ 0 w 505"/>
                  <a:gd name="T41" fmla="*/ 0 h 231"/>
                  <a:gd name="T42" fmla="*/ 0 w 505"/>
                  <a:gd name="T43" fmla="*/ 0 h 231"/>
                  <a:gd name="T44" fmla="*/ 0 w 505"/>
                  <a:gd name="T45" fmla="*/ 0 h 231"/>
                  <a:gd name="T46" fmla="*/ 0 w 505"/>
                  <a:gd name="T47" fmla="*/ 0 h 231"/>
                  <a:gd name="T48" fmla="*/ 0 w 505"/>
                  <a:gd name="T49" fmla="*/ 0 h 231"/>
                  <a:gd name="T50" fmla="*/ 0 w 505"/>
                  <a:gd name="T51" fmla="*/ 0 h 231"/>
                  <a:gd name="T52" fmla="*/ 0 w 505"/>
                  <a:gd name="T53" fmla="*/ 0 h 231"/>
                  <a:gd name="T54" fmla="*/ 0 w 505"/>
                  <a:gd name="T55" fmla="*/ 0 h 231"/>
                  <a:gd name="T56" fmla="*/ 0 w 505"/>
                  <a:gd name="T57" fmla="*/ 0 h 231"/>
                  <a:gd name="T58" fmla="*/ 0 w 505"/>
                  <a:gd name="T59" fmla="*/ 0 h 231"/>
                  <a:gd name="T60" fmla="*/ 0 w 505"/>
                  <a:gd name="T61" fmla="*/ 0 h 231"/>
                  <a:gd name="T62" fmla="*/ 0 w 505"/>
                  <a:gd name="T63" fmla="*/ 0 h 231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05"/>
                  <a:gd name="T97" fmla="*/ 0 h 231"/>
                  <a:gd name="T98" fmla="*/ 505 w 505"/>
                  <a:gd name="T99" fmla="*/ 231 h 231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05" h="231">
                    <a:moveTo>
                      <a:pt x="0" y="191"/>
                    </a:moveTo>
                    <a:lnTo>
                      <a:pt x="10" y="174"/>
                    </a:lnTo>
                    <a:lnTo>
                      <a:pt x="23" y="153"/>
                    </a:lnTo>
                    <a:lnTo>
                      <a:pt x="39" y="131"/>
                    </a:lnTo>
                    <a:lnTo>
                      <a:pt x="58" y="108"/>
                    </a:lnTo>
                    <a:lnTo>
                      <a:pt x="81" y="86"/>
                    </a:lnTo>
                    <a:lnTo>
                      <a:pt x="106" y="64"/>
                    </a:lnTo>
                    <a:lnTo>
                      <a:pt x="134" y="47"/>
                    </a:lnTo>
                    <a:lnTo>
                      <a:pt x="167" y="33"/>
                    </a:lnTo>
                    <a:lnTo>
                      <a:pt x="186" y="28"/>
                    </a:lnTo>
                    <a:lnTo>
                      <a:pt x="206" y="22"/>
                    </a:lnTo>
                    <a:lnTo>
                      <a:pt x="228" y="17"/>
                    </a:lnTo>
                    <a:lnTo>
                      <a:pt x="250" y="13"/>
                    </a:lnTo>
                    <a:lnTo>
                      <a:pt x="274" y="9"/>
                    </a:lnTo>
                    <a:lnTo>
                      <a:pt x="297" y="5"/>
                    </a:lnTo>
                    <a:lnTo>
                      <a:pt x="321" y="3"/>
                    </a:lnTo>
                    <a:lnTo>
                      <a:pt x="344" y="1"/>
                    </a:lnTo>
                    <a:lnTo>
                      <a:pt x="366" y="0"/>
                    </a:lnTo>
                    <a:lnTo>
                      <a:pt x="389" y="0"/>
                    </a:lnTo>
                    <a:lnTo>
                      <a:pt x="410" y="0"/>
                    </a:lnTo>
                    <a:lnTo>
                      <a:pt x="429" y="1"/>
                    </a:lnTo>
                    <a:lnTo>
                      <a:pt x="448" y="3"/>
                    </a:lnTo>
                    <a:lnTo>
                      <a:pt x="464" y="6"/>
                    </a:lnTo>
                    <a:lnTo>
                      <a:pt x="479" y="10"/>
                    </a:lnTo>
                    <a:lnTo>
                      <a:pt x="491" y="15"/>
                    </a:lnTo>
                    <a:lnTo>
                      <a:pt x="496" y="18"/>
                    </a:lnTo>
                    <a:lnTo>
                      <a:pt x="499" y="21"/>
                    </a:lnTo>
                    <a:lnTo>
                      <a:pt x="502" y="25"/>
                    </a:lnTo>
                    <a:lnTo>
                      <a:pt x="505" y="27"/>
                    </a:lnTo>
                    <a:lnTo>
                      <a:pt x="505" y="30"/>
                    </a:lnTo>
                    <a:lnTo>
                      <a:pt x="505" y="34"/>
                    </a:lnTo>
                    <a:lnTo>
                      <a:pt x="502" y="39"/>
                    </a:lnTo>
                    <a:lnTo>
                      <a:pt x="500" y="44"/>
                    </a:lnTo>
                    <a:lnTo>
                      <a:pt x="494" y="55"/>
                    </a:lnTo>
                    <a:lnTo>
                      <a:pt x="484" y="66"/>
                    </a:lnTo>
                    <a:lnTo>
                      <a:pt x="472" y="79"/>
                    </a:lnTo>
                    <a:lnTo>
                      <a:pt x="458" y="91"/>
                    </a:lnTo>
                    <a:lnTo>
                      <a:pt x="443" y="104"/>
                    </a:lnTo>
                    <a:lnTo>
                      <a:pt x="427" y="117"/>
                    </a:lnTo>
                    <a:lnTo>
                      <a:pt x="409" y="129"/>
                    </a:lnTo>
                    <a:lnTo>
                      <a:pt x="390" y="142"/>
                    </a:lnTo>
                    <a:lnTo>
                      <a:pt x="369" y="153"/>
                    </a:lnTo>
                    <a:lnTo>
                      <a:pt x="349" y="165"/>
                    </a:lnTo>
                    <a:lnTo>
                      <a:pt x="329" y="177"/>
                    </a:lnTo>
                    <a:lnTo>
                      <a:pt x="307" y="187"/>
                    </a:lnTo>
                    <a:lnTo>
                      <a:pt x="287" y="196"/>
                    </a:lnTo>
                    <a:lnTo>
                      <a:pt x="266" y="206"/>
                    </a:lnTo>
                    <a:lnTo>
                      <a:pt x="246" y="214"/>
                    </a:lnTo>
                    <a:lnTo>
                      <a:pt x="227" y="220"/>
                    </a:lnTo>
                    <a:lnTo>
                      <a:pt x="211" y="224"/>
                    </a:lnTo>
                    <a:lnTo>
                      <a:pt x="193" y="228"/>
                    </a:lnTo>
                    <a:lnTo>
                      <a:pt x="176" y="230"/>
                    </a:lnTo>
                    <a:lnTo>
                      <a:pt x="160" y="231"/>
                    </a:lnTo>
                    <a:lnTo>
                      <a:pt x="143" y="230"/>
                    </a:lnTo>
                    <a:lnTo>
                      <a:pt x="127" y="229"/>
                    </a:lnTo>
                    <a:lnTo>
                      <a:pt x="111" y="226"/>
                    </a:lnTo>
                    <a:lnTo>
                      <a:pt x="96" y="223"/>
                    </a:lnTo>
                    <a:lnTo>
                      <a:pt x="81" y="220"/>
                    </a:lnTo>
                    <a:lnTo>
                      <a:pt x="67" y="217"/>
                    </a:lnTo>
                    <a:lnTo>
                      <a:pt x="53" y="212"/>
                    </a:lnTo>
                    <a:lnTo>
                      <a:pt x="40" y="208"/>
                    </a:lnTo>
                    <a:lnTo>
                      <a:pt x="29" y="203"/>
                    </a:lnTo>
                    <a:lnTo>
                      <a:pt x="18" y="199"/>
                    </a:lnTo>
                    <a:lnTo>
                      <a:pt x="9" y="195"/>
                    </a:lnTo>
                    <a:lnTo>
                      <a:pt x="0" y="19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39" name="Freeform 2252"/>
              <p:cNvSpPr>
                <a:spLocks/>
              </p:cNvSpPr>
              <p:nvPr/>
            </p:nvSpPr>
            <p:spPr bwMode="auto">
              <a:xfrm>
                <a:off x="4462" y="1351"/>
                <a:ext cx="87" cy="67"/>
              </a:xfrm>
              <a:custGeom>
                <a:avLst/>
                <a:gdLst>
                  <a:gd name="T0" fmla="*/ 0 w 522"/>
                  <a:gd name="T1" fmla="*/ 0 h 401"/>
                  <a:gd name="T2" fmla="*/ 0 w 522"/>
                  <a:gd name="T3" fmla="*/ 0 h 401"/>
                  <a:gd name="T4" fmla="*/ 0 w 522"/>
                  <a:gd name="T5" fmla="*/ 0 h 401"/>
                  <a:gd name="T6" fmla="*/ 0 w 522"/>
                  <a:gd name="T7" fmla="*/ 0 h 401"/>
                  <a:gd name="T8" fmla="*/ 0 w 522"/>
                  <a:gd name="T9" fmla="*/ 0 h 401"/>
                  <a:gd name="T10" fmla="*/ 0 w 522"/>
                  <a:gd name="T11" fmla="*/ 0 h 401"/>
                  <a:gd name="T12" fmla="*/ 0 w 522"/>
                  <a:gd name="T13" fmla="*/ 0 h 401"/>
                  <a:gd name="T14" fmla="*/ 0 w 522"/>
                  <a:gd name="T15" fmla="*/ 0 h 401"/>
                  <a:gd name="T16" fmla="*/ 0 w 522"/>
                  <a:gd name="T17" fmla="*/ 0 h 401"/>
                  <a:gd name="T18" fmla="*/ 0 w 522"/>
                  <a:gd name="T19" fmla="*/ 0 h 401"/>
                  <a:gd name="T20" fmla="*/ 0 w 522"/>
                  <a:gd name="T21" fmla="*/ 0 h 401"/>
                  <a:gd name="T22" fmla="*/ 0 w 522"/>
                  <a:gd name="T23" fmla="*/ 0 h 401"/>
                  <a:gd name="T24" fmla="*/ 0 w 522"/>
                  <a:gd name="T25" fmla="*/ 0 h 401"/>
                  <a:gd name="T26" fmla="*/ 0 w 522"/>
                  <a:gd name="T27" fmla="*/ 0 h 401"/>
                  <a:gd name="T28" fmla="*/ 0 w 522"/>
                  <a:gd name="T29" fmla="*/ 0 h 401"/>
                  <a:gd name="T30" fmla="*/ 0 w 522"/>
                  <a:gd name="T31" fmla="*/ 0 h 401"/>
                  <a:gd name="T32" fmla="*/ 0 w 522"/>
                  <a:gd name="T33" fmla="*/ 0 h 401"/>
                  <a:gd name="T34" fmla="*/ 0 w 522"/>
                  <a:gd name="T35" fmla="*/ 0 h 401"/>
                  <a:gd name="T36" fmla="*/ 0 w 522"/>
                  <a:gd name="T37" fmla="*/ 0 h 401"/>
                  <a:gd name="T38" fmla="*/ 0 w 522"/>
                  <a:gd name="T39" fmla="*/ 0 h 401"/>
                  <a:gd name="T40" fmla="*/ 0 w 522"/>
                  <a:gd name="T41" fmla="*/ 0 h 401"/>
                  <a:gd name="T42" fmla="*/ 0 w 522"/>
                  <a:gd name="T43" fmla="*/ 0 h 401"/>
                  <a:gd name="T44" fmla="*/ 0 w 522"/>
                  <a:gd name="T45" fmla="*/ 0 h 401"/>
                  <a:gd name="T46" fmla="*/ 0 w 522"/>
                  <a:gd name="T47" fmla="*/ 0 h 401"/>
                  <a:gd name="T48" fmla="*/ 0 w 522"/>
                  <a:gd name="T49" fmla="*/ 0 h 401"/>
                  <a:gd name="T50" fmla="*/ 0 w 522"/>
                  <a:gd name="T51" fmla="*/ 0 h 401"/>
                  <a:gd name="T52" fmla="*/ 0 w 522"/>
                  <a:gd name="T53" fmla="*/ 0 h 401"/>
                  <a:gd name="T54" fmla="*/ 0 w 522"/>
                  <a:gd name="T55" fmla="*/ 0 h 401"/>
                  <a:gd name="T56" fmla="*/ 0 w 522"/>
                  <a:gd name="T57" fmla="*/ 0 h 401"/>
                  <a:gd name="T58" fmla="*/ 0 w 522"/>
                  <a:gd name="T59" fmla="*/ 0 h 401"/>
                  <a:gd name="T60" fmla="*/ 0 w 522"/>
                  <a:gd name="T61" fmla="*/ 0 h 401"/>
                  <a:gd name="T62" fmla="*/ 0 w 522"/>
                  <a:gd name="T63" fmla="*/ 0 h 401"/>
                  <a:gd name="T64" fmla="*/ 0 w 522"/>
                  <a:gd name="T65" fmla="*/ 0 h 401"/>
                  <a:gd name="T66" fmla="*/ 0 w 522"/>
                  <a:gd name="T67" fmla="*/ 0 h 401"/>
                  <a:gd name="T68" fmla="*/ 0 w 522"/>
                  <a:gd name="T69" fmla="*/ 0 h 401"/>
                  <a:gd name="T70" fmla="*/ 0 w 522"/>
                  <a:gd name="T71" fmla="*/ 0 h 401"/>
                  <a:gd name="T72" fmla="*/ 0 w 522"/>
                  <a:gd name="T73" fmla="*/ 0 h 401"/>
                  <a:gd name="T74" fmla="*/ 0 w 522"/>
                  <a:gd name="T75" fmla="*/ 0 h 401"/>
                  <a:gd name="T76" fmla="*/ 0 w 522"/>
                  <a:gd name="T77" fmla="*/ 0 h 40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2"/>
                  <a:gd name="T118" fmla="*/ 0 h 401"/>
                  <a:gd name="T119" fmla="*/ 522 w 522"/>
                  <a:gd name="T120" fmla="*/ 401 h 40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2" h="401">
                    <a:moveTo>
                      <a:pt x="248" y="338"/>
                    </a:moveTo>
                    <a:lnTo>
                      <a:pt x="234" y="344"/>
                    </a:lnTo>
                    <a:lnTo>
                      <a:pt x="219" y="351"/>
                    </a:lnTo>
                    <a:lnTo>
                      <a:pt x="204" y="356"/>
                    </a:lnTo>
                    <a:lnTo>
                      <a:pt x="187" y="362"/>
                    </a:lnTo>
                    <a:lnTo>
                      <a:pt x="170" y="367"/>
                    </a:lnTo>
                    <a:lnTo>
                      <a:pt x="153" y="372"/>
                    </a:lnTo>
                    <a:lnTo>
                      <a:pt x="136" y="376"/>
                    </a:lnTo>
                    <a:lnTo>
                      <a:pt x="119" y="381"/>
                    </a:lnTo>
                    <a:lnTo>
                      <a:pt x="103" y="384"/>
                    </a:lnTo>
                    <a:lnTo>
                      <a:pt x="85" y="387"/>
                    </a:lnTo>
                    <a:lnTo>
                      <a:pt x="69" y="390"/>
                    </a:lnTo>
                    <a:lnTo>
                      <a:pt x="53" y="394"/>
                    </a:lnTo>
                    <a:lnTo>
                      <a:pt x="38" y="396"/>
                    </a:lnTo>
                    <a:lnTo>
                      <a:pt x="24" y="398"/>
                    </a:lnTo>
                    <a:lnTo>
                      <a:pt x="11" y="400"/>
                    </a:lnTo>
                    <a:lnTo>
                      <a:pt x="0" y="401"/>
                    </a:lnTo>
                    <a:lnTo>
                      <a:pt x="10" y="379"/>
                    </a:lnTo>
                    <a:lnTo>
                      <a:pt x="22" y="353"/>
                    </a:lnTo>
                    <a:lnTo>
                      <a:pt x="37" y="325"/>
                    </a:lnTo>
                    <a:lnTo>
                      <a:pt x="53" y="296"/>
                    </a:lnTo>
                    <a:lnTo>
                      <a:pt x="70" y="267"/>
                    </a:lnTo>
                    <a:lnTo>
                      <a:pt x="89" y="239"/>
                    </a:lnTo>
                    <a:lnTo>
                      <a:pt x="107" y="213"/>
                    </a:lnTo>
                    <a:lnTo>
                      <a:pt x="126" y="191"/>
                    </a:lnTo>
                    <a:lnTo>
                      <a:pt x="125" y="190"/>
                    </a:lnTo>
                    <a:lnTo>
                      <a:pt x="129" y="189"/>
                    </a:lnTo>
                    <a:lnTo>
                      <a:pt x="134" y="188"/>
                    </a:lnTo>
                    <a:lnTo>
                      <a:pt x="138" y="188"/>
                    </a:lnTo>
                    <a:lnTo>
                      <a:pt x="143" y="186"/>
                    </a:lnTo>
                    <a:lnTo>
                      <a:pt x="148" y="185"/>
                    </a:lnTo>
                    <a:lnTo>
                      <a:pt x="152" y="184"/>
                    </a:lnTo>
                    <a:lnTo>
                      <a:pt x="157" y="182"/>
                    </a:lnTo>
                    <a:lnTo>
                      <a:pt x="162" y="181"/>
                    </a:lnTo>
                    <a:lnTo>
                      <a:pt x="179" y="175"/>
                    </a:lnTo>
                    <a:lnTo>
                      <a:pt x="198" y="168"/>
                    </a:lnTo>
                    <a:lnTo>
                      <a:pt x="217" y="160"/>
                    </a:lnTo>
                    <a:lnTo>
                      <a:pt x="238" y="151"/>
                    </a:lnTo>
                    <a:lnTo>
                      <a:pt x="258" y="141"/>
                    </a:lnTo>
                    <a:lnTo>
                      <a:pt x="279" y="131"/>
                    </a:lnTo>
                    <a:lnTo>
                      <a:pt x="299" y="119"/>
                    </a:lnTo>
                    <a:lnTo>
                      <a:pt x="320" y="107"/>
                    </a:lnTo>
                    <a:lnTo>
                      <a:pt x="340" y="94"/>
                    </a:lnTo>
                    <a:lnTo>
                      <a:pt x="360" y="81"/>
                    </a:lnTo>
                    <a:lnTo>
                      <a:pt x="378" y="68"/>
                    </a:lnTo>
                    <a:lnTo>
                      <a:pt x="396" y="54"/>
                    </a:lnTo>
                    <a:lnTo>
                      <a:pt x="412" y="42"/>
                    </a:lnTo>
                    <a:lnTo>
                      <a:pt x="427" y="28"/>
                    </a:lnTo>
                    <a:lnTo>
                      <a:pt x="440" y="14"/>
                    </a:lnTo>
                    <a:lnTo>
                      <a:pt x="450" y="0"/>
                    </a:lnTo>
                    <a:lnTo>
                      <a:pt x="458" y="14"/>
                    </a:lnTo>
                    <a:lnTo>
                      <a:pt x="465" y="28"/>
                    </a:lnTo>
                    <a:lnTo>
                      <a:pt x="473" y="40"/>
                    </a:lnTo>
                    <a:lnTo>
                      <a:pt x="482" y="54"/>
                    </a:lnTo>
                    <a:lnTo>
                      <a:pt x="491" y="67"/>
                    </a:lnTo>
                    <a:lnTo>
                      <a:pt x="501" y="80"/>
                    </a:lnTo>
                    <a:lnTo>
                      <a:pt x="512" y="92"/>
                    </a:lnTo>
                    <a:lnTo>
                      <a:pt x="522" y="104"/>
                    </a:lnTo>
                    <a:lnTo>
                      <a:pt x="505" y="110"/>
                    </a:lnTo>
                    <a:lnTo>
                      <a:pt x="488" y="118"/>
                    </a:lnTo>
                    <a:lnTo>
                      <a:pt x="471" y="127"/>
                    </a:lnTo>
                    <a:lnTo>
                      <a:pt x="453" y="138"/>
                    </a:lnTo>
                    <a:lnTo>
                      <a:pt x="434" y="151"/>
                    </a:lnTo>
                    <a:lnTo>
                      <a:pt x="415" y="165"/>
                    </a:lnTo>
                    <a:lnTo>
                      <a:pt x="397" y="179"/>
                    </a:lnTo>
                    <a:lnTo>
                      <a:pt x="378" y="194"/>
                    </a:lnTo>
                    <a:lnTo>
                      <a:pt x="360" y="210"/>
                    </a:lnTo>
                    <a:lnTo>
                      <a:pt x="343" y="226"/>
                    </a:lnTo>
                    <a:lnTo>
                      <a:pt x="327" y="243"/>
                    </a:lnTo>
                    <a:lnTo>
                      <a:pt x="311" y="259"/>
                    </a:lnTo>
                    <a:lnTo>
                      <a:pt x="296" y="277"/>
                    </a:lnTo>
                    <a:lnTo>
                      <a:pt x="282" y="293"/>
                    </a:lnTo>
                    <a:lnTo>
                      <a:pt x="269" y="308"/>
                    </a:lnTo>
                    <a:lnTo>
                      <a:pt x="258" y="323"/>
                    </a:lnTo>
                    <a:lnTo>
                      <a:pt x="256" y="327"/>
                    </a:lnTo>
                    <a:lnTo>
                      <a:pt x="253" y="330"/>
                    </a:lnTo>
                    <a:lnTo>
                      <a:pt x="250" y="335"/>
                    </a:lnTo>
                    <a:lnTo>
                      <a:pt x="248" y="339"/>
                    </a:lnTo>
                    <a:lnTo>
                      <a:pt x="248" y="338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40" name="Freeform 2253"/>
              <p:cNvSpPr>
                <a:spLocks/>
              </p:cNvSpPr>
              <p:nvPr/>
            </p:nvSpPr>
            <p:spPr bwMode="auto">
              <a:xfrm>
                <a:off x="4504" y="1375"/>
                <a:ext cx="54" cy="72"/>
              </a:xfrm>
              <a:custGeom>
                <a:avLst/>
                <a:gdLst>
                  <a:gd name="T0" fmla="*/ 0 w 323"/>
                  <a:gd name="T1" fmla="*/ 0 h 431"/>
                  <a:gd name="T2" fmla="*/ 0 w 323"/>
                  <a:gd name="T3" fmla="*/ 0 h 431"/>
                  <a:gd name="T4" fmla="*/ 0 w 323"/>
                  <a:gd name="T5" fmla="*/ 0 h 431"/>
                  <a:gd name="T6" fmla="*/ 0 w 323"/>
                  <a:gd name="T7" fmla="*/ 0 h 431"/>
                  <a:gd name="T8" fmla="*/ 0 w 323"/>
                  <a:gd name="T9" fmla="*/ 0 h 431"/>
                  <a:gd name="T10" fmla="*/ 0 w 323"/>
                  <a:gd name="T11" fmla="*/ 0 h 431"/>
                  <a:gd name="T12" fmla="*/ 0 w 323"/>
                  <a:gd name="T13" fmla="*/ 0 h 431"/>
                  <a:gd name="T14" fmla="*/ 0 w 323"/>
                  <a:gd name="T15" fmla="*/ 0 h 431"/>
                  <a:gd name="T16" fmla="*/ 0 w 323"/>
                  <a:gd name="T17" fmla="*/ 0 h 431"/>
                  <a:gd name="T18" fmla="*/ 0 w 323"/>
                  <a:gd name="T19" fmla="*/ 0 h 431"/>
                  <a:gd name="T20" fmla="*/ 0 w 323"/>
                  <a:gd name="T21" fmla="*/ 0 h 431"/>
                  <a:gd name="T22" fmla="*/ 0 w 323"/>
                  <a:gd name="T23" fmla="*/ 0 h 431"/>
                  <a:gd name="T24" fmla="*/ 0 w 323"/>
                  <a:gd name="T25" fmla="*/ 0 h 431"/>
                  <a:gd name="T26" fmla="*/ 0 w 323"/>
                  <a:gd name="T27" fmla="*/ 0 h 431"/>
                  <a:gd name="T28" fmla="*/ 0 w 323"/>
                  <a:gd name="T29" fmla="*/ 0 h 431"/>
                  <a:gd name="T30" fmla="*/ 0 w 323"/>
                  <a:gd name="T31" fmla="*/ 0 h 431"/>
                  <a:gd name="T32" fmla="*/ 0 w 323"/>
                  <a:gd name="T33" fmla="*/ 0 h 431"/>
                  <a:gd name="T34" fmla="*/ 0 w 323"/>
                  <a:gd name="T35" fmla="*/ 0 h 431"/>
                  <a:gd name="T36" fmla="*/ 0 w 323"/>
                  <a:gd name="T37" fmla="*/ 0 h 431"/>
                  <a:gd name="T38" fmla="*/ 0 w 323"/>
                  <a:gd name="T39" fmla="*/ 0 h 431"/>
                  <a:gd name="T40" fmla="*/ 0 w 323"/>
                  <a:gd name="T41" fmla="*/ 0 h 431"/>
                  <a:gd name="T42" fmla="*/ 0 w 323"/>
                  <a:gd name="T43" fmla="*/ 0 h 431"/>
                  <a:gd name="T44" fmla="*/ 0 w 323"/>
                  <a:gd name="T45" fmla="*/ 0 h 431"/>
                  <a:gd name="T46" fmla="*/ 0 w 323"/>
                  <a:gd name="T47" fmla="*/ 0 h 431"/>
                  <a:gd name="T48" fmla="*/ 0 w 323"/>
                  <a:gd name="T49" fmla="*/ 0 h 431"/>
                  <a:gd name="T50" fmla="*/ 0 w 323"/>
                  <a:gd name="T51" fmla="*/ 0 h 431"/>
                  <a:gd name="T52" fmla="*/ 0 w 323"/>
                  <a:gd name="T53" fmla="*/ 0 h 431"/>
                  <a:gd name="T54" fmla="*/ 0 w 323"/>
                  <a:gd name="T55" fmla="*/ 0 h 431"/>
                  <a:gd name="T56" fmla="*/ 0 w 323"/>
                  <a:gd name="T57" fmla="*/ 0 h 431"/>
                  <a:gd name="T58" fmla="*/ 0 w 323"/>
                  <a:gd name="T59" fmla="*/ 0 h 431"/>
                  <a:gd name="T60" fmla="*/ 0 w 323"/>
                  <a:gd name="T61" fmla="*/ 0 h 431"/>
                  <a:gd name="T62" fmla="*/ 0 w 323"/>
                  <a:gd name="T63" fmla="*/ 0 h 431"/>
                  <a:gd name="T64" fmla="*/ 0 w 323"/>
                  <a:gd name="T65" fmla="*/ 0 h 431"/>
                  <a:gd name="T66" fmla="*/ 0 w 323"/>
                  <a:gd name="T67" fmla="*/ 0 h 431"/>
                  <a:gd name="T68" fmla="*/ 0 w 323"/>
                  <a:gd name="T69" fmla="*/ 0 h 431"/>
                  <a:gd name="T70" fmla="*/ 0 w 323"/>
                  <a:gd name="T71" fmla="*/ 0 h 431"/>
                  <a:gd name="T72" fmla="*/ 0 w 323"/>
                  <a:gd name="T73" fmla="*/ 0 h 431"/>
                  <a:gd name="T74" fmla="*/ 0 w 323"/>
                  <a:gd name="T75" fmla="*/ 0 h 431"/>
                  <a:gd name="T76" fmla="*/ 0 w 323"/>
                  <a:gd name="T77" fmla="*/ 0 h 431"/>
                  <a:gd name="T78" fmla="*/ 0 w 323"/>
                  <a:gd name="T79" fmla="*/ 0 h 431"/>
                  <a:gd name="T80" fmla="*/ 0 w 323"/>
                  <a:gd name="T81" fmla="*/ 0 h 431"/>
                  <a:gd name="T82" fmla="*/ 0 w 323"/>
                  <a:gd name="T83" fmla="*/ 0 h 431"/>
                  <a:gd name="T84" fmla="*/ 0 w 323"/>
                  <a:gd name="T85" fmla="*/ 0 h 431"/>
                  <a:gd name="T86" fmla="*/ 0 w 323"/>
                  <a:gd name="T87" fmla="*/ 0 h 431"/>
                  <a:gd name="T88" fmla="*/ 0 w 323"/>
                  <a:gd name="T89" fmla="*/ 0 h 431"/>
                  <a:gd name="T90" fmla="*/ 0 w 323"/>
                  <a:gd name="T91" fmla="*/ 0 h 431"/>
                  <a:gd name="T92" fmla="*/ 0 w 323"/>
                  <a:gd name="T93" fmla="*/ 0 h 431"/>
                  <a:gd name="T94" fmla="*/ 0 w 323"/>
                  <a:gd name="T95" fmla="*/ 0 h 431"/>
                  <a:gd name="T96" fmla="*/ 0 w 323"/>
                  <a:gd name="T97" fmla="*/ 0 h 431"/>
                  <a:gd name="T98" fmla="*/ 0 w 323"/>
                  <a:gd name="T99" fmla="*/ 0 h 431"/>
                  <a:gd name="T100" fmla="*/ 0 w 323"/>
                  <a:gd name="T101" fmla="*/ 0 h 431"/>
                  <a:gd name="T102" fmla="*/ 0 w 323"/>
                  <a:gd name="T103" fmla="*/ 0 h 431"/>
                  <a:gd name="T104" fmla="*/ 0 w 323"/>
                  <a:gd name="T105" fmla="*/ 0 h 431"/>
                  <a:gd name="T106" fmla="*/ 0 w 323"/>
                  <a:gd name="T107" fmla="*/ 0 h 431"/>
                  <a:gd name="T108" fmla="*/ 0 w 323"/>
                  <a:gd name="T109" fmla="*/ 0 h 431"/>
                  <a:gd name="T110" fmla="*/ 0 w 323"/>
                  <a:gd name="T111" fmla="*/ 0 h 431"/>
                  <a:gd name="T112" fmla="*/ 0 w 323"/>
                  <a:gd name="T113" fmla="*/ 0 h 43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23"/>
                  <a:gd name="T172" fmla="*/ 0 h 431"/>
                  <a:gd name="T173" fmla="*/ 323 w 323"/>
                  <a:gd name="T174" fmla="*/ 431 h 43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23" h="431">
                    <a:moveTo>
                      <a:pt x="3" y="431"/>
                    </a:moveTo>
                    <a:lnTo>
                      <a:pt x="1" y="412"/>
                    </a:lnTo>
                    <a:lnTo>
                      <a:pt x="0" y="387"/>
                    </a:lnTo>
                    <a:lnTo>
                      <a:pt x="0" y="360"/>
                    </a:lnTo>
                    <a:lnTo>
                      <a:pt x="2" y="329"/>
                    </a:lnTo>
                    <a:lnTo>
                      <a:pt x="7" y="298"/>
                    </a:lnTo>
                    <a:lnTo>
                      <a:pt x="16" y="266"/>
                    </a:lnTo>
                    <a:lnTo>
                      <a:pt x="28" y="235"/>
                    </a:lnTo>
                    <a:lnTo>
                      <a:pt x="46" y="206"/>
                    </a:lnTo>
                    <a:lnTo>
                      <a:pt x="58" y="190"/>
                    </a:lnTo>
                    <a:lnTo>
                      <a:pt x="72" y="172"/>
                    </a:lnTo>
                    <a:lnTo>
                      <a:pt x="87" y="156"/>
                    </a:lnTo>
                    <a:lnTo>
                      <a:pt x="102" y="139"/>
                    </a:lnTo>
                    <a:lnTo>
                      <a:pt x="119" y="122"/>
                    </a:lnTo>
                    <a:lnTo>
                      <a:pt x="136" y="106"/>
                    </a:lnTo>
                    <a:lnTo>
                      <a:pt x="153" y="90"/>
                    </a:lnTo>
                    <a:lnTo>
                      <a:pt x="170" y="75"/>
                    </a:lnTo>
                    <a:lnTo>
                      <a:pt x="189" y="61"/>
                    </a:lnTo>
                    <a:lnTo>
                      <a:pt x="206" y="47"/>
                    </a:lnTo>
                    <a:lnTo>
                      <a:pt x="223" y="35"/>
                    </a:lnTo>
                    <a:lnTo>
                      <a:pt x="240" y="24"/>
                    </a:lnTo>
                    <a:lnTo>
                      <a:pt x="256" y="16"/>
                    </a:lnTo>
                    <a:lnTo>
                      <a:pt x="271" y="8"/>
                    </a:lnTo>
                    <a:lnTo>
                      <a:pt x="285" y="3"/>
                    </a:lnTo>
                    <a:lnTo>
                      <a:pt x="298" y="0"/>
                    </a:lnTo>
                    <a:lnTo>
                      <a:pt x="303" y="0"/>
                    </a:lnTo>
                    <a:lnTo>
                      <a:pt x="309" y="0"/>
                    </a:lnTo>
                    <a:lnTo>
                      <a:pt x="312" y="1"/>
                    </a:lnTo>
                    <a:lnTo>
                      <a:pt x="315" y="2"/>
                    </a:lnTo>
                    <a:lnTo>
                      <a:pt x="317" y="4"/>
                    </a:lnTo>
                    <a:lnTo>
                      <a:pt x="320" y="7"/>
                    </a:lnTo>
                    <a:lnTo>
                      <a:pt x="321" y="12"/>
                    </a:lnTo>
                    <a:lnTo>
                      <a:pt x="322" y="18"/>
                    </a:lnTo>
                    <a:lnTo>
                      <a:pt x="323" y="46"/>
                    </a:lnTo>
                    <a:lnTo>
                      <a:pt x="316" y="80"/>
                    </a:lnTo>
                    <a:lnTo>
                      <a:pt x="306" y="120"/>
                    </a:lnTo>
                    <a:lnTo>
                      <a:pt x="291" y="162"/>
                    </a:lnTo>
                    <a:lnTo>
                      <a:pt x="271" y="206"/>
                    </a:lnTo>
                    <a:lnTo>
                      <a:pt x="250" y="248"/>
                    </a:lnTo>
                    <a:lnTo>
                      <a:pt x="227" y="287"/>
                    </a:lnTo>
                    <a:lnTo>
                      <a:pt x="205" y="322"/>
                    </a:lnTo>
                    <a:lnTo>
                      <a:pt x="194" y="334"/>
                    </a:lnTo>
                    <a:lnTo>
                      <a:pt x="182" y="347"/>
                    </a:lnTo>
                    <a:lnTo>
                      <a:pt x="169" y="358"/>
                    </a:lnTo>
                    <a:lnTo>
                      <a:pt x="156" y="369"/>
                    </a:lnTo>
                    <a:lnTo>
                      <a:pt x="142" y="379"/>
                    </a:lnTo>
                    <a:lnTo>
                      <a:pt x="129" y="386"/>
                    </a:lnTo>
                    <a:lnTo>
                      <a:pt x="115" y="395"/>
                    </a:lnTo>
                    <a:lnTo>
                      <a:pt x="101" y="401"/>
                    </a:lnTo>
                    <a:lnTo>
                      <a:pt x="86" y="406"/>
                    </a:lnTo>
                    <a:lnTo>
                      <a:pt x="72" y="412"/>
                    </a:lnTo>
                    <a:lnTo>
                      <a:pt x="59" y="417"/>
                    </a:lnTo>
                    <a:lnTo>
                      <a:pt x="46" y="420"/>
                    </a:lnTo>
                    <a:lnTo>
                      <a:pt x="34" y="425"/>
                    </a:lnTo>
                    <a:lnTo>
                      <a:pt x="22" y="427"/>
                    </a:lnTo>
                    <a:lnTo>
                      <a:pt x="12" y="429"/>
                    </a:lnTo>
                    <a:lnTo>
                      <a:pt x="3" y="43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41" name="Freeform 2254"/>
              <p:cNvSpPr>
                <a:spLocks/>
              </p:cNvSpPr>
              <p:nvPr/>
            </p:nvSpPr>
            <p:spPr bwMode="auto">
              <a:xfrm>
                <a:off x="4540" y="1381"/>
                <a:ext cx="45" cy="88"/>
              </a:xfrm>
              <a:custGeom>
                <a:avLst/>
                <a:gdLst>
                  <a:gd name="T0" fmla="*/ 0 w 268"/>
                  <a:gd name="T1" fmla="*/ 0 h 527"/>
                  <a:gd name="T2" fmla="*/ 0 w 268"/>
                  <a:gd name="T3" fmla="*/ 0 h 527"/>
                  <a:gd name="T4" fmla="*/ 0 w 268"/>
                  <a:gd name="T5" fmla="*/ 0 h 527"/>
                  <a:gd name="T6" fmla="*/ 0 w 268"/>
                  <a:gd name="T7" fmla="*/ 0 h 527"/>
                  <a:gd name="T8" fmla="*/ 0 w 268"/>
                  <a:gd name="T9" fmla="*/ 0 h 527"/>
                  <a:gd name="T10" fmla="*/ 0 w 268"/>
                  <a:gd name="T11" fmla="*/ 0 h 527"/>
                  <a:gd name="T12" fmla="*/ 0 w 268"/>
                  <a:gd name="T13" fmla="*/ 0 h 527"/>
                  <a:gd name="T14" fmla="*/ 0 w 268"/>
                  <a:gd name="T15" fmla="*/ 0 h 527"/>
                  <a:gd name="T16" fmla="*/ 0 w 268"/>
                  <a:gd name="T17" fmla="*/ 0 h 527"/>
                  <a:gd name="T18" fmla="*/ 0 w 268"/>
                  <a:gd name="T19" fmla="*/ 0 h 527"/>
                  <a:gd name="T20" fmla="*/ 0 w 268"/>
                  <a:gd name="T21" fmla="*/ 0 h 527"/>
                  <a:gd name="T22" fmla="*/ 0 w 268"/>
                  <a:gd name="T23" fmla="*/ 0 h 527"/>
                  <a:gd name="T24" fmla="*/ 0 w 268"/>
                  <a:gd name="T25" fmla="*/ 0 h 527"/>
                  <a:gd name="T26" fmla="*/ 0 w 268"/>
                  <a:gd name="T27" fmla="*/ 0 h 527"/>
                  <a:gd name="T28" fmla="*/ 0 w 268"/>
                  <a:gd name="T29" fmla="*/ 0 h 527"/>
                  <a:gd name="T30" fmla="*/ 0 w 268"/>
                  <a:gd name="T31" fmla="*/ 0 h 527"/>
                  <a:gd name="T32" fmla="*/ 0 w 268"/>
                  <a:gd name="T33" fmla="*/ 0 h 527"/>
                  <a:gd name="T34" fmla="*/ 0 w 268"/>
                  <a:gd name="T35" fmla="*/ 0 h 527"/>
                  <a:gd name="T36" fmla="*/ 0 w 268"/>
                  <a:gd name="T37" fmla="*/ 0 h 527"/>
                  <a:gd name="T38" fmla="*/ 0 w 268"/>
                  <a:gd name="T39" fmla="*/ 0 h 527"/>
                  <a:gd name="T40" fmla="*/ 0 w 268"/>
                  <a:gd name="T41" fmla="*/ 0 h 527"/>
                  <a:gd name="T42" fmla="*/ 0 w 268"/>
                  <a:gd name="T43" fmla="*/ 0 h 527"/>
                  <a:gd name="T44" fmla="*/ 0 w 268"/>
                  <a:gd name="T45" fmla="*/ 0 h 527"/>
                  <a:gd name="T46" fmla="*/ 0 w 268"/>
                  <a:gd name="T47" fmla="*/ 0 h 527"/>
                  <a:gd name="T48" fmla="*/ 0 w 268"/>
                  <a:gd name="T49" fmla="*/ 0 h 527"/>
                  <a:gd name="T50" fmla="*/ 0 w 268"/>
                  <a:gd name="T51" fmla="*/ 0 h 527"/>
                  <a:gd name="T52" fmla="*/ 0 w 268"/>
                  <a:gd name="T53" fmla="*/ 0 h 527"/>
                  <a:gd name="T54" fmla="*/ 0 w 268"/>
                  <a:gd name="T55" fmla="*/ 0 h 527"/>
                  <a:gd name="T56" fmla="*/ 0 w 268"/>
                  <a:gd name="T57" fmla="*/ 0 h 527"/>
                  <a:gd name="T58" fmla="*/ 0 w 268"/>
                  <a:gd name="T59" fmla="*/ 0 h 527"/>
                  <a:gd name="T60" fmla="*/ 0 w 268"/>
                  <a:gd name="T61" fmla="*/ 0 h 527"/>
                  <a:gd name="T62" fmla="*/ 0 w 268"/>
                  <a:gd name="T63" fmla="*/ 0 h 527"/>
                  <a:gd name="T64" fmla="*/ 0 w 268"/>
                  <a:gd name="T65" fmla="*/ 0 h 527"/>
                  <a:gd name="T66" fmla="*/ 0 w 268"/>
                  <a:gd name="T67" fmla="*/ 0 h 527"/>
                  <a:gd name="T68" fmla="*/ 0 w 268"/>
                  <a:gd name="T69" fmla="*/ 0 h 527"/>
                  <a:gd name="T70" fmla="*/ 0 w 268"/>
                  <a:gd name="T71" fmla="*/ 0 h 527"/>
                  <a:gd name="T72" fmla="*/ 0 w 268"/>
                  <a:gd name="T73" fmla="*/ 0 h 527"/>
                  <a:gd name="T74" fmla="*/ 0 w 268"/>
                  <a:gd name="T75" fmla="*/ 0 h 527"/>
                  <a:gd name="T76" fmla="*/ 0 w 268"/>
                  <a:gd name="T77" fmla="*/ 0 h 527"/>
                  <a:gd name="T78" fmla="*/ 0 w 268"/>
                  <a:gd name="T79" fmla="*/ 0 h 527"/>
                  <a:gd name="T80" fmla="*/ 0 w 268"/>
                  <a:gd name="T81" fmla="*/ 0 h 527"/>
                  <a:gd name="T82" fmla="*/ 0 w 268"/>
                  <a:gd name="T83" fmla="*/ 0 h 527"/>
                  <a:gd name="T84" fmla="*/ 0 w 268"/>
                  <a:gd name="T85" fmla="*/ 0 h 527"/>
                  <a:gd name="T86" fmla="*/ 0 w 268"/>
                  <a:gd name="T87" fmla="*/ 0 h 527"/>
                  <a:gd name="T88" fmla="*/ 0 w 268"/>
                  <a:gd name="T89" fmla="*/ 0 h 527"/>
                  <a:gd name="T90" fmla="*/ 0 w 268"/>
                  <a:gd name="T91" fmla="*/ 0 h 527"/>
                  <a:gd name="T92" fmla="*/ 0 w 268"/>
                  <a:gd name="T93" fmla="*/ 0 h 527"/>
                  <a:gd name="T94" fmla="*/ 0 w 268"/>
                  <a:gd name="T95" fmla="*/ 0 h 527"/>
                  <a:gd name="T96" fmla="*/ 0 w 268"/>
                  <a:gd name="T97" fmla="*/ 0 h 527"/>
                  <a:gd name="T98" fmla="*/ 0 w 268"/>
                  <a:gd name="T99" fmla="*/ 0 h 52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68"/>
                  <a:gd name="T151" fmla="*/ 0 h 527"/>
                  <a:gd name="T152" fmla="*/ 268 w 268"/>
                  <a:gd name="T153" fmla="*/ 527 h 52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68" h="527">
                    <a:moveTo>
                      <a:pt x="187" y="395"/>
                    </a:moveTo>
                    <a:lnTo>
                      <a:pt x="183" y="393"/>
                    </a:lnTo>
                    <a:lnTo>
                      <a:pt x="168" y="418"/>
                    </a:lnTo>
                    <a:lnTo>
                      <a:pt x="150" y="441"/>
                    </a:lnTo>
                    <a:lnTo>
                      <a:pt x="131" y="462"/>
                    </a:lnTo>
                    <a:lnTo>
                      <a:pt x="110" y="479"/>
                    </a:lnTo>
                    <a:lnTo>
                      <a:pt x="90" y="495"/>
                    </a:lnTo>
                    <a:lnTo>
                      <a:pt x="70" y="508"/>
                    </a:lnTo>
                    <a:lnTo>
                      <a:pt x="53" y="519"/>
                    </a:lnTo>
                    <a:lnTo>
                      <a:pt x="38" y="527"/>
                    </a:lnTo>
                    <a:lnTo>
                      <a:pt x="32" y="512"/>
                    </a:lnTo>
                    <a:lnTo>
                      <a:pt x="24" y="494"/>
                    </a:lnTo>
                    <a:lnTo>
                      <a:pt x="17" y="473"/>
                    </a:lnTo>
                    <a:lnTo>
                      <a:pt x="10" y="450"/>
                    </a:lnTo>
                    <a:lnTo>
                      <a:pt x="5" y="424"/>
                    </a:lnTo>
                    <a:lnTo>
                      <a:pt x="1" y="397"/>
                    </a:lnTo>
                    <a:lnTo>
                      <a:pt x="0" y="369"/>
                    </a:lnTo>
                    <a:lnTo>
                      <a:pt x="2" y="340"/>
                    </a:lnTo>
                    <a:lnTo>
                      <a:pt x="7" y="334"/>
                    </a:lnTo>
                    <a:lnTo>
                      <a:pt x="14" y="326"/>
                    </a:lnTo>
                    <a:lnTo>
                      <a:pt x="19" y="320"/>
                    </a:lnTo>
                    <a:lnTo>
                      <a:pt x="24" y="312"/>
                    </a:lnTo>
                    <a:lnTo>
                      <a:pt x="46" y="281"/>
                    </a:lnTo>
                    <a:lnTo>
                      <a:pt x="67" y="245"/>
                    </a:lnTo>
                    <a:lnTo>
                      <a:pt x="89" y="205"/>
                    </a:lnTo>
                    <a:lnTo>
                      <a:pt x="108" y="162"/>
                    </a:lnTo>
                    <a:lnTo>
                      <a:pt x="125" y="119"/>
                    </a:lnTo>
                    <a:lnTo>
                      <a:pt x="139" y="76"/>
                    </a:lnTo>
                    <a:lnTo>
                      <a:pt x="148" y="37"/>
                    </a:lnTo>
                    <a:lnTo>
                      <a:pt x="152" y="0"/>
                    </a:lnTo>
                    <a:lnTo>
                      <a:pt x="166" y="8"/>
                    </a:lnTo>
                    <a:lnTo>
                      <a:pt x="179" y="14"/>
                    </a:lnTo>
                    <a:lnTo>
                      <a:pt x="194" y="20"/>
                    </a:lnTo>
                    <a:lnTo>
                      <a:pt x="208" y="26"/>
                    </a:lnTo>
                    <a:lnTo>
                      <a:pt x="223" y="31"/>
                    </a:lnTo>
                    <a:lnTo>
                      <a:pt x="238" y="35"/>
                    </a:lnTo>
                    <a:lnTo>
                      <a:pt x="253" y="40"/>
                    </a:lnTo>
                    <a:lnTo>
                      <a:pt x="268" y="43"/>
                    </a:lnTo>
                    <a:lnTo>
                      <a:pt x="250" y="75"/>
                    </a:lnTo>
                    <a:lnTo>
                      <a:pt x="233" y="113"/>
                    </a:lnTo>
                    <a:lnTo>
                      <a:pt x="219" y="155"/>
                    </a:lnTo>
                    <a:lnTo>
                      <a:pt x="208" y="200"/>
                    </a:lnTo>
                    <a:lnTo>
                      <a:pt x="198" y="246"/>
                    </a:lnTo>
                    <a:lnTo>
                      <a:pt x="192" y="290"/>
                    </a:lnTo>
                    <a:lnTo>
                      <a:pt x="187" y="333"/>
                    </a:lnTo>
                    <a:lnTo>
                      <a:pt x="186" y="370"/>
                    </a:lnTo>
                    <a:lnTo>
                      <a:pt x="186" y="377"/>
                    </a:lnTo>
                    <a:lnTo>
                      <a:pt x="187" y="382"/>
                    </a:lnTo>
                    <a:lnTo>
                      <a:pt x="187" y="389"/>
                    </a:lnTo>
                    <a:lnTo>
                      <a:pt x="187" y="395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42" name="Freeform 2255"/>
              <p:cNvSpPr>
                <a:spLocks/>
              </p:cNvSpPr>
              <p:nvPr/>
            </p:nvSpPr>
            <p:spPr bwMode="auto">
              <a:xfrm>
                <a:off x="4579" y="1389"/>
                <a:ext cx="33" cy="88"/>
              </a:xfrm>
              <a:custGeom>
                <a:avLst/>
                <a:gdLst>
                  <a:gd name="T0" fmla="*/ 0 w 195"/>
                  <a:gd name="T1" fmla="*/ 0 h 529"/>
                  <a:gd name="T2" fmla="*/ 0 w 195"/>
                  <a:gd name="T3" fmla="*/ 0 h 529"/>
                  <a:gd name="T4" fmla="*/ 0 w 195"/>
                  <a:gd name="T5" fmla="*/ 0 h 529"/>
                  <a:gd name="T6" fmla="*/ 0 w 195"/>
                  <a:gd name="T7" fmla="*/ 0 h 529"/>
                  <a:gd name="T8" fmla="*/ 0 w 195"/>
                  <a:gd name="T9" fmla="*/ 0 h 529"/>
                  <a:gd name="T10" fmla="*/ 0 w 195"/>
                  <a:gd name="T11" fmla="*/ 0 h 529"/>
                  <a:gd name="T12" fmla="*/ 0 w 195"/>
                  <a:gd name="T13" fmla="*/ 0 h 529"/>
                  <a:gd name="T14" fmla="*/ 0 w 195"/>
                  <a:gd name="T15" fmla="*/ 0 h 529"/>
                  <a:gd name="T16" fmla="*/ 0 w 195"/>
                  <a:gd name="T17" fmla="*/ 0 h 529"/>
                  <a:gd name="T18" fmla="*/ 0 w 195"/>
                  <a:gd name="T19" fmla="*/ 0 h 529"/>
                  <a:gd name="T20" fmla="*/ 0 w 195"/>
                  <a:gd name="T21" fmla="*/ 0 h 529"/>
                  <a:gd name="T22" fmla="*/ 0 w 195"/>
                  <a:gd name="T23" fmla="*/ 0 h 529"/>
                  <a:gd name="T24" fmla="*/ 0 w 195"/>
                  <a:gd name="T25" fmla="*/ 0 h 529"/>
                  <a:gd name="T26" fmla="*/ 0 w 195"/>
                  <a:gd name="T27" fmla="*/ 0 h 529"/>
                  <a:gd name="T28" fmla="*/ 0 w 195"/>
                  <a:gd name="T29" fmla="*/ 0 h 529"/>
                  <a:gd name="T30" fmla="*/ 0 w 195"/>
                  <a:gd name="T31" fmla="*/ 0 h 529"/>
                  <a:gd name="T32" fmla="*/ 0 w 195"/>
                  <a:gd name="T33" fmla="*/ 0 h 529"/>
                  <a:gd name="T34" fmla="*/ 0 w 195"/>
                  <a:gd name="T35" fmla="*/ 0 h 529"/>
                  <a:gd name="T36" fmla="*/ 0 w 195"/>
                  <a:gd name="T37" fmla="*/ 0 h 529"/>
                  <a:gd name="T38" fmla="*/ 0 w 195"/>
                  <a:gd name="T39" fmla="*/ 0 h 529"/>
                  <a:gd name="T40" fmla="*/ 0 w 195"/>
                  <a:gd name="T41" fmla="*/ 0 h 529"/>
                  <a:gd name="T42" fmla="*/ 0 w 195"/>
                  <a:gd name="T43" fmla="*/ 0 h 529"/>
                  <a:gd name="T44" fmla="*/ 0 w 195"/>
                  <a:gd name="T45" fmla="*/ 0 h 529"/>
                  <a:gd name="T46" fmla="*/ 0 w 195"/>
                  <a:gd name="T47" fmla="*/ 0 h 529"/>
                  <a:gd name="T48" fmla="*/ 0 w 195"/>
                  <a:gd name="T49" fmla="*/ 0 h 529"/>
                  <a:gd name="T50" fmla="*/ 0 w 195"/>
                  <a:gd name="T51" fmla="*/ 0 h 529"/>
                  <a:gd name="T52" fmla="*/ 0 w 195"/>
                  <a:gd name="T53" fmla="*/ 0 h 529"/>
                  <a:gd name="T54" fmla="*/ 0 w 195"/>
                  <a:gd name="T55" fmla="*/ 0 h 529"/>
                  <a:gd name="T56" fmla="*/ 0 w 195"/>
                  <a:gd name="T57" fmla="*/ 0 h 529"/>
                  <a:gd name="T58" fmla="*/ 0 w 195"/>
                  <a:gd name="T59" fmla="*/ 0 h 529"/>
                  <a:gd name="T60" fmla="*/ 0 w 195"/>
                  <a:gd name="T61" fmla="*/ 0 h 529"/>
                  <a:gd name="T62" fmla="*/ 0 w 195"/>
                  <a:gd name="T63" fmla="*/ 0 h 529"/>
                  <a:gd name="T64" fmla="*/ 0 w 195"/>
                  <a:gd name="T65" fmla="*/ 0 h 529"/>
                  <a:gd name="T66" fmla="*/ 0 w 195"/>
                  <a:gd name="T67" fmla="*/ 0 h 529"/>
                  <a:gd name="T68" fmla="*/ 0 w 195"/>
                  <a:gd name="T69" fmla="*/ 0 h 529"/>
                  <a:gd name="T70" fmla="*/ 0 w 195"/>
                  <a:gd name="T71" fmla="*/ 0 h 529"/>
                  <a:gd name="T72" fmla="*/ 0 w 195"/>
                  <a:gd name="T73" fmla="*/ 0 h 529"/>
                  <a:gd name="T74" fmla="*/ 0 w 195"/>
                  <a:gd name="T75" fmla="*/ 0 h 529"/>
                  <a:gd name="T76" fmla="*/ 0 w 195"/>
                  <a:gd name="T77" fmla="*/ 0 h 529"/>
                  <a:gd name="T78" fmla="*/ 0 w 195"/>
                  <a:gd name="T79" fmla="*/ 0 h 529"/>
                  <a:gd name="T80" fmla="*/ 0 w 195"/>
                  <a:gd name="T81" fmla="*/ 0 h 52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95"/>
                  <a:gd name="T124" fmla="*/ 0 h 529"/>
                  <a:gd name="T125" fmla="*/ 195 w 195"/>
                  <a:gd name="T126" fmla="*/ 529 h 529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95" h="529">
                    <a:moveTo>
                      <a:pt x="96" y="529"/>
                    </a:moveTo>
                    <a:lnTo>
                      <a:pt x="83" y="514"/>
                    </a:lnTo>
                    <a:lnTo>
                      <a:pt x="68" y="495"/>
                    </a:lnTo>
                    <a:lnTo>
                      <a:pt x="52" y="473"/>
                    </a:lnTo>
                    <a:lnTo>
                      <a:pt x="37" y="447"/>
                    </a:lnTo>
                    <a:lnTo>
                      <a:pt x="22" y="419"/>
                    </a:lnTo>
                    <a:lnTo>
                      <a:pt x="10" y="388"/>
                    </a:lnTo>
                    <a:lnTo>
                      <a:pt x="3" y="356"/>
                    </a:lnTo>
                    <a:lnTo>
                      <a:pt x="0" y="321"/>
                    </a:lnTo>
                    <a:lnTo>
                      <a:pt x="2" y="280"/>
                    </a:lnTo>
                    <a:lnTo>
                      <a:pt x="6" y="234"/>
                    </a:lnTo>
                    <a:lnTo>
                      <a:pt x="14" y="188"/>
                    </a:lnTo>
                    <a:lnTo>
                      <a:pt x="23" y="142"/>
                    </a:lnTo>
                    <a:lnTo>
                      <a:pt x="36" y="99"/>
                    </a:lnTo>
                    <a:lnTo>
                      <a:pt x="50" y="61"/>
                    </a:lnTo>
                    <a:lnTo>
                      <a:pt x="65" y="29"/>
                    </a:lnTo>
                    <a:lnTo>
                      <a:pt x="82" y="7"/>
                    </a:lnTo>
                    <a:lnTo>
                      <a:pt x="84" y="5"/>
                    </a:lnTo>
                    <a:lnTo>
                      <a:pt x="87" y="4"/>
                    </a:lnTo>
                    <a:lnTo>
                      <a:pt x="88" y="2"/>
                    </a:lnTo>
                    <a:lnTo>
                      <a:pt x="90" y="0"/>
                    </a:lnTo>
                    <a:lnTo>
                      <a:pt x="94" y="2"/>
                    </a:lnTo>
                    <a:lnTo>
                      <a:pt x="98" y="2"/>
                    </a:lnTo>
                    <a:lnTo>
                      <a:pt x="102" y="2"/>
                    </a:lnTo>
                    <a:lnTo>
                      <a:pt x="106" y="2"/>
                    </a:lnTo>
                    <a:lnTo>
                      <a:pt x="121" y="17"/>
                    </a:lnTo>
                    <a:lnTo>
                      <a:pt x="136" y="43"/>
                    </a:lnTo>
                    <a:lnTo>
                      <a:pt x="151" y="78"/>
                    </a:lnTo>
                    <a:lnTo>
                      <a:pt x="165" y="120"/>
                    </a:lnTo>
                    <a:lnTo>
                      <a:pt x="177" y="167"/>
                    </a:lnTo>
                    <a:lnTo>
                      <a:pt x="186" y="218"/>
                    </a:lnTo>
                    <a:lnTo>
                      <a:pt x="193" y="270"/>
                    </a:lnTo>
                    <a:lnTo>
                      <a:pt x="195" y="321"/>
                    </a:lnTo>
                    <a:lnTo>
                      <a:pt x="192" y="356"/>
                    </a:lnTo>
                    <a:lnTo>
                      <a:pt x="184" y="388"/>
                    </a:lnTo>
                    <a:lnTo>
                      <a:pt x="172" y="419"/>
                    </a:lnTo>
                    <a:lnTo>
                      <a:pt x="157" y="447"/>
                    </a:lnTo>
                    <a:lnTo>
                      <a:pt x="141" y="473"/>
                    </a:lnTo>
                    <a:lnTo>
                      <a:pt x="125" y="495"/>
                    </a:lnTo>
                    <a:lnTo>
                      <a:pt x="109" y="514"/>
                    </a:lnTo>
                    <a:lnTo>
                      <a:pt x="96" y="529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43" name="Freeform 2256"/>
              <p:cNvSpPr>
                <a:spLocks/>
              </p:cNvSpPr>
              <p:nvPr/>
            </p:nvSpPr>
            <p:spPr bwMode="auto">
              <a:xfrm>
                <a:off x="4607" y="1383"/>
                <a:ext cx="43" cy="87"/>
              </a:xfrm>
              <a:custGeom>
                <a:avLst/>
                <a:gdLst>
                  <a:gd name="T0" fmla="*/ 0 w 256"/>
                  <a:gd name="T1" fmla="*/ 0 h 522"/>
                  <a:gd name="T2" fmla="*/ 0 w 256"/>
                  <a:gd name="T3" fmla="*/ 0 h 522"/>
                  <a:gd name="T4" fmla="*/ 0 w 256"/>
                  <a:gd name="T5" fmla="*/ 0 h 522"/>
                  <a:gd name="T6" fmla="*/ 0 w 256"/>
                  <a:gd name="T7" fmla="*/ 0 h 522"/>
                  <a:gd name="T8" fmla="*/ 0 w 256"/>
                  <a:gd name="T9" fmla="*/ 0 h 522"/>
                  <a:gd name="T10" fmla="*/ 0 w 256"/>
                  <a:gd name="T11" fmla="*/ 0 h 522"/>
                  <a:gd name="T12" fmla="*/ 0 w 256"/>
                  <a:gd name="T13" fmla="*/ 0 h 522"/>
                  <a:gd name="T14" fmla="*/ 0 w 256"/>
                  <a:gd name="T15" fmla="*/ 0 h 522"/>
                  <a:gd name="T16" fmla="*/ 0 w 256"/>
                  <a:gd name="T17" fmla="*/ 0 h 522"/>
                  <a:gd name="T18" fmla="*/ 0 w 256"/>
                  <a:gd name="T19" fmla="*/ 0 h 522"/>
                  <a:gd name="T20" fmla="*/ 0 w 256"/>
                  <a:gd name="T21" fmla="*/ 0 h 522"/>
                  <a:gd name="T22" fmla="*/ 0 w 256"/>
                  <a:gd name="T23" fmla="*/ 0 h 522"/>
                  <a:gd name="T24" fmla="*/ 0 w 256"/>
                  <a:gd name="T25" fmla="*/ 0 h 522"/>
                  <a:gd name="T26" fmla="*/ 0 w 256"/>
                  <a:gd name="T27" fmla="*/ 0 h 522"/>
                  <a:gd name="T28" fmla="*/ 0 w 256"/>
                  <a:gd name="T29" fmla="*/ 0 h 522"/>
                  <a:gd name="T30" fmla="*/ 0 w 256"/>
                  <a:gd name="T31" fmla="*/ 0 h 522"/>
                  <a:gd name="T32" fmla="*/ 0 w 256"/>
                  <a:gd name="T33" fmla="*/ 0 h 522"/>
                  <a:gd name="T34" fmla="*/ 0 w 256"/>
                  <a:gd name="T35" fmla="*/ 0 h 522"/>
                  <a:gd name="T36" fmla="*/ 0 w 256"/>
                  <a:gd name="T37" fmla="*/ 0 h 522"/>
                  <a:gd name="T38" fmla="*/ 0 w 256"/>
                  <a:gd name="T39" fmla="*/ 0 h 522"/>
                  <a:gd name="T40" fmla="*/ 0 w 256"/>
                  <a:gd name="T41" fmla="*/ 0 h 522"/>
                  <a:gd name="T42" fmla="*/ 0 w 256"/>
                  <a:gd name="T43" fmla="*/ 0 h 522"/>
                  <a:gd name="T44" fmla="*/ 0 w 256"/>
                  <a:gd name="T45" fmla="*/ 0 h 522"/>
                  <a:gd name="T46" fmla="*/ 0 w 256"/>
                  <a:gd name="T47" fmla="*/ 0 h 522"/>
                  <a:gd name="T48" fmla="*/ 0 w 256"/>
                  <a:gd name="T49" fmla="*/ 0 h 522"/>
                  <a:gd name="T50" fmla="*/ 0 w 256"/>
                  <a:gd name="T51" fmla="*/ 0 h 522"/>
                  <a:gd name="T52" fmla="*/ 0 w 256"/>
                  <a:gd name="T53" fmla="*/ 0 h 522"/>
                  <a:gd name="T54" fmla="*/ 0 w 256"/>
                  <a:gd name="T55" fmla="*/ 0 h 522"/>
                  <a:gd name="T56" fmla="*/ 0 w 256"/>
                  <a:gd name="T57" fmla="*/ 0 h 522"/>
                  <a:gd name="T58" fmla="*/ 0 w 256"/>
                  <a:gd name="T59" fmla="*/ 0 h 522"/>
                  <a:gd name="T60" fmla="*/ 0 w 256"/>
                  <a:gd name="T61" fmla="*/ 0 h 522"/>
                  <a:gd name="T62" fmla="*/ 0 w 256"/>
                  <a:gd name="T63" fmla="*/ 0 h 522"/>
                  <a:gd name="T64" fmla="*/ 0 w 256"/>
                  <a:gd name="T65" fmla="*/ 0 h 522"/>
                  <a:gd name="T66" fmla="*/ 0 w 256"/>
                  <a:gd name="T67" fmla="*/ 0 h 522"/>
                  <a:gd name="T68" fmla="*/ 0 w 256"/>
                  <a:gd name="T69" fmla="*/ 0 h 522"/>
                  <a:gd name="T70" fmla="*/ 0 w 256"/>
                  <a:gd name="T71" fmla="*/ 0 h 522"/>
                  <a:gd name="T72" fmla="*/ 0 w 256"/>
                  <a:gd name="T73" fmla="*/ 0 h 522"/>
                  <a:gd name="T74" fmla="*/ 0 w 256"/>
                  <a:gd name="T75" fmla="*/ 0 h 522"/>
                  <a:gd name="T76" fmla="*/ 0 w 256"/>
                  <a:gd name="T77" fmla="*/ 0 h 522"/>
                  <a:gd name="T78" fmla="*/ 0 w 256"/>
                  <a:gd name="T79" fmla="*/ 0 h 522"/>
                  <a:gd name="T80" fmla="*/ 0 w 256"/>
                  <a:gd name="T81" fmla="*/ 0 h 522"/>
                  <a:gd name="T82" fmla="*/ 0 w 256"/>
                  <a:gd name="T83" fmla="*/ 0 h 522"/>
                  <a:gd name="T84" fmla="*/ 0 w 256"/>
                  <a:gd name="T85" fmla="*/ 0 h 522"/>
                  <a:gd name="T86" fmla="*/ 0 w 256"/>
                  <a:gd name="T87" fmla="*/ 0 h 522"/>
                  <a:gd name="T88" fmla="*/ 0 w 256"/>
                  <a:gd name="T89" fmla="*/ 0 h 522"/>
                  <a:gd name="T90" fmla="*/ 0 w 256"/>
                  <a:gd name="T91" fmla="*/ 0 h 522"/>
                  <a:gd name="T92" fmla="*/ 0 w 256"/>
                  <a:gd name="T93" fmla="*/ 0 h 522"/>
                  <a:gd name="T94" fmla="*/ 0 w 256"/>
                  <a:gd name="T95" fmla="*/ 0 h 522"/>
                  <a:gd name="T96" fmla="*/ 0 w 256"/>
                  <a:gd name="T97" fmla="*/ 0 h 522"/>
                  <a:gd name="T98" fmla="*/ 0 w 256"/>
                  <a:gd name="T99" fmla="*/ 0 h 52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56"/>
                  <a:gd name="T151" fmla="*/ 0 h 522"/>
                  <a:gd name="T152" fmla="*/ 256 w 256"/>
                  <a:gd name="T153" fmla="*/ 522 h 52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56" h="522">
                    <a:moveTo>
                      <a:pt x="216" y="522"/>
                    </a:moveTo>
                    <a:lnTo>
                      <a:pt x="202" y="514"/>
                    </a:lnTo>
                    <a:lnTo>
                      <a:pt x="184" y="503"/>
                    </a:lnTo>
                    <a:lnTo>
                      <a:pt x="166" y="491"/>
                    </a:lnTo>
                    <a:lnTo>
                      <a:pt x="147" y="476"/>
                    </a:lnTo>
                    <a:lnTo>
                      <a:pt x="126" y="457"/>
                    </a:lnTo>
                    <a:lnTo>
                      <a:pt x="108" y="438"/>
                    </a:lnTo>
                    <a:lnTo>
                      <a:pt x="90" y="417"/>
                    </a:lnTo>
                    <a:lnTo>
                      <a:pt x="75" y="392"/>
                    </a:lnTo>
                    <a:lnTo>
                      <a:pt x="76" y="383"/>
                    </a:lnTo>
                    <a:lnTo>
                      <a:pt x="77" y="374"/>
                    </a:lnTo>
                    <a:lnTo>
                      <a:pt x="78" y="365"/>
                    </a:lnTo>
                    <a:lnTo>
                      <a:pt x="78" y="356"/>
                    </a:lnTo>
                    <a:lnTo>
                      <a:pt x="77" y="320"/>
                    </a:lnTo>
                    <a:lnTo>
                      <a:pt x="73" y="278"/>
                    </a:lnTo>
                    <a:lnTo>
                      <a:pt x="66" y="234"/>
                    </a:lnTo>
                    <a:lnTo>
                      <a:pt x="58" y="190"/>
                    </a:lnTo>
                    <a:lnTo>
                      <a:pt x="47" y="145"/>
                    </a:lnTo>
                    <a:lnTo>
                      <a:pt x="33" y="103"/>
                    </a:lnTo>
                    <a:lnTo>
                      <a:pt x="18" y="66"/>
                    </a:lnTo>
                    <a:lnTo>
                      <a:pt x="0" y="33"/>
                    </a:lnTo>
                    <a:lnTo>
                      <a:pt x="15" y="31"/>
                    </a:lnTo>
                    <a:lnTo>
                      <a:pt x="30" y="28"/>
                    </a:lnTo>
                    <a:lnTo>
                      <a:pt x="45" y="25"/>
                    </a:lnTo>
                    <a:lnTo>
                      <a:pt x="60" y="21"/>
                    </a:lnTo>
                    <a:lnTo>
                      <a:pt x="74" y="17"/>
                    </a:lnTo>
                    <a:lnTo>
                      <a:pt x="88" y="12"/>
                    </a:lnTo>
                    <a:lnTo>
                      <a:pt x="102" y="6"/>
                    </a:lnTo>
                    <a:lnTo>
                      <a:pt x="116" y="0"/>
                    </a:lnTo>
                    <a:lnTo>
                      <a:pt x="120" y="37"/>
                    </a:lnTo>
                    <a:lnTo>
                      <a:pt x="130" y="76"/>
                    </a:lnTo>
                    <a:lnTo>
                      <a:pt x="144" y="118"/>
                    </a:lnTo>
                    <a:lnTo>
                      <a:pt x="161" y="161"/>
                    </a:lnTo>
                    <a:lnTo>
                      <a:pt x="180" y="203"/>
                    </a:lnTo>
                    <a:lnTo>
                      <a:pt x="201" y="242"/>
                    </a:lnTo>
                    <a:lnTo>
                      <a:pt x="222" y="277"/>
                    </a:lnTo>
                    <a:lnTo>
                      <a:pt x="242" y="308"/>
                    </a:lnTo>
                    <a:lnTo>
                      <a:pt x="246" y="312"/>
                    </a:lnTo>
                    <a:lnTo>
                      <a:pt x="249" y="316"/>
                    </a:lnTo>
                    <a:lnTo>
                      <a:pt x="252" y="320"/>
                    </a:lnTo>
                    <a:lnTo>
                      <a:pt x="255" y="324"/>
                    </a:lnTo>
                    <a:lnTo>
                      <a:pt x="253" y="324"/>
                    </a:lnTo>
                    <a:lnTo>
                      <a:pt x="256" y="354"/>
                    </a:lnTo>
                    <a:lnTo>
                      <a:pt x="255" y="383"/>
                    </a:lnTo>
                    <a:lnTo>
                      <a:pt x="251" y="412"/>
                    </a:lnTo>
                    <a:lnTo>
                      <a:pt x="246" y="439"/>
                    </a:lnTo>
                    <a:lnTo>
                      <a:pt x="238" y="464"/>
                    </a:lnTo>
                    <a:lnTo>
                      <a:pt x="231" y="486"/>
                    </a:lnTo>
                    <a:lnTo>
                      <a:pt x="223" y="506"/>
                    </a:lnTo>
                    <a:lnTo>
                      <a:pt x="216" y="522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44" name="Freeform 2257"/>
              <p:cNvSpPr>
                <a:spLocks/>
              </p:cNvSpPr>
              <p:nvPr/>
            </p:nvSpPr>
            <p:spPr bwMode="auto">
              <a:xfrm>
                <a:off x="4634" y="1377"/>
                <a:ext cx="60" cy="81"/>
              </a:xfrm>
              <a:custGeom>
                <a:avLst/>
                <a:gdLst>
                  <a:gd name="T0" fmla="*/ 0 w 360"/>
                  <a:gd name="T1" fmla="*/ 0 h 492"/>
                  <a:gd name="T2" fmla="*/ 0 w 360"/>
                  <a:gd name="T3" fmla="*/ 0 h 492"/>
                  <a:gd name="T4" fmla="*/ 0 w 360"/>
                  <a:gd name="T5" fmla="*/ 0 h 492"/>
                  <a:gd name="T6" fmla="*/ 0 w 360"/>
                  <a:gd name="T7" fmla="*/ 0 h 492"/>
                  <a:gd name="T8" fmla="*/ 0 w 360"/>
                  <a:gd name="T9" fmla="*/ 0 h 492"/>
                  <a:gd name="T10" fmla="*/ 0 w 360"/>
                  <a:gd name="T11" fmla="*/ 0 h 492"/>
                  <a:gd name="T12" fmla="*/ 0 w 360"/>
                  <a:gd name="T13" fmla="*/ 0 h 492"/>
                  <a:gd name="T14" fmla="*/ 0 w 360"/>
                  <a:gd name="T15" fmla="*/ 0 h 492"/>
                  <a:gd name="T16" fmla="*/ 0 w 360"/>
                  <a:gd name="T17" fmla="*/ 0 h 492"/>
                  <a:gd name="T18" fmla="*/ 0 w 360"/>
                  <a:gd name="T19" fmla="*/ 0 h 492"/>
                  <a:gd name="T20" fmla="*/ 0 w 360"/>
                  <a:gd name="T21" fmla="*/ 0 h 492"/>
                  <a:gd name="T22" fmla="*/ 0 w 360"/>
                  <a:gd name="T23" fmla="*/ 0 h 492"/>
                  <a:gd name="T24" fmla="*/ 0 w 360"/>
                  <a:gd name="T25" fmla="*/ 0 h 492"/>
                  <a:gd name="T26" fmla="*/ 0 w 360"/>
                  <a:gd name="T27" fmla="*/ 0 h 492"/>
                  <a:gd name="T28" fmla="*/ 0 w 360"/>
                  <a:gd name="T29" fmla="*/ 0 h 492"/>
                  <a:gd name="T30" fmla="*/ 0 w 360"/>
                  <a:gd name="T31" fmla="*/ 0 h 492"/>
                  <a:gd name="T32" fmla="*/ 0 w 360"/>
                  <a:gd name="T33" fmla="*/ 0 h 492"/>
                  <a:gd name="T34" fmla="*/ 0 w 360"/>
                  <a:gd name="T35" fmla="*/ 0 h 492"/>
                  <a:gd name="T36" fmla="*/ 0 w 360"/>
                  <a:gd name="T37" fmla="*/ 0 h 492"/>
                  <a:gd name="T38" fmla="*/ 0 w 360"/>
                  <a:gd name="T39" fmla="*/ 0 h 492"/>
                  <a:gd name="T40" fmla="*/ 0 w 360"/>
                  <a:gd name="T41" fmla="*/ 0 h 492"/>
                  <a:gd name="T42" fmla="*/ 0 w 360"/>
                  <a:gd name="T43" fmla="*/ 0 h 492"/>
                  <a:gd name="T44" fmla="*/ 0 w 360"/>
                  <a:gd name="T45" fmla="*/ 0 h 492"/>
                  <a:gd name="T46" fmla="*/ 0 w 360"/>
                  <a:gd name="T47" fmla="*/ 0 h 492"/>
                  <a:gd name="T48" fmla="*/ 0 w 360"/>
                  <a:gd name="T49" fmla="*/ 0 h 492"/>
                  <a:gd name="T50" fmla="*/ 0 w 360"/>
                  <a:gd name="T51" fmla="*/ 0 h 492"/>
                  <a:gd name="T52" fmla="*/ 0 w 360"/>
                  <a:gd name="T53" fmla="*/ 0 h 492"/>
                  <a:gd name="T54" fmla="*/ 0 w 360"/>
                  <a:gd name="T55" fmla="*/ 0 h 492"/>
                  <a:gd name="T56" fmla="*/ 0 w 360"/>
                  <a:gd name="T57" fmla="*/ 0 h 492"/>
                  <a:gd name="T58" fmla="*/ 0 w 360"/>
                  <a:gd name="T59" fmla="*/ 0 h 492"/>
                  <a:gd name="T60" fmla="*/ 0 w 360"/>
                  <a:gd name="T61" fmla="*/ 0 h 492"/>
                  <a:gd name="T62" fmla="*/ 0 w 360"/>
                  <a:gd name="T63" fmla="*/ 0 h 492"/>
                  <a:gd name="T64" fmla="*/ 0 w 360"/>
                  <a:gd name="T65" fmla="*/ 0 h 492"/>
                  <a:gd name="T66" fmla="*/ 0 w 360"/>
                  <a:gd name="T67" fmla="*/ 0 h 492"/>
                  <a:gd name="T68" fmla="*/ 0 w 360"/>
                  <a:gd name="T69" fmla="*/ 0 h 492"/>
                  <a:gd name="T70" fmla="*/ 0 w 360"/>
                  <a:gd name="T71" fmla="*/ 0 h 492"/>
                  <a:gd name="T72" fmla="*/ 0 w 360"/>
                  <a:gd name="T73" fmla="*/ 0 h 492"/>
                  <a:gd name="T74" fmla="*/ 0 w 360"/>
                  <a:gd name="T75" fmla="*/ 0 h 492"/>
                  <a:gd name="T76" fmla="*/ 0 w 360"/>
                  <a:gd name="T77" fmla="*/ 0 h 492"/>
                  <a:gd name="T78" fmla="*/ 0 w 360"/>
                  <a:gd name="T79" fmla="*/ 0 h 492"/>
                  <a:gd name="T80" fmla="*/ 0 w 360"/>
                  <a:gd name="T81" fmla="*/ 0 h 492"/>
                  <a:gd name="T82" fmla="*/ 0 w 360"/>
                  <a:gd name="T83" fmla="*/ 0 h 492"/>
                  <a:gd name="T84" fmla="*/ 0 w 360"/>
                  <a:gd name="T85" fmla="*/ 0 h 492"/>
                  <a:gd name="T86" fmla="*/ 0 w 360"/>
                  <a:gd name="T87" fmla="*/ 0 h 492"/>
                  <a:gd name="T88" fmla="*/ 0 w 360"/>
                  <a:gd name="T89" fmla="*/ 0 h 492"/>
                  <a:gd name="T90" fmla="*/ 0 w 360"/>
                  <a:gd name="T91" fmla="*/ 0 h 492"/>
                  <a:gd name="T92" fmla="*/ 0 w 360"/>
                  <a:gd name="T93" fmla="*/ 0 h 492"/>
                  <a:gd name="T94" fmla="*/ 0 w 360"/>
                  <a:gd name="T95" fmla="*/ 0 h 492"/>
                  <a:gd name="T96" fmla="*/ 0 w 360"/>
                  <a:gd name="T97" fmla="*/ 0 h 492"/>
                  <a:gd name="T98" fmla="*/ 0 w 360"/>
                  <a:gd name="T99" fmla="*/ 0 h 492"/>
                  <a:gd name="T100" fmla="*/ 0 w 360"/>
                  <a:gd name="T101" fmla="*/ 0 h 492"/>
                  <a:gd name="T102" fmla="*/ 0 w 360"/>
                  <a:gd name="T103" fmla="*/ 0 h 492"/>
                  <a:gd name="T104" fmla="*/ 0 w 360"/>
                  <a:gd name="T105" fmla="*/ 0 h 492"/>
                  <a:gd name="T106" fmla="*/ 0 w 360"/>
                  <a:gd name="T107" fmla="*/ 0 h 492"/>
                  <a:gd name="T108" fmla="*/ 0 w 360"/>
                  <a:gd name="T109" fmla="*/ 0 h 492"/>
                  <a:gd name="T110" fmla="*/ 0 w 360"/>
                  <a:gd name="T111" fmla="*/ 0 h 492"/>
                  <a:gd name="T112" fmla="*/ 0 w 360"/>
                  <a:gd name="T113" fmla="*/ 0 h 492"/>
                  <a:gd name="T114" fmla="*/ 0 w 360"/>
                  <a:gd name="T115" fmla="*/ 0 h 492"/>
                  <a:gd name="T116" fmla="*/ 0 w 360"/>
                  <a:gd name="T117" fmla="*/ 0 h 492"/>
                  <a:gd name="T118" fmla="*/ 0 w 360"/>
                  <a:gd name="T119" fmla="*/ 0 h 492"/>
                  <a:gd name="T120" fmla="*/ 0 w 360"/>
                  <a:gd name="T121" fmla="*/ 0 h 4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60"/>
                  <a:gd name="T184" fmla="*/ 0 h 492"/>
                  <a:gd name="T185" fmla="*/ 360 w 360"/>
                  <a:gd name="T186" fmla="*/ 492 h 49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60" h="492">
                    <a:moveTo>
                      <a:pt x="118" y="321"/>
                    </a:moveTo>
                    <a:lnTo>
                      <a:pt x="96" y="287"/>
                    </a:lnTo>
                    <a:lnTo>
                      <a:pt x="73" y="247"/>
                    </a:lnTo>
                    <a:lnTo>
                      <a:pt x="52" y="205"/>
                    </a:lnTo>
                    <a:lnTo>
                      <a:pt x="32" y="161"/>
                    </a:lnTo>
                    <a:lnTo>
                      <a:pt x="17" y="119"/>
                    </a:lnTo>
                    <a:lnTo>
                      <a:pt x="5" y="80"/>
                    </a:lnTo>
                    <a:lnTo>
                      <a:pt x="0" y="45"/>
                    </a:lnTo>
                    <a:lnTo>
                      <a:pt x="0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6" y="11"/>
                    </a:lnTo>
                    <a:lnTo>
                      <a:pt x="13" y="8"/>
                    </a:lnTo>
                    <a:lnTo>
                      <a:pt x="18" y="5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38" y="3"/>
                    </a:lnTo>
                    <a:lnTo>
                      <a:pt x="52" y="9"/>
                    </a:lnTo>
                    <a:lnTo>
                      <a:pt x="67" y="15"/>
                    </a:lnTo>
                    <a:lnTo>
                      <a:pt x="83" y="25"/>
                    </a:lnTo>
                    <a:lnTo>
                      <a:pt x="100" y="36"/>
                    </a:lnTo>
                    <a:lnTo>
                      <a:pt x="117" y="47"/>
                    </a:lnTo>
                    <a:lnTo>
                      <a:pt x="134" y="60"/>
                    </a:lnTo>
                    <a:lnTo>
                      <a:pt x="152" y="75"/>
                    </a:lnTo>
                    <a:lnTo>
                      <a:pt x="170" y="90"/>
                    </a:lnTo>
                    <a:lnTo>
                      <a:pt x="187" y="107"/>
                    </a:lnTo>
                    <a:lnTo>
                      <a:pt x="204" y="123"/>
                    </a:lnTo>
                    <a:lnTo>
                      <a:pt x="221" y="140"/>
                    </a:lnTo>
                    <a:lnTo>
                      <a:pt x="236" y="157"/>
                    </a:lnTo>
                    <a:lnTo>
                      <a:pt x="251" y="173"/>
                    </a:lnTo>
                    <a:lnTo>
                      <a:pt x="265" y="190"/>
                    </a:lnTo>
                    <a:lnTo>
                      <a:pt x="277" y="206"/>
                    </a:lnTo>
                    <a:lnTo>
                      <a:pt x="296" y="237"/>
                    </a:lnTo>
                    <a:lnTo>
                      <a:pt x="312" y="273"/>
                    </a:lnTo>
                    <a:lnTo>
                      <a:pt x="325" y="312"/>
                    </a:lnTo>
                    <a:lnTo>
                      <a:pt x="336" y="351"/>
                    </a:lnTo>
                    <a:lnTo>
                      <a:pt x="345" y="391"/>
                    </a:lnTo>
                    <a:lnTo>
                      <a:pt x="351" y="429"/>
                    </a:lnTo>
                    <a:lnTo>
                      <a:pt x="356" y="463"/>
                    </a:lnTo>
                    <a:lnTo>
                      <a:pt x="360" y="492"/>
                    </a:lnTo>
                    <a:lnTo>
                      <a:pt x="347" y="487"/>
                    </a:lnTo>
                    <a:lnTo>
                      <a:pt x="334" y="479"/>
                    </a:lnTo>
                    <a:lnTo>
                      <a:pt x="319" y="471"/>
                    </a:lnTo>
                    <a:lnTo>
                      <a:pt x="303" y="464"/>
                    </a:lnTo>
                    <a:lnTo>
                      <a:pt x="287" y="454"/>
                    </a:lnTo>
                    <a:lnTo>
                      <a:pt x="270" y="445"/>
                    </a:lnTo>
                    <a:lnTo>
                      <a:pt x="253" y="435"/>
                    </a:lnTo>
                    <a:lnTo>
                      <a:pt x="236" y="424"/>
                    </a:lnTo>
                    <a:lnTo>
                      <a:pt x="219" y="412"/>
                    </a:lnTo>
                    <a:lnTo>
                      <a:pt x="202" y="401"/>
                    </a:lnTo>
                    <a:lnTo>
                      <a:pt x="186" y="388"/>
                    </a:lnTo>
                    <a:lnTo>
                      <a:pt x="170" y="376"/>
                    </a:lnTo>
                    <a:lnTo>
                      <a:pt x="155" y="362"/>
                    </a:lnTo>
                    <a:lnTo>
                      <a:pt x="142" y="349"/>
                    </a:lnTo>
                    <a:lnTo>
                      <a:pt x="129" y="335"/>
                    </a:lnTo>
                    <a:lnTo>
                      <a:pt x="118" y="32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45" name="Freeform 2258"/>
              <p:cNvSpPr>
                <a:spLocks/>
              </p:cNvSpPr>
              <p:nvPr/>
            </p:nvSpPr>
            <p:spPr bwMode="auto">
              <a:xfrm>
                <a:off x="4645" y="1355"/>
                <a:ext cx="76" cy="61"/>
              </a:xfrm>
              <a:custGeom>
                <a:avLst/>
                <a:gdLst>
                  <a:gd name="T0" fmla="*/ 0 w 459"/>
                  <a:gd name="T1" fmla="*/ 0 h 365"/>
                  <a:gd name="T2" fmla="*/ 0 w 459"/>
                  <a:gd name="T3" fmla="*/ 0 h 365"/>
                  <a:gd name="T4" fmla="*/ 0 w 459"/>
                  <a:gd name="T5" fmla="*/ 0 h 365"/>
                  <a:gd name="T6" fmla="*/ 0 w 459"/>
                  <a:gd name="T7" fmla="*/ 0 h 365"/>
                  <a:gd name="T8" fmla="*/ 0 w 459"/>
                  <a:gd name="T9" fmla="*/ 0 h 365"/>
                  <a:gd name="T10" fmla="*/ 0 w 459"/>
                  <a:gd name="T11" fmla="*/ 0 h 365"/>
                  <a:gd name="T12" fmla="*/ 0 w 459"/>
                  <a:gd name="T13" fmla="*/ 0 h 365"/>
                  <a:gd name="T14" fmla="*/ 0 w 459"/>
                  <a:gd name="T15" fmla="*/ 0 h 365"/>
                  <a:gd name="T16" fmla="*/ 0 w 459"/>
                  <a:gd name="T17" fmla="*/ 0 h 365"/>
                  <a:gd name="T18" fmla="*/ 0 w 459"/>
                  <a:gd name="T19" fmla="*/ 0 h 365"/>
                  <a:gd name="T20" fmla="*/ 0 w 459"/>
                  <a:gd name="T21" fmla="*/ 0 h 365"/>
                  <a:gd name="T22" fmla="*/ 0 w 459"/>
                  <a:gd name="T23" fmla="*/ 0 h 365"/>
                  <a:gd name="T24" fmla="*/ 0 w 459"/>
                  <a:gd name="T25" fmla="*/ 0 h 365"/>
                  <a:gd name="T26" fmla="*/ 0 w 459"/>
                  <a:gd name="T27" fmla="*/ 0 h 365"/>
                  <a:gd name="T28" fmla="*/ 0 w 459"/>
                  <a:gd name="T29" fmla="*/ 0 h 365"/>
                  <a:gd name="T30" fmla="*/ 0 w 459"/>
                  <a:gd name="T31" fmla="*/ 0 h 365"/>
                  <a:gd name="T32" fmla="*/ 0 w 459"/>
                  <a:gd name="T33" fmla="*/ 0 h 365"/>
                  <a:gd name="T34" fmla="*/ 0 w 459"/>
                  <a:gd name="T35" fmla="*/ 0 h 365"/>
                  <a:gd name="T36" fmla="*/ 0 w 459"/>
                  <a:gd name="T37" fmla="*/ 0 h 365"/>
                  <a:gd name="T38" fmla="*/ 0 w 459"/>
                  <a:gd name="T39" fmla="*/ 0 h 365"/>
                  <a:gd name="T40" fmla="*/ 0 w 459"/>
                  <a:gd name="T41" fmla="*/ 0 h 365"/>
                  <a:gd name="T42" fmla="*/ 0 w 459"/>
                  <a:gd name="T43" fmla="*/ 0 h 365"/>
                  <a:gd name="T44" fmla="*/ 0 w 459"/>
                  <a:gd name="T45" fmla="*/ 0 h 365"/>
                  <a:gd name="T46" fmla="*/ 0 w 459"/>
                  <a:gd name="T47" fmla="*/ 0 h 365"/>
                  <a:gd name="T48" fmla="*/ 0 w 459"/>
                  <a:gd name="T49" fmla="*/ 0 h 365"/>
                  <a:gd name="T50" fmla="*/ 0 w 459"/>
                  <a:gd name="T51" fmla="*/ 0 h 365"/>
                  <a:gd name="T52" fmla="*/ 0 w 459"/>
                  <a:gd name="T53" fmla="*/ 0 h 365"/>
                  <a:gd name="T54" fmla="*/ 0 w 459"/>
                  <a:gd name="T55" fmla="*/ 0 h 365"/>
                  <a:gd name="T56" fmla="*/ 0 w 459"/>
                  <a:gd name="T57" fmla="*/ 0 h 365"/>
                  <a:gd name="T58" fmla="*/ 0 w 459"/>
                  <a:gd name="T59" fmla="*/ 0 h 365"/>
                  <a:gd name="T60" fmla="*/ 0 w 459"/>
                  <a:gd name="T61" fmla="*/ 0 h 365"/>
                  <a:gd name="T62" fmla="*/ 0 w 459"/>
                  <a:gd name="T63" fmla="*/ 0 h 365"/>
                  <a:gd name="T64" fmla="*/ 0 w 459"/>
                  <a:gd name="T65" fmla="*/ 0 h 365"/>
                  <a:gd name="T66" fmla="*/ 0 w 459"/>
                  <a:gd name="T67" fmla="*/ 0 h 365"/>
                  <a:gd name="T68" fmla="*/ 0 w 459"/>
                  <a:gd name="T69" fmla="*/ 0 h 365"/>
                  <a:gd name="T70" fmla="*/ 0 w 459"/>
                  <a:gd name="T71" fmla="*/ 0 h 365"/>
                  <a:gd name="T72" fmla="*/ 0 w 459"/>
                  <a:gd name="T73" fmla="*/ 0 h 36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59"/>
                  <a:gd name="T112" fmla="*/ 0 h 365"/>
                  <a:gd name="T113" fmla="*/ 459 w 459"/>
                  <a:gd name="T114" fmla="*/ 365 h 36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59" h="365">
                    <a:moveTo>
                      <a:pt x="459" y="361"/>
                    </a:moveTo>
                    <a:lnTo>
                      <a:pt x="451" y="362"/>
                    </a:lnTo>
                    <a:lnTo>
                      <a:pt x="443" y="363"/>
                    </a:lnTo>
                    <a:lnTo>
                      <a:pt x="433" y="363"/>
                    </a:lnTo>
                    <a:lnTo>
                      <a:pt x="423" y="364"/>
                    </a:lnTo>
                    <a:lnTo>
                      <a:pt x="413" y="364"/>
                    </a:lnTo>
                    <a:lnTo>
                      <a:pt x="401" y="365"/>
                    </a:lnTo>
                    <a:lnTo>
                      <a:pt x="389" y="364"/>
                    </a:lnTo>
                    <a:lnTo>
                      <a:pt x="376" y="364"/>
                    </a:lnTo>
                    <a:lnTo>
                      <a:pt x="364" y="363"/>
                    </a:lnTo>
                    <a:lnTo>
                      <a:pt x="350" y="361"/>
                    </a:lnTo>
                    <a:lnTo>
                      <a:pt x="338" y="359"/>
                    </a:lnTo>
                    <a:lnTo>
                      <a:pt x="325" y="357"/>
                    </a:lnTo>
                    <a:lnTo>
                      <a:pt x="311" y="354"/>
                    </a:lnTo>
                    <a:lnTo>
                      <a:pt x="298" y="349"/>
                    </a:lnTo>
                    <a:lnTo>
                      <a:pt x="284" y="345"/>
                    </a:lnTo>
                    <a:lnTo>
                      <a:pt x="271" y="340"/>
                    </a:lnTo>
                    <a:lnTo>
                      <a:pt x="271" y="342"/>
                    </a:lnTo>
                    <a:lnTo>
                      <a:pt x="266" y="333"/>
                    </a:lnTo>
                    <a:lnTo>
                      <a:pt x="260" y="325"/>
                    </a:lnTo>
                    <a:lnTo>
                      <a:pt x="255" y="316"/>
                    </a:lnTo>
                    <a:lnTo>
                      <a:pt x="249" y="308"/>
                    </a:lnTo>
                    <a:lnTo>
                      <a:pt x="239" y="294"/>
                    </a:lnTo>
                    <a:lnTo>
                      <a:pt x="227" y="279"/>
                    </a:lnTo>
                    <a:lnTo>
                      <a:pt x="214" y="264"/>
                    </a:lnTo>
                    <a:lnTo>
                      <a:pt x="200" y="249"/>
                    </a:lnTo>
                    <a:lnTo>
                      <a:pt x="186" y="233"/>
                    </a:lnTo>
                    <a:lnTo>
                      <a:pt x="170" y="217"/>
                    </a:lnTo>
                    <a:lnTo>
                      <a:pt x="154" y="202"/>
                    </a:lnTo>
                    <a:lnTo>
                      <a:pt x="138" y="186"/>
                    </a:lnTo>
                    <a:lnTo>
                      <a:pt x="121" y="172"/>
                    </a:lnTo>
                    <a:lnTo>
                      <a:pt x="104" y="157"/>
                    </a:lnTo>
                    <a:lnTo>
                      <a:pt x="85" y="144"/>
                    </a:lnTo>
                    <a:lnTo>
                      <a:pt x="68" y="131"/>
                    </a:lnTo>
                    <a:lnTo>
                      <a:pt x="51" y="121"/>
                    </a:lnTo>
                    <a:lnTo>
                      <a:pt x="34" y="110"/>
                    </a:lnTo>
                    <a:lnTo>
                      <a:pt x="17" y="101"/>
                    </a:lnTo>
                    <a:lnTo>
                      <a:pt x="0" y="94"/>
                    </a:lnTo>
                    <a:lnTo>
                      <a:pt x="11" y="83"/>
                    </a:lnTo>
                    <a:lnTo>
                      <a:pt x="21" y="72"/>
                    </a:lnTo>
                    <a:lnTo>
                      <a:pt x="32" y="60"/>
                    </a:lnTo>
                    <a:lnTo>
                      <a:pt x="40" y="50"/>
                    </a:lnTo>
                    <a:lnTo>
                      <a:pt x="50" y="38"/>
                    </a:lnTo>
                    <a:lnTo>
                      <a:pt x="58" y="25"/>
                    </a:lnTo>
                    <a:lnTo>
                      <a:pt x="66" y="13"/>
                    </a:lnTo>
                    <a:lnTo>
                      <a:pt x="73" y="0"/>
                    </a:lnTo>
                    <a:lnTo>
                      <a:pt x="85" y="13"/>
                    </a:lnTo>
                    <a:lnTo>
                      <a:pt x="98" y="27"/>
                    </a:lnTo>
                    <a:lnTo>
                      <a:pt x="113" y="40"/>
                    </a:lnTo>
                    <a:lnTo>
                      <a:pt x="129" y="53"/>
                    </a:lnTo>
                    <a:lnTo>
                      <a:pt x="148" y="66"/>
                    </a:lnTo>
                    <a:lnTo>
                      <a:pt x="166" y="79"/>
                    </a:lnTo>
                    <a:lnTo>
                      <a:pt x="184" y="91"/>
                    </a:lnTo>
                    <a:lnTo>
                      <a:pt x="203" y="102"/>
                    </a:lnTo>
                    <a:lnTo>
                      <a:pt x="224" y="113"/>
                    </a:lnTo>
                    <a:lnTo>
                      <a:pt x="243" y="124"/>
                    </a:lnTo>
                    <a:lnTo>
                      <a:pt x="263" y="135"/>
                    </a:lnTo>
                    <a:lnTo>
                      <a:pt x="283" y="143"/>
                    </a:lnTo>
                    <a:lnTo>
                      <a:pt x="302" y="152"/>
                    </a:lnTo>
                    <a:lnTo>
                      <a:pt x="320" y="159"/>
                    </a:lnTo>
                    <a:lnTo>
                      <a:pt x="338" y="167"/>
                    </a:lnTo>
                    <a:lnTo>
                      <a:pt x="355" y="172"/>
                    </a:lnTo>
                    <a:lnTo>
                      <a:pt x="360" y="173"/>
                    </a:lnTo>
                    <a:lnTo>
                      <a:pt x="364" y="174"/>
                    </a:lnTo>
                    <a:lnTo>
                      <a:pt x="370" y="176"/>
                    </a:lnTo>
                    <a:lnTo>
                      <a:pt x="374" y="177"/>
                    </a:lnTo>
                    <a:lnTo>
                      <a:pt x="372" y="179"/>
                    </a:lnTo>
                    <a:lnTo>
                      <a:pt x="392" y="201"/>
                    </a:lnTo>
                    <a:lnTo>
                      <a:pt x="408" y="226"/>
                    </a:lnTo>
                    <a:lnTo>
                      <a:pt x="423" y="250"/>
                    </a:lnTo>
                    <a:lnTo>
                      <a:pt x="434" y="276"/>
                    </a:lnTo>
                    <a:lnTo>
                      <a:pt x="444" y="301"/>
                    </a:lnTo>
                    <a:lnTo>
                      <a:pt x="450" y="323"/>
                    </a:lnTo>
                    <a:lnTo>
                      <a:pt x="456" y="344"/>
                    </a:lnTo>
                    <a:lnTo>
                      <a:pt x="459" y="361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46" name="Freeform 2259"/>
              <p:cNvSpPr>
                <a:spLocks/>
              </p:cNvSpPr>
              <p:nvPr/>
            </p:nvSpPr>
            <p:spPr bwMode="auto">
              <a:xfrm>
                <a:off x="4661" y="1339"/>
                <a:ext cx="94" cy="40"/>
              </a:xfrm>
              <a:custGeom>
                <a:avLst/>
                <a:gdLst>
                  <a:gd name="T0" fmla="*/ 0 w 562"/>
                  <a:gd name="T1" fmla="*/ 0 h 237"/>
                  <a:gd name="T2" fmla="*/ 0 w 562"/>
                  <a:gd name="T3" fmla="*/ 0 h 237"/>
                  <a:gd name="T4" fmla="*/ 0 w 562"/>
                  <a:gd name="T5" fmla="*/ 0 h 237"/>
                  <a:gd name="T6" fmla="*/ 0 w 562"/>
                  <a:gd name="T7" fmla="*/ 0 h 237"/>
                  <a:gd name="T8" fmla="*/ 0 w 562"/>
                  <a:gd name="T9" fmla="*/ 0 h 237"/>
                  <a:gd name="T10" fmla="*/ 0 w 562"/>
                  <a:gd name="T11" fmla="*/ 0 h 237"/>
                  <a:gd name="T12" fmla="*/ 0 w 562"/>
                  <a:gd name="T13" fmla="*/ 0 h 237"/>
                  <a:gd name="T14" fmla="*/ 0 w 562"/>
                  <a:gd name="T15" fmla="*/ 0 h 237"/>
                  <a:gd name="T16" fmla="*/ 0 w 562"/>
                  <a:gd name="T17" fmla="*/ 0 h 237"/>
                  <a:gd name="T18" fmla="*/ 0 w 562"/>
                  <a:gd name="T19" fmla="*/ 0 h 237"/>
                  <a:gd name="T20" fmla="*/ 0 w 562"/>
                  <a:gd name="T21" fmla="*/ 0 h 237"/>
                  <a:gd name="T22" fmla="*/ 0 w 562"/>
                  <a:gd name="T23" fmla="*/ 0 h 237"/>
                  <a:gd name="T24" fmla="*/ 0 w 562"/>
                  <a:gd name="T25" fmla="*/ 0 h 237"/>
                  <a:gd name="T26" fmla="*/ 0 w 562"/>
                  <a:gd name="T27" fmla="*/ 0 h 237"/>
                  <a:gd name="T28" fmla="*/ 0 w 562"/>
                  <a:gd name="T29" fmla="*/ 0 h 237"/>
                  <a:gd name="T30" fmla="*/ 0 w 562"/>
                  <a:gd name="T31" fmla="*/ 0 h 237"/>
                  <a:gd name="T32" fmla="*/ 0 w 562"/>
                  <a:gd name="T33" fmla="*/ 0 h 237"/>
                  <a:gd name="T34" fmla="*/ 0 w 562"/>
                  <a:gd name="T35" fmla="*/ 0 h 237"/>
                  <a:gd name="T36" fmla="*/ 0 w 562"/>
                  <a:gd name="T37" fmla="*/ 0 h 237"/>
                  <a:gd name="T38" fmla="*/ 0 w 562"/>
                  <a:gd name="T39" fmla="*/ 0 h 237"/>
                  <a:gd name="T40" fmla="*/ 0 w 562"/>
                  <a:gd name="T41" fmla="*/ 0 h 237"/>
                  <a:gd name="T42" fmla="*/ 0 w 562"/>
                  <a:gd name="T43" fmla="*/ 0 h 237"/>
                  <a:gd name="T44" fmla="*/ 0 w 562"/>
                  <a:gd name="T45" fmla="*/ 0 h 237"/>
                  <a:gd name="T46" fmla="*/ 0 w 562"/>
                  <a:gd name="T47" fmla="*/ 0 h 237"/>
                  <a:gd name="T48" fmla="*/ 0 w 562"/>
                  <a:gd name="T49" fmla="*/ 0 h 237"/>
                  <a:gd name="T50" fmla="*/ 0 w 562"/>
                  <a:gd name="T51" fmla="*/ 0 h 237"/>
                  <a:gd name="T52" fmla="*/ 0 w 562"/>
                  <a:gd name="T53" fmla="*/ 0 h 237"/>
                  <a:gd name="T54" fmla="*/ 0 w 562"/>
                  <a:gd name="T55" fmla="*/ 0 h 237"/>
                  <a:gd name="T56" fmla="*/ 0 w 562"/>
                  <a:gd name="T57" fmla="*/ 0 h 237"/>
                  <a:gd name="T58" fmla="*/ 0 w 562"/>
                  <a:gd name="T59" fmla="*/ 0 h 237"/>
                  <a:gd name="T60" fmla="*/ 0 w 562"/>
                  <a:gd name="T61" fmla="*/ 0 h 237"/>
                  <a:gd name="T62" fmla="*/ 0 w 562"/>
                  <a:gd name="T63" fmla="*/ 0 h 237"/>
                  <a:gd name="T64" fmla="*/ 0 w 562"/>
                  <a:gd name="T65" fmla="*/ 0 h 237"/>
                  <a:gd name="T66" fmla="*/ 0 w 562"/>
                  <a:gd name="T67" fmla="*/ 0 h 23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62"/>
                  <a:gd name="T103" fmla="*/ 0 h 237"/>
                  <a:gd name="T104" fmla="*/ 562 w 562"/>
                  <a:gd name="T105" fmla="*/ 237 h 237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62" h="237">
                    <a:moveTo>
                      <a:pt x="274" y="220"/>
                    </a:moveTo>
                    <a:lnTo>
                      <a:pt x="254" y="214"/>
                    </a:lnTo>
                    <a:lnTo>
                      <a:pt x="234" y="206"/>
                    </a:lnTo>
                    <a:lnTo>
                      <a:pt x="214" y="196"/>
                    </a:lnTo>
                    <a:lnTo>
                      <a:pt x="193" y="187"/>
                    </a:lnTo>
                    <a:lnTo>
                      <a:pt x="172" y="177"/>
                    </a:lnTo>
                    <a:lnTo>
                      <a:pt x="151" y="165"/>
                    </a:lnTo>
                    <a:lnTo>
                      <a:pt x="131" y="153"/>
                    </a:lnTo>
                    <a:lnTo>
                      <a:pt x="111" y="142"/>
                    </a:lnTo>
                    <a:lnTo>
                      <a:pt x="91" y="129"/>
                    </a:lnTo>
                    <a:lnTo>
                      <a:pt x="73" y="117"/>
                    </a:lnTo>
                    <a:lnTo>
                      <a:pt x="57" y="104"/>
                    </a:lnTo>
                    <a:lnTo>
                      <a:pt x="42" y="91"/>
                    </a:lnTo>
                    <a:lnTo>
                      <a:pt x="28" y="79"/>
                    </a:lnTo>
                    <a:lnTo>
                      <a:pt x="16" y="67"/>
                    </a:lnTo>
                    <a:lnTo>
                      <a:pt x="6" y="55"/>
                    </a:lnTo>
                    <a:lnTo>
                      <a:pt x="0" y="44"/>
                    </a:lnTo>
                    <a:lnTo>
                      <a:pt x="3" y="36"/>
                    </a:lnTo>
                    <a:lnTo>
                      <a:pt x="5" y="29"/>
                    </a:lnTo>
                    <a:lnTo>
                      <a:pt x="9" y="21"/>
                    </a:lnTo>
                    <a:lnTo>
                      <a:pt x="11" y="14"/>
                    </a:lnTo>
                    <a:lnTo>
                      <a:pt x="21" y="10"/>
                    </a:lnTo>
                    <a:lnTo>
                      <a:pt x="33" y="6"/>
                    </a:lnTo>
                    <a:lnTo>
                      <a:pt x="48" y="4"/>
                    </a:lnTo>
                    <a:lnTo>
                      <a:pt x="64" y="2"/>
                    </a:lnTo>
                    <a:lnTo>
                      <a:pt x="83" y="1"/>
                    </a:lnTo>
                    <a:lnTo>
                      <a:pt x="102" y="0"/>
                    </a:lnTo>
                    <a:lnTo>
                      <a:pt x="123" y="0"/>
                    </a:lnTo>
                    <a:lnTo>
                      <a:pt x="145" y="1"/>
                    </a:lnTo>
                    <a:lnTo>
                      <a:pt x="169" y="2"/>
                    </a:lnTo>
                    <a:lnTo>
                      <a:pt x="191" y="4"/>
                    </a:lnTo>
                    <a:lnTo>
                      <a:pt x="216" y="7"/>
                    </a:lnTo>
                    <a:lnTo>
                      <a:pt x="239" y="11"/>
                    </a:lnTo>
                    <a:lnTo>
                      <a:pt x="263" y="15"/>
                    </a:lnTo>
                    <a:lnTo>
                      <a:pt x="288" y="20"/>
                    </a:lnTo>
                    <a:lnTo>
                      <a:pt x="311" y="27"/>
                    </a:lnTo>
                    <a:lnTo>
                      <a:pt x="334" y="33"/>
                    </a:lnTo>
                    <a:lnTo>
                      <a:pt x="350" y="40"/>
                    </a:lnTo>
                    <a:lnTo>
                      <a:pt x="367" y="47"/>
                    </a:lnTo>
                    <a:lnTo>
                      <a:pt x="384" y="57"/>
                    </a:lnTo>
                    <a:lnTo>
                      <a:pt x="400" y="68"/>
                    </a:lnTo>
                    <a:lnTo>
                      <a:pt x="416" y="79"/>
                    </a:lnTo>
                    <a:lnTo>
                      <a:pt x="434" y="92"/>
                    </a:lnTo>
                    <a:lnTo>
                      <a:pt x="449" y="106"/>
                    </a:lnTo>
                    <a:lnTo>
                      <a:pt x="465" y="120"/>
                    </a:lnTo>
                    <a:lnTo>
                      <a:pt x="480" y="134"/>
                    </a:lnTo>
                    <a:lnTo>
                      <a:pt x="494" y="149"/>
                    </a:lnTo>
                    <a:lnTo>
                      <a:pt x="508" y="163"/>
                    </a:lnTo>
                    <a:lnTo>
                      <a:pt x="521" y="177"/>
                    </a:lnTo>
                    <a:lnTo>
                      <a:pt x="532" y="190"/>
                    </a:lnTo>
                    <a:lnTo>
                      <a:pt x="543" y="203"/>
                    </a:lnTo>
                    <a:lnTo>
                      <a:pt x="554" y="215"/>
                    </a:lnTo>
                    <a:lnTo>
                      <a:pt x="562" y="225"/>
                    </a:lnTo>
                    <a:lnTo>
                      <a:pt x="550" y="228"/>
                    </a:lnTo>
                    <a:lnTo>
                      <a:pt x="535" y="229"/>
                    </a:lnTo>
                    <a:lnTo>
                      <a:pt x="518" y="231"/>
                    </a:lnTo>
                    <a:lnTo>
                      <a:pt x="502" y="233"/>
                    </a:lnTo>
                    <a:lnTo>
                      <a:pt x="484" y="234"/>
                    </a:lnTo>
                    <a:lnTo>
                      <a:pt x="465" y="235"/>
                    </a:lnTo>
                    <a:lnTo>
                      <a:pt x="445" y="236"/>
                    </a:lnTo>
                    <a:lnTo>
                      <a:pt x="426" y="237"/>
                    </a:lnTo>
                    <a:lnTo>
                      <a:pt x="406" y="237"/>
                    </a:lnTo>
                    <a:lnTo>
                      <a:pt x="386" y="237"/>
                    </a:lnTo>
                    <a:lnTo>
                      <a:pt x="366" y="236"/>
                    </a:lnTo>
                    <a:lnTo>
                      <a:pt x="347" y="234"/>
                    </a:lnTo>
                    <a:lnTo>
                      <a:pt x="327" y="232"/>
                    </a:lnTo>
                    <a:lnTo>
                      <a:pt x="308" y="229"/>
                    </a:lnTo>
                    <a:lnTo>
                      <a:pt x="291" y="225"/>
                    </a:lnTo>
                    <a:lnTo>
                      <a:pt x="274" y="220"/>
                    </a:lnTo>
                    <a:close/>
                  </a:path>
                </a:pathLst>
              </a:custGeom>
              <a:solidFill>
                <a:srgbClr val="FFF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47" name="Freeform 2260"/>
              <p:cNvSpPr>
                <a:spLocks/>
              </p:cNvSpPr>
              <p:nvPr/>
            </p:nvSpPr>
            <p:spPr bwMode="auto">
              <a:xfrm>
                <a:off x="4591" y="1264"/>
                <a:ext cx="12" cy="11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w 69"/>
                  <a:gd name="T51" fmla="*/ 0 h 70"/>
                  <a:gd name="T52" fmla="*/ 0 w 69"/>
                  <a:gd name="T53" fmla="*/ 0 h 70"/>
                  <a:gd name="T54" fmla="*/ 0 w 69"/>
                  <a:gd name="T55" fmla="*/ 0 h 70"/>
                  <a:gd name="T56" fmla="*/ 0 w 69"/>
                  <a:gd name="T57" fmla="*/ 0 h 70"/>
                  <a:gd name="T58" fmla="*/ 0 w 69"/>
                  <a:gd name="T59" fmla="*/ 0 h 70"/>
                  <a:gd name="T60" fmla="*/ 0 w 69"/>
                  <a:gd name="T61" fmla="*/ 0 h 70"/>
                  <a:gd name="T62" fmla="*/ 0 w 69"/>
                  <a:gd name="T63" fmla="*/ 0 h 70"/>
                  <a:gd name="T64" fmla="*/ 0 w 69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0"/>
                  <a:gd name="T101" fmla="*/ 69 w 69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0">
                    <a:moveTo>
                      <a:pt x="35" y="0"/>
                    </a:moveTo>
                    <a:lnTo>
                      <a:pt x="28" y="1"/>
                    </a:lnTo>
                    <a:lnTo>
                      <a:pt x="22" y="2"/>
                    </a:lnTo>
                    <a:lnTo>
                      <a:pt x="15" y="5"/>
                    </a:lnTo>
                    <a:lnTo>
                      <a:pt x="11" y="10"/>
                    </a:lnTo>
                    <a:lnTo>
                      <a:pt x="7" y="15"/>
                    </a:lnTo>
                    <a:lnTo>
                      <a:pt x="4" y="20"/>
                    </a:lnTo>
                    <a:lnTo>
                      <a:pt x="2" y="27"/>
                    </a:lnTo>
                    <a:lnTo>
                      <a:pt x="0" y="34"/>
                    </a:lnTo>
                    <a:lnTo>
                      <a:pt x="2" y="42"/>
                    </a:lnTo>
                    <a:lnTo>
                      <a:pt x="4" y="48"/>
                    </a:lnTo>
                    <a:lnTo>
                      <a:pt x="7" y="54"/>
                    </a:lnTo>
                    <a:lnTo>
                      <a:pt x="11" y="59"/>
                    </a:lnTo>
                    <a:lnTo>
                      <a:pt x="15" y="63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4" y="63"/>
                    </a:lnTo>
                    <a:lnTo>
                      <a:pt x="59" y="59"/>
                    </a:lnTo>
                    <a:lnTo>
                      <a:pt x="64" y="54"/>
                    </a:lnTo>
                    <a:lnTo>
                      <a:pt x="67" y="48"/>
                    </a:lnTo>
                    <a:lnTo>
                      <a:pt x="68" y="42"/>
                    </a:lnTo>
                    <a:lnTo>
                      <a:pt x="69" y="34"/>
                    </a:lnTo>
                    <a:lnTo>
                      <a:pt x="68" y="27"/>
                    </a:lnTo>
                    <a:lnTo>
                      <a:pt x="67" y="20"/>
                    </a:lnTo>
                    <a:lnTo>
                      <a:pt x="64" y="15"/>
                    </a:lnTo>
                    <a:lnTo>
                      <a:pt x="59" y="10"/>
                    </a:lnTo>
                    <a:lnTo>
                      <a:pt x="54" y="5"/>
                    </a:lnTo>
                    <a:lnTo>
                      <a:pt x="49" y="2"/>
                    </a:lnTo>
                    <a:lnTo>
                      <a:pt x="4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48" name="Freeform 2261"/>
              <p:cNvSpPr>
                <a:spLocks/>
              </p:cNvSpPr>
              <p:nvPr/>
            </p:nvSpPr>
            <p:spPr bwMode="auto">
              <a:xfrm>
                <a:off x="4554" y="1279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11" y="11"/>
                    </a:move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1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8" y="70"/>
                    </a:lnTo>
                    <a:lnTo>
                      <a:pt x="36" y="71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6"/>
                    </a:lnTo>
                    <a:lnTo>
                      <a:pt x="68" y="23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49" name="Freeform 2262"/>
              <p:cNvSpPr>
                <a:spLocks/>
              </p:cNvSpPr>
              <p:nvPr/>
            </p:nvSpPr>
            <p:spPr bwMode="auto">
              <a:xfrm>
                <a:off x="4539" y="1316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w 71"/>
                  <a:gd name="T51" fmla="*/ 0 h 70"/>
                  <a:gd name="T52" fmla="*/ 0 w 71"/>
                  <a:gd name="T53" fmla="*/ 0 h 70"/>
                  <a:gd name="T54" fmla="*/ 0 w 71"/>
                  <a:gd name="T55" fmla="*/ 0 h 70"/>
                  <a:gd name="T56" fmla="*/ 0 w 71"/>
                  <a:gd name="T57" fmla="*/ 0 h 70"/>
                  <a:gd name="T58" fmla="*/ 0 w 71"/>
                  <a:gd name="T59" fmla="*/ 0 h 70"/>
                  <a:gd name="T60" fmla="*/ 0 w 71"/>
                  <a:gd name="T61" fmla="*/ 0 h 70"/>
                  <a:gd name="T62" fmla="*/ 0 w 71"/>
                  <a:gd name="T63" fmla="*/ 0 h 70"/>
                  <a:gd name="T64" fmla="*/ 0 w 71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1"/>
                  <a:gd name="T100" fmla="*/ 0 h 70"/>
                  <a:gd name="T101" fmla="*/ 71 w 71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1" h="70">
                    <a:moveTo>
                      <a:pt x="0" y="36"/>
                    </a:move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70" y="43"/>
                    </a:lnTo>
                    <a:lnTo>
                      <a:pt x="71" y="36"/>
                    </a:lnTo>
                    <a:lnTo>
                      <a:pt x="70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50" name="Freeform 2263"/>
              <p:cNvSpPr>
                <a:spLocks/>
              </p:cNvSpPr>
              <p:nvPr/>
            </p:nvSpPr>
            <p:spPr bwMode="auto">
              <a:xfrm>
                <a:off x="4554" y="1353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11" y="60"/>
                    </a:moveTo>
                    <a:lnTo>
                      <a:pt x="16" y="64"/>
                    </a:lnTo>
                    <a:lnTo>
                      <a:pt x="22" y="67"/>
                    </a:lnTo>
                    <a:lnTo>
                      <a:pt x="28" y="69"/>
                    </a:lnTo>
                    <a:lnTo>
                      <a:pt x="36" y="70"/>
                    </a:lnTo>
                    <a:lnTo>
                      <a:pt x="42" y="69"/>
                    </a:lnTo>
                    <a:lnTo>
                      <a:pt x="49" y="67"/>
                    </a:lnTo>
                    <a:lnTo>
                      <a:pt x="55" y="64"/>
                    </a:lnTo>
                    <a:lnTo>
                      <a:pt x="60" y="60"/>
                    </a:lnTo>
                    <a:lnTo>
                      <a:pt x="68" y="49"/>
                    </a:lnTo>
                    <a:lnTo>
                      <a:pt x="71" y="35"/>
                    </a:lnTo>
                    <a:lnTo>
                      <a:pt x="68" y="22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6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1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1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51" name="Freeform 2264"/>
              <p:cNvSpPr>
                <a:spLocks/>
              </p:cNvSpPr>
              <p:nvPr/>
            </p:nvSpPr>
            <p:spPr bwMode="auto">
              <a:xfrm>
                <a:off x="4591" y="1368"/>
                <a:ext cx="12" cy="12"/>
              </a:xfrm>
              <a:custGeom>
                <a:avLst/>
                <a:gdLst>
                  <a:gd name="T0" fmla="*/ 0 w 69"/>
                  <a:gd name="T1" fmla="*/ 0 h 71"/>
                  <a:gd name="T2" fmla="*/ 0 w 69"/>
                  <a:gd name="T3" fmla="*/ 0 h 71"/>
                  <a:gd name="T4" fmla="*/ 0 w 69"/>
                  <a:gd name="T5" fmla="*/ 0 h 71"/>
                  <a:gd name="T6" fmla="*/ 0 w 69"/>
                  <a:gd name="T7" fmla="*/ 0 h 71"/>
                  <a:gd name="T8" fmla="*/ 0 w 69"/>
                  <a:gd name="T9" fmla="*/ 0 h 71"/>
                  <a:gd name="T10" fmla="*/ 0 w 69"/>
                  <a:gd name="T11" fmla="*/ 0 h 71"/>
                  <a:gd name="T12" fmla="*/ 0 w 69"/>
                  <a:gd name="T13" fmla="*/ 0 h 71"/>
                  <a:gd name="T14" fmla="*/ 0 w 69"/>
                  <a:gd name="T15" fmla="*/ 0 h 71"/>
                  <a:gd name="T16" fmla="*/ 0 w 69"/>
                  <a:gd name="T17" fmla="*/ 0 h 71"/>
                  <a:gd name="T18" fmla="*/ 0 w 69"/>
                  <a:gd name="T19" fmla="*/ 0 h 71"/>
                  <a:gd name="T20" fmla="*/ 0 w 69"/>
                  <a:gd name="T21" fmla="*/ 0 h 71"/>
                  <a:gd name="T22" fmla="*/ 0 w 69"/>
                  <a:gd name="T23" fmla="*/ 0 h 71"/>
                  <a:gd name="T24" fmla="*/ 0 w 69"/>
                  <a:gd name="T25" fmla="*/ 0 h 71"/>
                  <a:gd name="T26" fmla="*/ 0 w 69"/>
                  <a:gd name="T27" fmla="*/ 0 h 71"/>
                  <a:gd name="T28" fmla="*/ 0 w 69"/>
                  <a:gd name="T29" fmla="*/ 0 h 71"/>
                  <a:gd name="T30" fmla="*/ 0 w 69"/>
                  <a:gd name="T31" fmla="*/ 0 h 71"/>
                  <a:gd name="T32" fmla="*/ 0 w 69"/>
                  <a:gd name="T33" fmla="*/ 0 h 71"/>
                  <a:gd name="T34" fmla="*/ 0 w 69"/>
                  <a:gd name="T35" fmla="*/ 0 h 71"/>
                  <a:gd name="T36" fmla="*/ 0 w 69"/>
                  <a:gd name="T37" fmla="*/ 0 h 71"/>
                  <a:gd name="T38" fmla="*/ 0 w 69"/>
                  <a:gd name="T39" fmla="*/ 0 h 71"/>
                  <a:gd name="T40" fmla="*/ 0 w 69"/>
                  <a:gd name="T41" fmla="*/ 0 h 71"/>
                  <a:gd name="T42" fmla="*/ 0 w 69"/>
                  <a:gd name="T43" fmla="*/ 0 h 71"/>
                  <a:gd name="T44" fmla="*/ 0 w 69"/>
                  <a:gd name="T45" fmla="*/ 0 h 71"/>
                  <a:gd name="T46" fmla="*/ 0 w 69"/>
                  <a:gd name="T47" fmla="*/ 0 h 71"/>
                  <a:gd name="T48" fmla="*/ 0 w 69"/>
                  <a:gd name="T49" fmla="*/ 0 h 71"/>
                  <a:gd name="T50" fmla="*/ 0 w 69"/>
                  <a:gd name="T51" fmla="*/ 0 h 71"/>
                  <a:gd name="T52" fmla="*/ 0 w 69"/>
                  <a:gd name="T53" fmla="*/ 0 h 71"/>
                  <a:gd name="T54" fmla="*/ 0 w 69"/>
                  <a:gd name="T55" fmla="*/ 0 h 71"/>
                  <a:gd name="T56" fmla="*/ 0 w 69"/>
                  <a:gd name="T57" fmla="*/ 0 h 71"/>
                  <a:gd name="T58" fmla="*/ 0 w 69"/>
                  <a:gd name="T59" fmla="*/ 0 h 71"/>
                  <a:gd name="T60" fmla="*/ 0 w 69"/>
                  <a:gd name="T61" fmla="*/ 0 h 71"/>
                  <a:gd name="T62" fmla="*/ 0 w 69"/>
                  <a:gd name="T63" fmla="*/ 0 h 71"/>
                  <a:gd name="T64" fmla="*/ 0 w 69"/>
                  <a:gd name="T65" fmla="*/ 0 h 7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9"/>
                  <a:gd name="T100" fmla="*/ 0 h 71"/>
                  <a:gd name="T101" fmla="*/ 69 w 69"/>
                  <a:gd name="T102" fmla="*/ 71 h 71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9" h="71">
                    <a:moveTo>
                      <a:pt x="35" y="71"/>
                    </a:moveTo>
                    <a:lnTo>
                      <a:pt x="42" y="70"/>
                    </a:lnTo>
                    <a:lnTo>
                      <a:pt x="49" y="67"/>
                    </a:lnTo>
                    <a:lnTo>
                      <a:pt x="54" y="64"/>
                    </a:lnTo>
                    <a:lnTo>
                      <a:pt x="59" y="60"/>
                    </a:lnTo>
                    <a:lnTo>
                      <a:pt x="64" y="55"/>
                    </a:lnTo>
                    <a:lnTo>
                      <a:pt x="67" y="49"/>
                    </a:lnTo>
                    <a:lnTo>
                      <a:pt x="68" y="43"/>
                    </a:lnTo>
                    <a:lnTo>
                      <a:pt x="69" y="35"/>
                    </a:lnTo>
                    <a:lnTo>
                      <a:pt x="68" y="28"/>
                    </a:lnTo>
                    <a:lnTo>
                      <a:pt x="67" y="21"/>
                    </a:lnTo>
                    <a:lnTo>
                      <a:pt x="64" y="16"/>
                    </a:lnTo>
                    <a:lnTo>
                      <a:pt x="59" y="11"/>
                    </a:lnTo>
                    <a:lnTo>
                      <a:pt x="54" y="6"/>
                    </a:lnTo>
                    <a:lnTo>
                      <a:pt x="49" y="3"/>
                    </a:lnTo>
                    <a:lnTo>
                      <a:pt x="42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5" y="6"/>
                    </a:lnTo>
                    <a:lnTo>
                      <a:pt x="11" y="11"/>
                    </a:lnTo>
                    <a:lnTo>
                      <a:pt x="7" y="16"/>
                    </a:lnTo>
                    <a:lnTo>
                      <a:pt x="4" y="21"/>
                    </a:lnTo>
                    <a:lnTo>
                      <a:pt x="2" y="28"/>
                    </a:lnTo>
                    <a:lnTo>
                      <a:pt x="0" y="35"/>
                    </a:lnTo>
                    <a:lnTo>
                      <a:pt x="2" y="43"/>
                    </a:lnTo>
                    <a:lnTo>
                      <a:pt x="4" y="49"/>
                    </a:lnTo>
                    <a:lnTo>
                      <a:pt x="7" y="55"/>
                    </a:lnTo>
                    <a:lnTo>
                      <a:pt x="11" y="60"/>
                    </a:lnTo>
                    <a:lnTo>
                      <a:pt x="15" y="64"/>
                    </a:lnTo>
                    <a:lnTo>
                      <a:pt x="22" y="67"/>
                    </a:lnTo>
                    <a:lnTo>
                      <a:pt x="28" y="70"/>
                    </a:lnTo>
                    <a:lnTo>
                      <a:pt x="35" y="7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52" name="Freeform 2265"/>
              <p:cNvSpPr>
                <a:spLocks/>
              </p:cNvSpPr>
              <p:nvPr/>
            </p:nvSpPr>
            <p:spPr bwMode="auto">
              <a:xfrm>
                <a:off x="4628" y="1353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0" y="60"/>
                    </a:moveTo>
                    <a:lnTo>
                      <a:pt x="67" y="49"/>
                    </a:lnTo>
                    <a:lnTo>
                      <a:pt x="70" y="35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54" y="6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6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69"/>
                    </a:lnTo>
                    <a:lnTo>
                      <a:pt x="35" y="70"/>
                    </a:lnTo>
                    <a:lnTo>
                      <a:pt x="41" y="69"/>
                    </a:lnTo>
                    <a:lnTo>
                      <a:pt x="48" y="67"/>
                    </a:lnTo>
                    <a:lnTo>
                      <a:pt x="54" y="64"/>
                    </a:lnTo>
                    <a:lnTo>
                      <a:pt x="60" y="6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53" name="Freeform 2266"/>
              <p:cNvSpPr>
                <a:spLocks/>
              </p:cNvSpPr>
              <p:nvPr/>
            </p:nvSpPr>
            <p:spPr bwMode="auto">
              <a:xfrm>
                <a:off x="4643" y="1316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w 70"/>
                  <a:gd name="T51" fmla="*/ 0 h 70"/>
                  <a:gd name="T52" fmla="*/ 0 w 70"/>
                  <a:gd name="T53" fmla="*/ 0 h 70"/>
                  <a:gd name="T54" fmla="*/ 0 w 70"/>
                  <a:gd name="T55" fmla="*/ 0 h 70"/>
                  <a:gd name="T56" fmla="*/ 0 w 70"/>
                  <a:gd name="T57" fmla="*/ 0 h 70"/>
                  <a:gd name="T58" fmla="*/ 0 w 70"/>
                  <a:gd name="T59" fmla="*/ 0 h 70"/>
                  <a:gd name="T60" fmla="*/ 0 w 70"/>
                  <a:gd name="T61" fmla="*/ 0 h 70"/>
                  <a:gd name="T62" fmla="*/ 0 w 70"/>
                  <a:gd name="T63" fmla="*/ 0 h 70"/>
                  <a:gd name="T64" fmla="*/ 0 w 70"/>
                  <a:gd name="T65" fmla="*/ 0 h 7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70"/>
                  <a:gd name="T100" fmla="*/ 0 h 70"/>
                  <a:gd name="T101" fmla="*/ 70 w 70"/>
                  <a:gd name="T102" fmla="*/ 70 h 7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70" h="70">
                    <a:moveTo>
                      <a:pt x="70" y="36"/>
                    </a:moveTo>
                    <a:lnTo>
                      <a:pt x="69" y="28"/>
                    </a:lnTo>
                    <a:lnTo>
                      <a:pt x="68" y="22"/>
                    </a:lnTo>
                    <a:lnTo>
                      <a:pt x="64" y="17"/>
                    </a:lnTo>
                    <a:lnTo>
                      <a:pt x="60" y="11"/>
                    </a:lnTo>
                    <a:lnTo>
                      <a:pt x="55" y="7"/>
                    </a:lnTo>
                    <a:lnTo>
                      <a:pt x="49" y="4"/>
                    </a:lnTo>
                    <a:lnTo>
                      <a:pt x="43" y="1"/>
                    </a:lnTo>
                    <a:lnTo>
                      <a:pt x="35" y="0"/>
                    </a:lnTo>
                    <a:lnTo>
                      <a:pt x="28" y="1"/>
                    </a:lnTo>
                    <a:lnTo>
                      <a:pt x="21" y="4"/>
                    </a:lnTo>
                    <a:lnTo>
                      <a:pt x="16" y="7"/>
                    </a:lnTo>
                    <a:lnTo>
                      <a:pt x="11" y="11"/>
                    </a:lnTo>
                    <a:lnTo>
                      <a:pt x="6" y="17"/>
                    </a:lnTo>
                    <a:lnTo>
                      <a:pt x="3" y="22"/>
                    </a:lnTo>
                    <a:lnTo>
                      <a:pt x="1" y="28"/>
                    </a:lnTo>
                    <a:lnTo>
                      <a:pt x="0" y="36"/>
                    </a:lnTo>
                    <a:lnTo>
                      <a:pt x="1" y="43"/>
                    </a:lnTo>
                    <a:lnTo>
                      <a:pt x="3" y="50"/>
                    </a:lnTo>
                    <a:lnTo>
                      <a:pt x="6" y="55"/>
                    </a:lnTo>
                    <a:lnTo>
                      <a:pt x="11" y="61"/>
                    </a:lnTo>
                    <a:lnTo>
                      <a:pt x="16" y="65"/>
                    </a:lnTo>
                    <a:lnTo>
                      <a:pt x="21" y="68"/>
                    </a:lnTo>
                    <a:lnTo>
                      <a:pt x="28" y="69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8"/>
                    </a:lnTo>
                    <a:lnTo>
                      <a:pt x="55" y="65"/>
                    </a:lnTo>
                    <a:lnTo>
                      <a:pt x="60" y="61"/>
                    </a:lnTo>
                    <a:lnTo>
                      <a:pt x="64" y="55"/>
                    </a:lnTo>
                    <a:lnTo>
                      <a:pt x="68" y="50"/>
                    </a:lnTo>
                    <a:lnTo>
                      <a:pt x="69" y="43"/>
                    </a:lnTo>
                    <a:lnTo>
                      <a:pt x="70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54" name="Freeform 2267"/>
              <p:cNvSpPr>
                <a:spLocks/>
              </p:cNvSpPr>
              <p:nvPr/>
            </p:nvSpPr>
            <p:spPr bwMode="auto">
              <a:xfrm>
                <a:off x="4628" y="1279"/>
                <a:ext cx="12" cy="12"/>
              </a:xfrm>
              <a:custGeom>
                <a:avLst/>
                <a:gdLst>
                  <a:gd name="T0" fmla="*/ 0 w 70"/>
                  <a:gd name="T1" fmla="*/ 0 h 71"/>
                  <a:gd name="T2" fmla="*/ 0 w 70"/>
                  <a:gd name="T3" fmla="*/ 0 h 71"/>
                  <a:gd name="T4" fmla="*/ 0 w 70"/>
                  <a:gd name="T5" fmla="*/ 0 h 71"/>
                  <a:gd name="T6" fmla="*/ 0 w 70"/>
                  <a:gd name="T7" fmla="*/ 0 h 71"/>
                  <a:gd name="T8" fmla="*/ 0 w 70"/>
                  <a:gd name="T9" fmla="*/ 0 h 71"/>
                  <a:gd name="T10" fmla="*/ 0 w 70"/>
                  <a:gd name="T11" fmla="*/ 0 h 71"/>
                  <a:gd name="T12" fmla="*/ 0 w 70"/>
                  <a:gd name="T13" fmla="*/ 0 h 71"/>
                  <a:gd name="T14" fmla="*/ 0 w 70"/>
                  <a:gd name="T15" fmla="*/ 0 h 71"/>
                  <a:gd name="T16" fmla="*/ 0 w 70"/>
                  <a:gd name="T17" fmla="*/ 0 h 71"/>
                  <a:gd name="T18" fmla="*/ 0 w 70"/>
                  <a:gd name="T19" fmla="*/ 0 h 71"/>
                  <a:gd name="T20" fmla="*/ 0 w 70"/>
                  <a:gd name="T21" fmla="*/ 0 h 71"/>
                  <a:gd name="T22" fmla="*/ 0 w 70"/>
                  <a:gd name="T23" fmla="*/ 0 h 71"/>
                  <a:gd name="T24" fmla="*/ 0 w 70"/>
                  <a:gd name="T25" fmla="*/ 0 h 71"/>
                  <a:gd name="T26" fmla="*/ 0 w 70"/>
                  <a:gd name="T27" fmla="*/ 0 h 71"/>
                  <a:gd name="T28" fmla="*/ 0 w 70"/>
                  <a:gd name="T29" fmla="*/ 0 h 71"/>
                  <a:gd name="T30" fmla="*/ 0 w 70"/>
                  <a:gd name="T31" fmla="*/ 0 h 71"/>
                  <a:gd name="T32" fmla="*/ 0 w 70"/>
                  <a:gd name="T33" fmla="*/ 0 h 71"/>
                  <a:gd name="T34" fmla="*/ 0 w 70"/>
                  <a:gd name="T35" fmla="*/ 0 h 71"/>
                  <a:gd name="T36" fmla="*/ 0 w 70"/>
                  <a:gd name="T37" fmla="*/ 0 h 71"/>
                  <a:gd name="T38" fmla="*/ 0 w 70"/>
                  <a:gd name="T39" fmla="*/ 0 h 71"/>
                  <a:gd name="T40" fmla="*/ 0 w 70"/>
                  <a:gd name="T41" fmla="*/ 0 h 71"/>
                  <a:gd name="T42" fmla="*/ 0 w 70"/>
                  <a:gd name="T43" fmla="*/ 0 h 71"/>
                  <a:gd name="T44" fmla="*/ 0 w 70"/>
                  <a:gd name="T45" fmla="*/ 0 h 71"/>
                  <a:gd name="T46" fmla="*/ 0 w 70"/>
                  <a:gd name="T47" fmla="*/ 0 h 71"/>
                  <a:gd name="T48" fmla="*/ 0 w 70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1"/>
                  <a:gd name="T77" fmla="*/ 70 w 70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1">
                    <a:moveTo>
                      <a:pt x="60" y="11"/>
                    </a:moveTo>
                    <a:lnTo>
                      <a:pt x="54" y="7"/>
                    </a:lnTo>
                    <a:lnTo>
                      <a:pt x="48" y="3"/>
                    </a:lnTo>
                    <a:lnTo>
                      <a:pt x="41" y="1"/>
                    </a:lnTo>
                    <a:lnTo>
                      <a:pt x="35" y="0"/>
                    </a:lnTo>
                    <a:lnTo>
                      <a:pt x="29" y="1"/>
                    </a:lnTo>
                    <a:lnTo>
                      <a:pt x="22" y="3"/>
                    </a:lnTo>
                    <a:lnTo>
                      <a:pt x="16" y="7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10" y="60"/>
                    </a:lnTo>
                    <a:lnTo>
                      <a:pt x="16" y="65"/>
                    </a:lnTo>
                    <a:lnTo>
                      <a:pt x="22" y="68"/>
                    </a:lnTo>
                    <a:lnTo>
                      <a:pt x="29" y="70"/>
                    </a:lnTo>
                    <a:lnTo>
                      <a:pt x="35" y="71"/>
                    </a:lnTo>
                    <a:lnTo>
                      <a:pt x="41" y="70"/>
                    </a:lnTo>
                    <a:lnTo>
                      <a:pt x="48" y="68"/>
                    </a:lnTo>
                    <a:lnTo>
                      <a:pt x="54" y="65"/>
                    </a:lnTo>
                    <a:lnTo>
                      <a:pt x="60" y="60"/>
                    </a:lnTo>
                    <a:lnTo>
                      <a:pt x="67" y="49"/>
                    </a:lnTo>
                    <a:lnTo>
                      <a:pt x="70" y="36"/>
                    </a:lnTo>
                    <a:lnTo>
                      <a:pt x="67" y="23"/>
                    </a:lnTo>
                    <a:lnTo>
                      <a:pt x="60" y="1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55" name="Freeform 2268"/>
              <p:cNvSpPr>
                <a:spLocks/>
              </p:cNvSpPr>
              <p:nvPr/>
            </p:nvSpPr>
            <p:spPr bwMode="auto">
              <a:xfrm>
                <a:off x="4570" y="1268"/>
                <a:ext cx="12" cy="12"/>
              </a:xfrm>
              <a:custGeom>
                <a:avLst/>
                <a:gdLst>
                  <a:gd name="T0" fmla="*/ 0 w 69"/>
                  <a:gd name="T1" fmla="*/ 0 h 70"/>
                  <a:gd name="T2" fmla="*/ 0 w 69"/>
                  <a:gd name="T3" fmla="*/ 0 h 70"/>
                  <a:gd name="T4" fmla="*/ 0 w 69"/>
                  <a:gd name="T5" fmla="*/ 0 h 70"/>
                  <a:gd name="T6" fmla="*/ 0 w 69"/>
                  <a:gd name="T7" fmla="*/ 0 h 70"/>
                  <a:gd name="T8" fmla="*/ 0 w 69"/>
                  <a:gd name="T9" fmla="*/ 0 h 70"/>
                  <a:gd name="T10" fmla="*/ 0 w 69"/>
                  <a:gd name="T11" fmla="*/ 0 h 70"/>
                  <a:gd name="T12" fmla="*/ 0 w 69"/>
                  <a:gd name="T13" fmla="*/ 0 h 70"/>
                  <a:gd name="T14" fmla="*/ 0 w 69"/>
                  <a:gd name="T15" fmla="*/ 0 h 70"/>
                  <a:gd name="T16" fmla="*/ 0 w 69"/>
                  <a:gd name="T17" fmla="*/ 0 h 70"/>
                  <a:gd name="T18" fmla="*/ 0 w 69"/>
                  <a:gd name="T19" fmla="*/ 0 h 70"/>
                  <a:gd name="T20" fmla="*/ 0 w 69"/>
                  <a:gd name="T21" fmla="*/ 0 h 70"/>
                  <a:gd name="T22" fmla="*/ 0 w 69"/>
                  <a:gd name="T23" fmla="*/ 0 h 70"/>
                  <a:gd name="T24" fmla="*/ 0 w 69"/>
                  <a:gd name="T25" fmla="*/ 0 h 70"/>
                  <a:gd name="T26" fmla="*/ 0 w 69"/>
                  <a:gd name="T27" fmla="*/ 0 h 70"/>
                  <a:gd name="T28" fmla="*/ 0 w 69"/>
                  <a:gd name="T29" fmla="*/ 0 h 70"/>
                  <a:gd name="T30" fmla="*/ 0 w 69"/>
                  <a:gd name="T31" fmla="*/ 0 h 70"/>
                  <a:gd name="T32" fmla="*/ 0 w 69"/>
                  <a:gd name="T33" fmla="*/ 0 h 70"/>
                  <a:gd name="T34" fmla="*/ 0 w 69"/>
                  <a:gd name="T35" fmla="*/ 0 h 70"/>
                  <a:gd name="T36" fmla="*/ 0 w 69"/>
                  <a:gd name="T37" fmla="*/ 0 h 70"/>
                  <a:gd name="T38" fmla="*/ 0 w 69"/>
                  <a:gd name="T39" fmla="*/ 0 h 70"/>
                  <a:gd name="T40" fmla="*/ 0 w 69"/>
                  <a:gd name="T41" fmla="*/ 0 h 70"/>
                  <a:gd name="T42" fmla="*/ 0 w 69"/>
                  <a:gd name="T43" fmla="*/ 0 h 70"/>
                  <a:gd name="T44" fmla="*/ 0 w 69"/>
                  <a:gd name="T45" fmla="*/ 0 h 70"/>
                  <a:gd name="T46" fmla="*/ 0 w 69"/>
                  <a:gd name="T47" fmla="*/ 0 h 70"/>
                  <a:gd name="T48" fmla="*/ 0 w 69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9"/>
                  <a:gd name="T76" fmla="*/ 0 h 70"/>
                  <a:gd name="T77" fmla="*/ 69 w 69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9" h="70">
                    <a:moveTo>
                      <a:pt x="20" y="3"/>
                    </a:moveTo>
                    <a:lnTo>
                      <a:pt x="9" y="11"/>
                    </a:lnTo>
                    <a:lnTo>
                      <a:pt x="2" y="22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6" y="56"/>
                    </a:lnTo>
                    <a:lnTo>
                      <a:pt x="10" y="60"/>
                    </a:lnTo>
                    <a:lnTo>
                      <a:pt x="16" y="64"/>
                    </a:lnTo>
                    <a:lnTo>
                      <a:pt x="22" y="67"/>
                    </a:lnTo>
                    <a:lnTo>
                      <a:pt x="29" y="70"/>
                    </a:lnTo>
                    <a:lnTo>
                      <a:pt x="35" y="70"/>
                    </a:lnTo>
                    <a:lnTo>
                      <a:pt x="43" y="69"/>
                    </a:lnTo>
                    <a:lnTo>
                      <a:pt x="49" y="66"/>
                    </a:lnTo>
                    <a:lnTo>
                      <a:pt x="60" y="59"/>
                    </a:lnTo>
                    <a:lnTo>
                      <a:pt x="67" y="47"/>
                    </a:lnTo>
                    <a:lnTo>
                      <a:pt x="69" y="34"/>
                    </a:lnTo>
                    <a:lnTo>
                      <a:pt x="66" y="20"/>
                    </a:lnTo>
                    <a:lnTo>
                      <a:pt x="63" y="14"/>
                    </a:lnTo>
                    <a:lnTo>
                      <a:pt x="59" y="9"/>
                    </a:lnTo>
                    <a:lnTo>
                      <a:pt x="53" y="5"/>
                    </a:lnTo>
                    <a:lnTo>
                      <a:pt x="47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0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56" name="Freeform 2269"/>
              <p:cNvSpPr>
                <a:spLocks/>
              </p:cNvSpPr>
              <p:nvPr/>
            </p:nvSpPr>
            <p:spPr bwMode="auto">
              <a:xfrm>
                <a:off x="4542" y="1297"/>
                <a:ext cx="12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3" y="22"/>
                    </a:moveTo>
                    <a:lnTo>
                      <a:pt x="0" y="36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7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68"/>
                    </a:lnTo>
                    <a:lnTo>
                      <a:pt x="49" y="66"/>
                    </a:lnTo>
                    <a:lnTo>
                      <a:pt x="55" y="63"/>
                    </a:lnTo>
                    <a:lnTo>
                      <a:pt x="61" y="59"/>
                    </a:lnTo>
                    <a:lnTo>
                      <a:pt x="65" y="53"/>
                    </a:lnTo>
                    <a:lnTo>
                      <a:pt x="68" y="47"/>
                    </a:lnTo>
                    <a:lnTo>
                      <a:pt x="70" y="33"/>
                    </a:lnTo>
                    <a:lnTo>
                      <a:pt x="67" y="20"/>
                    </a:lnTo>
                    <a:lnTo>
                      <a:pt x="59" y="9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0"/>
                    </a:lnTo>
                    <a:lnTo>
                      <a:pt x="21" y="2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57" name="Freeform 2270"/>
              <p:cNvSpPr>
                <a:spLocks/>
              </p:cNvSpPr>
              <p:nvPr/>
            </p:nvSpPr>
            <p:spPr bwMode="auto">
              <a:xfrm>
                <a:off x="4543" y="1337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3" y="50"/>
                    </a:moveTo>
                    <a:lnTo>
                      <a:pt x="6" y="56"/>
                    </a:lnTo>
                    <a:lnTo>
                      <a:pt x="12" y="60"/>
                    </a:lnTo>
                    <a:lnTo>
                      <a:pt x="17" y="65"/>
                    </a:lnTo>
                    <a:lnTo>
                      <a:pt x="23" y="68"/>
                    </a:lnTo>
                    <a:lnTo>
                      <a:pt x="30" y="70"/>
                    </a:lnTo>
                    <a:lnTo>
                      <a:pt x="36" y="70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8" y="47"/>
                    </a:lnTo>
                    <a:lnTo>
                      <a:pt x="71" y="35"/>
                    </a:lnTo>
                    <a:lnTo>
                      <a:pt x="67" y="21"/>
                    </a:lnTo>
                    <a:lnTo>
                      <a:pt x="64" y="14"/>
                    </a:lnTo>
                    <a:lnTo>
                      <a:pt x="60" y="10"/>
                    </a:lnTo>
                    <a:lnTo>
                      <a:pt x="55" y="6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1" y="11"/>
                    </a:lnTo>
                    <a:lnTo>
                      <a:pt x="3" y="23"/>
                    </a:lnTo>
                    <a:lnTo>
                      <a:pt x="0" y="36"/>
                    </a:lnTo>
                    <a:lnTo>
                      <a:pt x="3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58" name="Freeform 2271"/>
              <p:cNvSpPr>
                <a:spLocks/>
              </p:cNvSpPr>
              <p:nvPr/>
            </p:nvSpPr>
            <p:spPr bwMode="auto">
              <a:xfrm>
                <a:off x="4572" y="1365"/>
                <a:ext cx="12" cy="12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22" y="68"/>
                    </a:moveTo>
                    <a:lnTo>
                      <a:pt x="29" y="70"/>
                    </a:lnTo>
                    <a:lnTo>
                      <a:pt x="36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1" y="60"/>
                    </a:lnTo>
                    <a:lnTo>
                      <a:pt x="65" y="54"/>
                    </a:lnTo>
                    <a:lnTo>
                      <a:pt x="68" y="48"/>
                    </a:lnTo>
                    <a:lnTo>
                      <a:pt x="71" y="34"/>
                    </a:lnTo>
                    <a:lnTo>
                      <a:pt x="67" y="21"/>
                    </a:lnTo>
                    <a:lnTo>
                      <a:pt x="60" y="10"/>
                    </a:lnTo>
                    <a:lnTo>
                      <a:pt x="48" y="3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2"/>
                    </a:lnTo>
                    <a:lnTo>
                      <a:pt x="21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6" y="17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0" y="61"/>
                    </a:lnTo>
                    <a:lnTo>
                      <a:pt x="22" y="6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59" name="Freeform 2272"/>
              <p:cNvSpPr>
                <a:spLocks/>
              </p:cNvSpPr>
              <p:nvPr/>
            </p:nvSpPr>
            <p:spPr bwMode="auto">
              <a:xfrm>
                <a:off x="4612" y="1364"/>
                <a:ext cx="12" cy="11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0 h 70"/>
                  <a:gd name="T4" fmla="*/ 0 w 71"/>
                  <a:gd name="T5" fmla="*/ 0 h 70"/>
                  <a:gd name="T6" fmla="*/ 0 w 71"/>
                  <a:gd name="T7" fmla="*/ 0 h 70"/>
                  <a:gd name="T8" fmla="*/ 0 w 71"/>
                  <a:gd name="T9" fmla="*/ 0 h 70"/>
                  <a:gd name="T10" fmla="*/ 0 w 71"/>
                  <a:gd name="T11" fmla="*/ 0 h 70"/>
                  <a:gd name="T12" fmla="*/ 0 w 71"/>
                  <a:gd name="T13" fmla="*/ 0 h 70"/>
                  <a:gd name="T14" fmla="*/ 0 w 71"/>
                  <a:gd name="T15" fmla="*/ 0 h 70"/>
                  <a:gd name="T16" fmla="*/ 0 w 71"/>
                  <a:gd name="T17" fmla="*/ 0 h 70"/>
                  <a:gd name="T18" fmla="*/ 0 w 71"/>
                  <a:gd name="T19" fmla="*/ 0 h 70"/>
                  <a:gd name="T20" fmla="*/ 0 w 71"/>
                  <a:gd name="T21" fmla="*/ 0 h 70"/>
                  <a:gd name="T22" fmla="*/ 0 w 71"/>
                  <a:gd name="T23" fmla="*/ 0 h 70"/>
                  <a:gd name="T24" fmla="*/ 0 w 71"/>
                  <a:gd name="T25" fmla="*/ 0 h 70"/>
                  <a:gd name="T26" fmla="*/ 0 w 71"/>
                  <a:gd name="T27" fmla="*/ 0 h 70"/>
                  <a:gd name="T28" fmla="*/ 0 w 71"/>
                  <a:gd name="T29" fmla="*/ 0 h 70"/>
                  <a:gd name="T30" fmla="*/ 0 w 71"/>
                  <a:gd name="T31" fmla="*/ 0 h 70"/>
                  <a:gd name="T32" fmla="*/ 0 w 71"/>
                  <a:gd name="T33" fmla="*/ 0 h 70"/>
                  <a:gd name="T34" fmla="*/ 0 w 71"/>
                  <a:gd name="T35" fmla="*/ 0 h 70"/>
                  <a:gd name="T36" fmla="*/ 0 w 71"/>
                  <a:gd name="T37" fmla="*/ 0 h 70"/>
                  <a:gd name="T38" fmla="*/ 0 w 71"/>
                  <a:gd name="T39" fmla="*/ 0 h 70"/>
                  <a:gd name="T40" fmla="*/ 0 w 71"/>
                  <a:gd name="T41" fmla="*/ 0 h 70"/>
                  <a:gd name="T42" fmla="*/ 0 w 71"/>
                  <a:gd name="T43" fmla="*/ 0 h 70"/>
                  <a:gd name="T44" fmla="*/ 0 w 71"/>
                  <a:gd name="T45" fmla="*/ 0 h 70"/>
                  <a:gd name="T46" fmla="*/ 0 w 71"/>
                  <a:gd name="T47" fmla="*/ 0 h 70"/>
                  <a:gd name="T48" fmla="*/ 0 w 71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0"/>
                  <a:gd name="T77" fmla="*/ 71 w 71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0">
                    <a:moveTo>
                      <a:pt x="49" y="67"/>
                    </a:move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lnTo>
                      <a:pt x="65" y="14"/>
                    </a:lnTo>
                    <a:lnTo>
                      <a:pt x="60" y="10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0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2" y="3"/>
                    </a:lnTo>
                    <a:lnTo>
                      <a:pt x="10" y="11"/>
                    </a:lnTo>
                    <a:lnTo>
                      <a:pt x="3" y="23"/>
                    </a:lnTo>
                    <a:lnTo>
                      <a:pt x="0" y="35"/>
                    </a:lnTo>
                    <a:lnTo>
                      <a:pt x="3" y="49"/>
                    </a:lnTo>
                    <a:lnTo>
                      <a:pt x="7" y="56"/>
                    </a:lnTo>
                    <a:lnTo>
                      <a:pt x="12" y="60"/>
                    </a:lnTo>
                    <a:lnTo>
                      <a:pt x="17" y="64"/>
                    </a:lnTo>
                    <a:lnTo>
                      <a:pt x="24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69"/>
                    </a:lnTo>
                    <a:lnTo>
                      <a:pt x="49" y="6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60" name="Freeform 2273"/>
              <p:cNvSpPr>
                <a:spLocks/>
              </p:cNvSpPr>
              <p:nvPr/>
            </p:nvSpPr>
            <p:spPr bwMode="auto">
              <a:xfrm>
                <a:off x="4640" y="1335"/>
                <a:ext cx="12" cy="11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68" y="48"/>
                    </a:moveTo>
                    <a:lnTo>
                      <a:pt x="70" y="34"/>
                    </a:lnTo>
                    <a:lnTo>
                      <a:pt x="67" y="22"/>
                    </a:lnTo>
                    <a:lnTo>
                      <a:pt x="60" y="10"/>
                    </a:lnTo>
                    <a:lnTo>
                      <a:pt x="48" y="2"/>
                    </a:lnTo>
                    <a:lnTo>
                      <a:pt x="41" y="0"/>
                    </a:lnTo>
                    <a:lnTo>
                      <a:pt x="34" y="0"/>
                    </a:lnTo>
                    <a:lnTo>
                      <a:pt x="27" y="1"/>
                    </a:lnTo>
                    <a:lnTo>
                      <a:pt x="21" y="3"/>
                    </a:lnTo>
                    <a:lnTo>
                      <a:pt x="14" y="6"/>
                    </a:lnTo>
                    <a:lnTo>
                      <a:pt x="10" y="11"/>
                    </a:lnTo>
                    <a:lnTo>
                      <a:pt x="6" y="16"/>
                    </a:lnTo>
                    <a:lnTo>
                      <a:pt x="3" y="23"/>
                    </a:lnTo>
                    <a:lnTo>
                      <a:pt x="0" y="37"/>
                    </a:lnTo>
                    <a:lnTo>
                      <a:pt x="4" y="49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6" y="70"/>
                    </a:lnTo>
                    <a:lnTo>
                      <a:pt x="42" y="70"/>
                    </a:lnTo>
                    <a:lnTo>
                      <a:pt x="49" y="68"/>
                    </a:lnTo>
                    <a:lnTo>
                      <a:pt x="55" y="64"/>
                    </a:lnTo>
                    <a:lnTo>
                      <a:pt x="61" y="60"/>
                    </a:lnTo>
                    <a:lnTo>
                      <a:pt x="65" y="55"/>
                    </a:lnTo>
                    <a:lnTo>
                      <a:pt x="68" y="4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61" name="Freeform 2274"/>
              <p:cNvSpPr>
                <a:spLocks/>
              </p:cNvSpPr>
              <p:nvPr/>
            </p:nvSpPr>
            <p:spPr bwMode="auto">
              <a:xfrm>
                <a:off x="4639" y="1295"/>
                <a:ext cx="12" cy="12"/>
              </a:xfrm>
              <a:custGeom>
                <a:avLst/>
                <a:gdLst>
                  <a:gd name="T0" fmla="*/ 0 w 71"/>
                  <a:gd name="T1" fmla="*/ 0 h 71"/>
                  <a:gd name="T2" fmla="*/ 0 w 71"/>
                  <a:gd name="T3" fmla="*/ 0 h 71"/>
                  <a:gd name="T4" fmla="*/ 0 w 71"/>
                  <a:gd name="T5" fmla="*/ 0 h 71"/>
                  <a:gd name="T6" fmla="*/ 0 w 71"/>
                  <a:gd name="T7" fmla="*/ 0 h 71"/>
                  <a:gd name="T8" fmla="*/ 0 w 71"/>
                  <a:gd name="T9" fmla="*/ 0 h 71"/>
                  <a:gd name="T10" fmla="*/ 0 w 71"/>
                  <a:gd name="T11" fmla="*/ 0 h 71"/>
                  <a:gd name="T12" fmla="*/ 0 w 71"/>
                  <a:gd name="T13" fmla="*/ 0 h 71"/>
                  <a:gd name="T14" fmla="*/ 0 w 71"/>
                  <a:gd name="T15" fmla="*/ 0 h 71"/>
                  <a:gd name="T16" fmla="*/ 0 w 71"/>
                  <a:gd name="T17" fmla="*/ 0 h 71"/>
                  <a:gd name="T18" fmla="*/ 0 w 71"/>
                  <a:gd name="T19" fmla="*/ 0 h 71"/>
                  <a:gd name="T20" fmla="*/ 0 w 71"/>
                  <a:gd name="T21" fmla="*/ 0 h 71"/>
                  <a:gd name="T22" fmla="*/ 0 w 71"/>
                  <a:gd name="T23" fmla="*/ 0 h 71"/>
                  <a:gd name="T24" fmla="*/ 0 w 71"/>
                  <a:gd name="T25" fmla="*/ 0 h 71"/>
                  <a:gd name="T26" fmla="*/ 0 w 71"/>
                  <a:gd name="T27" fmla="*/ 0 h 71"/>
                  <a:gd name="T28" fmla="*/ 0 w 71"/>
                  <a:gd name="T29" fmla="*/ 0 h 71"/>
                  <a:gd name="T30" fmla="*/ 0 w 71"/>
                  <a:gd name="T31" fmla="*/ 0 h 71"/>
                  <a:gd name="T32" fmla="*/ 0 w 71"/>
                  <a:gd name="T33" fmla="*/ 0 h 71"/>
                  <a:gd name="T34" fmla="*/ 0 w 71"/>
                  <a:gd name="T35" fmla="*/ 0 h 71"/>
                  <a:gd name="T36" fmla="*/ 0 w 71"/>
                  <a:gd name="T37" fmla="*/ 0 h 71"/>
                  <a:gd name="T38" fmla="*/ 0 w 71"/>
                  <a:gd name="T39" fmla="*/ 0 h 71"/>
                  <a:gd name="T40" fmla="*/ 0 w 71"/>
                  <a:gd name="T41" fmla="*/ 0 h 71"/>
                  <a:gd name="T42" fmla="*/ 0 w 71"/>
                  <a:gd name="T43" fmla="*/ 0 h 71"/>
                  <a:gd name="T44" fmla="*/ 0 w 71"/>
                  <a:gd name="T45" fmla="*/ 0 h 71"/>
                  <a:gd name="T46" fmla="*/ 0 w 71"/>
                  <a:gd name="T47" fmla="*/ 0 h 71"/>
                  <a:gd name="T48" fmla="*/ 0 w 71"/>
                  <a:gd name="T49" fmla="*/ 0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71"/>
                  <a:gd name="T77" fmla="*/ 71 w 71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71">
                    <a:moveTo>
                      <a:pt x="68" y="20"/>
                    </a:moveTo>
                    <a:lnTo>
                      <a:pt x="64" y="14"/>
                    </a:lnTo>
                    <a:lnTo>
                      <a:pt x="60" y="9"/>
                    </a:lnTo>
                    <a:lnTo>
                      <a:pt x="55" y="5"/>
                    </a:lnTo>
                    <a:lnTo>
                      <a:pt x="48" y="2"/>
                    </a:lnTo>
                    <a:lnTo>
                      <a:pt x="42" y="1"/>
                    </a:lnTo>
                    <a:lnTo>
                      <a:pt x="34" y="0"/>
                    </a:lnTo>
                    <a:lnTo>
                      <a:pt x="28" y="1"/>
                    </a:lnTo>
                    <a:lnTo>
                      <a:pt x="21" y="3"/>
                    </a:lnTo>
                    <a:lnTo>
                      <a:pt x="10" y="10"/>
                    </a:lnTo>
                    <a:lnTo>
                      <a:pt x="3" y="22"/>
                    </a:lnTo>
                    <a:lnTo>
                      <a:pt x="0" y="36"/>
                    </a:lnTo>
                    <a:lnTo>
                      <a:pt x="3" y="49"/>
                    </a:lnTo>
                    <a:lnTo>
                      <a:pt x="6" y="55"/>
                    </a:lnTo>
                    <a:lnTo>
                      <a:pt x="12" y="61"/>
                    </a:lnTo>
                    <a:lnTo>
                      <a:pt x="17" y="65"/>
                    </a:lnTo>
                    <a:lnTo>
                      <a:pt x="24" y="67"/>
                    </a:lnTo>
                    <a:lnTo>
                      <a:pt x="30" y="69"/>
                    </a:lnTo>
                    <a:lnTo>
                      <a:pt x="36" y="71"/>
                    </a:lnTo>
                    <a:lnTo>
                      <a:pt x="44" y="69"/>
                    </a:lnTo>
                    <a:lnTo>
                      <a:pt x="50" y="67"/>
                    </a:lnTo>
                    <a:lnTo>
                      <a:pt x="61" y="59"/>
                    </a:lnTo>
                    <a:lnTo>
                      <a:pt x="69" y="47"/>
                    </a:lnTo>
                    <a:lnTo>
                      <a:pt x="71" y="34"/>
                    </a:lnTo>
                    <a:lnTo>
                      <a:pt x="68" y="2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62" name="Freeform 2275"/>
              <p:cNvSpPr>
                <a:spLocks/>
              </p:cNvSpPr>
              <p:nvPr/>
            </p:nvSpPr>
            <p:spPr bwMode="auto">
              <a:xfrm>
                <a:off x="4610" y="1267"/>
                <a:ext cx="11" cy="12"/>
              </a:xfrm>
              <a:custGeom>
                <a:avLst/>
                <a:gdLst>
                  <a:gd name="T0" fmla="*/ 0 w 70"/>
                  <a:gd name="T1" fmla="*/ 0 h 70"/>
                  <a:gd name="T2" fmla="*/ 0 w 70"/>
                  <a:gd name="T3" fmla="*/ 0 h 70"/>
                  <a:gd name="T4" fmla="*/ 0 w 70"/>
                  <a:gd name="T5" fmla="*/ 0 h 70"/>
                  <a:gd name="T6" fmla="*/ 0 w 70"/>
                  <a:gd name="T7" fmla="*/ 0 h 70"/>
                  <a:gd name="T8" fmla="*/ 0 w 70"/>
                  <a:gd name="T9" fmla="*/ 0 h 70"/>
                  <a:gd name="T10" fmla="*/ 0 w 70"/>
                  <a:gd name="T11" fmla="*/ 0 h 70"/>
                  <a:gd name="T12" fmla="*/ 0 w 70"/>
                  <a:gd name="T13" fmla="*/ 0 h 70"/>
                  <a:gd name="T14" fmla="*/ 0 w 70"/>
                  <a:gd name="T15" fmla="*/ 0 h 70"/>
                  <a:gd name="T16" fmla="*/ 0 w 70"/>
                  <a:gd name="T17" fmla="*/ 0 h 70"/>
                  <a:gd name="T18" fmla="*/ 0 w 70"/>
                  <a:gd name="T19" fmla="*/ 0 h 70"/>
                  <a:gd name="T20" fmla="*/ 0 w 70"/>
                  <a:gd name="T21" fmla="*/ 0 h 70"/>
                  <a:gd name="T22" fmla="*/ 0 w 70"/>
                  <a:gd name="T23" fmla="*/ 0 h 70"/>
                  <a:gd name="T24" fmla="*/ 0 w 70"/>
                  <a:gd name="T25" fmla="*/ 0 h 70"/>
                  <a:gd name="T26" fmla="*/ 0 w 70"/>
                  <a:gd name="T27" fmla="*/ 0 h 70"/>
                  <a:gd name="T28" fmla="*/ 0 w 70"/>
                  <a:gd name="T29" fmla="*/ 0 h 70"/>
                  <a:gd name="T30" fmla="*/ 0 w 70"/>
                  <a:gd name="T31" fmla="*/ 0 h 70"/>
                  <a:gd name="T32" fmla="*/ 0 w 70"/>
                  <a:gd name="T33" fmla="*/ 0 h 70"/>
                  <a:gd name="T34" fmla="*/ 0 w 70"/>
                  <a:gd name="T35" fmla="*/ 0 h 70"/>
                  <a:gd name="T36" fmla="*/ 0 w 70"/>
                  <a:gd name="T37" fmla="*/ 0 h 70"/>
                  <a:gd name="T38" fmla="*/ 0 w 70"/>
                  <a:gd name="T39" fmla="*/ 0 h 70"/>
                  <a:gd name="T40" fmla="*/ 0 w 70"/>
                  <a:gd name="T41" fmla="*/ 0 h 70"/>
                  <a:gd name="T42" fmla="*/ 0 w 70"/>
                  <a:gd name="T43" fmla="*/ 0 h 70"/>
                  <a:gd name="T44" fmla="*/ 0 w 70"/>
                  <a:gd name="T45" fmla="*/ 0 h 70"/>
                  <a:gd name="T46" fmla="*/ 0 w 70"/>
                  <a:gd name="T47" fmla="*/ 0 h 70"/>
                  <a:gd name="T48" fmla="*/ 0 w 70"/>
                  <a:gd name="T49" fmla="*/ 0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70"/>
                  <a:gd name="T77" fmla="*/ 70 w 70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70">
                    <a:moveTo>
                      <a:pt x="47" y="3"/>
                    </a:moveTo>
                    <a:lnTo>
                      <a:pt x="41" y="0"/>
                    </a:lnTo>
                    <a:lnTo>
                      <a:pt x="33" y="0"/>
                    </a:lnTo>
                    <a:lnTo>
                      <a:pt x="27" y="1"/>
                    </a:lnTo>
                    <a:lnTo>
                      <a:pt x="20" y="4"/>
                    </a:lnTo>
                    <a:lnTo>
                      <a:pt x="15" y="7"/>
                    </a:lnTo>
                    <a:lnTo>
                      <a:pt x="10" y="11"/>
                    </a:lnTo>
                    <a:lnTo>
                      <a:pt x="5" y="16"/>
                    </a:lnTo>
                    <a:lnTo>
                      <a:pt x="2" y="23"/>
                    </a:lnTo>
                    <a:lnTo>
                      <a:pt x="0" y="37"/>
                    </a:lnTo>
                    <a:lnTo>
                      <a:pt x="3" y="50"/>
                    </a:lnTo>
                    <a:lnTo>
                      <a:pt x="11" y="60"/>
                    </a:lnTo>
                    <a:lnTo>
                      <a:pt x="23" y="68"/>
                    </a:lnTo>
                    <a:lnTo>
                      <a:pt x="29" y="70"/>
                    </a:lnTo>
                    <a:lnTo>
                      <a:pt x="37" y="70"/>
                    </a:lnTo>
                    <a:lnTo>
                      <a:pt x="43" y="70"/>
                    </a:lnTo>
                    <a:lnTo>
                      <a:pt x="49" y="67"/>
                    </a:lnTo>
                    <a:lnTo>
                      <a:pt x="56" y="64"/>
                    </a:lnTo>
                    <a:lnTo>
                      <a:pt x="60" y="59"/>
                    </a:lnTo>
                    <a:lnTo>
                      <a:pt x="64" y="54"/>
                    </a:lnTo>
                    <a:lnTo>
                      <a:pt x="68" y="48"/>
                    </a:lnTo>
                    <a:lnTo>
                      <a:pt x="70" y="34"/>
                    </a:lnTo>
                    <a:lnTo>
                      <a:pt x="67" y="21"/>
                    </a:lnTo>
                    <a:lnTo>
                      <a:pt x="59" y="10"/>
                    </a:lnTo>
                    <a:lnTo>
                      <a:pt x="47" y="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63" name="Freeform 2276"/>
              <p:cNvSpPr>
                <a:spLocks/>
              </p:cNvSpPr>
              <p:nvPr/>
            </p:nvSpPr>
            <p:spPr bwMode="auto">
              <a:xfrm>
                <a:off x="4593" y="1280"/>
                <a:ext cx="8" cy="9"/>
              </a:xfrm>
              <a:custGeom>
                <a:avLst/>
                <a:gdLst>
                  <a:gd name="T0" fmla="*/ 0 w 49"/>
                  <a:gd name="T1" fmla="*/ 0 h 49"/>
                  <a:gd name="T2" fmla="*/ 0 w 49"/>
                  <a:gd name="T3" fmla="*/ 0 h 49"/>
                  <a:gd name="T4" fmla="*/ 0 w 49"/>
                  <a:gd name="T5" fmla="*/ 0 h 49"/>
                  <a:gd name="T6" fmla="*/ 0 w 49"/>
                  <a:gd name="T7" fmla="*/ 0 h 49"/>
                  <a:gd name="T8" fmla="*/ 0 w 49"/>
                  <a:gd name="T9" fmla="*/ 0 h 49"/>
                  <a:gd name="T10" fmla="*/ 0 w 49"/>
                  <a:gd name="T11" fmla="*/ 0 h 49"/>
                  <a:gd name="T12" fmla="*/ 0 w 49"/>
                  <a:gd name="T13" fmla="*/ 0 h 49"/>
                  <a:gd name="T14" fmla="*/ 0 w 49"/>
                  <a:gd name="T15" fmla="*/ 0 h 49"/>
                  <a:gd name="T16" fmla="*/ 0 w 49"/>
                  <a:gd name="T17" fmla="*/ 0 h 49"/>
                  <a:gd name="T18" fmla="*/ 0 w 49"/>
                  <a:gd name="T19" fmla="*/ 0 h 49"/>
                  <a:gd name="T20" fmla="*/ 0 w 49"/>
                  <a:gd name="T21" fmla="*/ 0 h 49"/>
                  <a:gd name="T22" fmla="*/ 0 w 49"/>
                  <a:gd name="T23" fmla="*/ 0 h 49"/>
                  <a:gd name="T24" fmla="*/ 0 w 49"/>
                  <a:gd name="T25" fmla="*/ 0 h 49"/>
                  <a:gd name="T26" fmla="*/ 0 w 49"/>
                  <a:gd name="T27" fmla="*/ 0 h 49"/>
                  <a:gd name="T28" fmla="*/ 0 w 49"/>
                  <a:gd name="T29" fmla="*/ 0 h 49"/>
                  <a:gd name="T30" fmla="*/ 0 w 49"/>
                  <a:gd name="T31" fmla="*/ 0 h 49"/>
                  <a:gd name="T32" fmla="*/ 0 w 49"/>
                  <a:gd name="T33" fmla="*/ 0 h 4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49"/>
                  <a:gd name="T53" fmla="*/ 49 w 49"/>
                  <a:gd name="T54" fmla="*/ 49 h 4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49">
                    <a:moveTo>
                      <a:pt x="25" y="0"/>
                    </a:moveTo>
                    <a:lnTo>
                      <a:pt x="15" y="2"/>
                    </a:lnTo>
                    <a:lnTo>
                      <a:pt x="8" y="7"/>
                    </a:lnTo>
                    <a:lnTo>
                      <a:pt x="2" y="15"/>
                    </a:lnTo>
                    <a:lnTo>
                      <a:pt x="0" y="24"/>
                    </a:lnTo>
                    <a:lnTo>
                      <a:pt x="2" y="34"/>
                    </a:lnTo>
                    <a:lnTo>
                      <a:pt x="8" y="42"/>
                    </a:lnTo>
                    <a:lnTo>
                      <a:pt x="15" y="47"/>
                    </a:lnTo>
                    <a:lnTo>
                      <a:pt x="25" y="49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4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4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64" name="Freeform 2277"/>
              <p:cNvSpPr>
                <a:spLocks/>
              </p:cNvSpPr>
              <p:nvPr/>
            </p:nvSpPr>
            <p:spPr bwMode="auto">
              <a:xfrm>
                <a:off x="4567" y="1291"/>
                <a:ext cx="8" cy="9"/>
              </a:xfrm>
              <a:custGeom>
                <a:avLst/>
                <a:gdLst>
                  <a:gd name="T0" fmla="*/ 0 w 51"/>
                  <a:gd name="T1" fmla="*/ 0 h 51"/>
                  <a:gd name="T2" fmla="*/ 0 w 51"/>
                  <a:gd name="T3" fmla="*/ 0 h 51"/>
                  <a:gd name="T4" fmla="*/ 0 w 51"/>
                  <a:gd name="T5" fmla="*/ 0 h 51"/>
                  <a:gd name="T6" fmla="*/ 0 w 51"/>
                  <a:gd name="T7" fmla="*/ 0 h 51"/>
                  <a:gd name="T8" fmla="*/ 0 w 51"/>
                  <a:gd name="T9" fmla="*/ 0 h 51"/>
                  <a:gd name="T10" fmla="*/ 0 w 51"/>
                  <a:gd name="T11" fmla="*/ 0 h 51"/>
                  <a:gd name="T12" fmla="*/ 0 w 51"/>
                  <a:gd name="T13" fmla="*/ 0 h 51"/>
                  <a:gd name="T14" fmla="*/ 0 w 51"/>
                  <a:gd name="T15" fmla="*/ 0 h 51"/>
                  <a:gd name="T16" fmla="*/ 0 w 51"/>
                  <a:gd name="T17" fmla="*/ 0 h 51"/>
                  <a:gd name="T18" fmla="*/ 0 w 51"/>
                  <a:gd name="T19" fmla="*/ 0 h 51"/>
                  <a:gd name="T20" fmla="*/ 0 w 51"/>
                  <a:gd name="T21" fmla="*/ 0 h 51"/>
                  <a:gd name="T22" fmla="*/ 0 w 51"/>
                  <a:gd name="T23" fmla="*/ 0 h 51"/>
                  <a:gd name="T24" fmla="*/ 0 w 51"/>
                  <a:gd name="T25" fmla="*/ 0 h 51"/>
                  <a:gd name="T26" fmla="*/ 0 w 51"/>
                  <a:gd name="T27" fmla="*/ 0 h 51"/>
                  <a:gd name="T28" fmla="*/ 0 w 51"/>
                  <a:gd name="T29" fmla="*/ 0 h 51"/>
                  <a:gd name="T30" fmla="*/ 0 w 51"/>
                  <a:gd name="T31" fmla="*/ 0 h 51"/>
                  <a:gd name="T32" fmla="*/ 0 w 51"/>
                  <a:gd name="T33" fmla="*/ 0 h 51"/>
                  <a:gd name="T34" fmla="*/ 0 w 51"/>
                  <a:gd name="T35" fmla="*/ 0 h 51"/>
                  <a:gd name="T36" fmla="*/ 0 w 51"/>
                  <a:gd name="T37" fmla="*/ 0 h 51"/>
                  <a:gd name="T38" fmla="*/ 0 w 51"/>
                  <a:gd name="T39" fmla="*/ 0 h 51"/>
                  <a:gd name="T40" fmla="*/ 0 w 51"/>
                  <a:gd name="T41" fmla="*/ 0 h 51"/>
                  <a:gd name="T42" fmla="*/ 0 w 51"/>
                  <a:gd name="T43" fmla="*/ 0 h 51"/>
                  <a:gd name="T44" fmla="*/ 0 w 51"/>
                  <a:gd name="T45" fmla="*/ 0 h 51"/>
                  <a:gd name="T46" fmla="*/ 0 w 51"/>
                  <a:gd name="T47" fmla="*/ 0 h 51"/>
                  <a:gd name="T48" fmla="*/ 0 w 51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1"/>
                  <a:gd name="T77" fmla="*/ 51 w 51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1">
                    <a:moveTo>
                      <a:pt x="8" y="8"/>
                    </a:moveTo>
                    <a:lnTo>
                      <a:pt x="1" y="16"/>
                    </a:lnTo>
                    <a:lnTo>
                      <a:pt x="0" y="25"/>
                    </a:lnTo>
                    <a:lnTo>
                      <a:pt x="1" y="35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5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8"/>
                    </a:lnTo>
                    <a:lnTo>
                      <a:pt x="39" y="5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65" name="Freeform 2278"/>
              <p:cNvSpPr>
                <a:spLocks/>
              </p:cNvSpPr>
              <p:nvPr/>
            </p:nvSpPr>
            <p:spPr bwMode="auto">
              <a:xfrm>
                <a:off x="4556" y="1318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0" y="25"/>
                    </a:moveTo>
                    <a:lnTo>
                      <a:pt x="2" y="34"/>
                    </a:lnTo>
                    <a:lnTo>
                      <a:pt x="7" y="42"/>
                    </a:lnTo>
                    <a:lnTo>
                      <a:pt x="15" y="47"/>
                    </a:lnTo>
                    <a:lnTo>
                      <a:pt x="25" y="50"/>
                    </a:lnTo>
                    <a:lnTo>
                      <a:pt x="34" y="47"/>
                    </a:lnTo>
                    <a:lnTo>
                      <a:pt x="42" y="42"/>
                    </a:lnTo>
                    <a:lnTo>
                      <a:pt x="47" y="34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2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7" y="8"/>
                    </a:lnTo>
                    <a:lnTo>
                      <a:pt x="2" y="15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66" name="Freeform 2279"/>
              <p:cNvSpPr>
                <a:spLocks/>
              </p:cNvSpPr>
              <p:nvPr/>
            </p:nvSpPr>
            <p:spPr bwMode="auto">
              <a:xfrm>
                <a:off x="4567" y="1344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w 51"/>
                  <a:gd name="T35" fmla="*/ 0 h 50"/>
                  <a:gd name="T36" fmla="*/ 0 w 51"/>
                  <a:gd name="T37" fmla="*/ 0 h 50"/>
                  <a:gd name="T38" fmla="*/ 0 w 51"/>
                  <a:gd name="T39" fmla="*/ 0 h 50"/>
                  <a:gd name="T40" fmla="*/ 0 w 51"/>
                  <a:gd name="T41" fmla="*/ 0 h 50"/>
                  <a:gd name="T42" fmla="*/ 0 w 51"/>
                  <a:gd name="T43" fmla="*/ 0 h 50"/>
                  <a:gd name="T44" fmla="*/ 0 w 51"/>
                  <a:gd name="T45" fmla="*/ 0 h 50"/>
                  <a:gd name="T46" fmla="*/ 0 w 51"/>
                  <a:gd name="T47" fmla="*/ 0 h 50"/>
                  <a:gd name="T48" fmla="*/ 0 w 51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50"/>
                  <a:gd name="T77" fmla="*/ 51 w 5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50">
                    <a:moveTo>
                      <a:pt x="8" y="43"/>
                    </a:moveTo>
                    <a:lnTo>
                      <a:pt x="12" y="46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50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9" y="34"/>
                    </a:lnTo>
                    <a:lnTo>
                      <a:pt x="51" y="25"/>
                    </a:lnTo>
                    <a:lnTo>
                      <a:pt x="49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5" y="2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8" y="7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1" y="34"/>
                    </a:lnTo>
                    <a:lnTo>
                      <a:pt x="8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67" name="Freeform 2280"/>
              <p:cNvSpPr>
                <a:spLocks/>
              </p:cNvSpPr>
              <p:nvPr/>
            </p:nvSpPr>
            <p:spPr bwMode="auto">
              <a:xfrm>
                <a:off x="4593" y="1355"/>
                <a:ext cx="8" cy="8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9"/>
                  <a:gd name="T52" fmla="*/ 0 h 50"/>
                  <a:gd name="T53" fmla="*/ 49 w 49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9" h="50">
                    <a:moveTo>
                      <a:pt x="25" y="50"/>
                    </a:moveTo>
                    <a:lnTo>
                      <a:pt x="34" y="48"/>
                    </a:lnTo>
                    <a:lnTo>
                      <a:pt x="42" y="42"/>
                    </a:lnTo>
                    <a:lnTo>
                      <a:pt x="47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8"/>
                    </a:lnTo>
                    <a:lnTo>
                      <a:pt x="34" y="3"/>
                    </a:lnTo>
                    <a:lnTo>
                      <a:pt x="25" y="0"/>
                    </a:lnTo>
                    <a:lnTo>
                      <a:pt x="15" y="3"/>
                    </a:lnTo>
                    <a:lnTo>
                      <a:pt x="8" y="8"/>
                    </a:lnTo>
                    <a:lnTo>
                      <a:pt x="2" y="15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8" y="42"/>
                    </a:lnTo>
                    <a:lnTo>
                      <a:pt x="15" y="48"/>
                    </a:lnTo>
                    <a:lnTo>
                      <a:pt x="25" y="5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68" name="Freeform 2281"/>
              <p:cNvSpPr>
                <a:spLocks/>
              </p:cNvSpPr>
              <p:nvPr/>
            </p:nvSpPr>
            <p:spPr bwMode="auto">
              <a:xfrm>
                <a:off x="4619" y="1344"/>
                <a:ext cx="9" cy="8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43" y="43"/>
                    </a:moveTo>
                    <a:lnTo>
                      <a:pt x="48" y="34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0" y="49"/>
                    </a:lnTo>
                    <a:lnTo>
                      <a:pt x="26" y="50"/>
                    </a:lnTo>
                    <a:lnTo>
                      <a:pt x="30" y="49"/>
                    </a:lnTo>
                    <a:lnTo>
                      <a:pt x="34" y="48"/>
                    </a:lnTo>
                    <a:lnTo>
                      <a:pt x="39" y="46"/>
                    </a:lnTo>
                    <a:lnTo>
                      <a:pt x="43" y="4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69" name="Freeform 2282"/>
              <p:cNvSpPr>
                <a:spLocks/>
              </p:cNvSpPr>
              <p:nvPr/>
            </p:nvSpPr>
            <p:spPr bwMode="auto">
              <a:xfrm>
                <a:off x="4630" y="1318"/>
                <a:ext cx="8" cy="8"/>
              </a:xfrm>
              <a:custGeom>
                <a:avLst/>
                <a:gdLst>
                  <a:gd name="T0" fmla="*/ 0 w 51"/>
                  <a:gd name="T1" fmla="*/ 0 h 50"/>
                  <a:gd name="T2" fmla="*/ 0 w 51"/>
                  <a:gd name="T3" fmla="*/ 0 h 50"/>
                  <a:gd name="T4" fmla="*/ 0 w 51"/>
                  <a:gd name="T5" fmla="*/ 0 h 50"/>
                  <a:gd name="T6" fmla="*/ 0 w 51"/>
                  <a:gd name="T7" fmla="*/ 0 h 50"/>
                  <a:gd name="T8" fmla="*/ 0 w 51"/>
                  <a:gd name="T9" fmla="*/ 0 h 50"/>
                  <a:gd name="T10" fmla="*/ 0 w 51"/>
                  <a:gd name="T11" fmla="*/ 0 h 50"/>
                  <a:gd name="T12" fmla="*/ 0 w 51"/>
                  <a:gd name="T13" fmla="*/ 0 h 50"/>
                  <a:gd name="T14" fmla="*/ 0 w 51"/>
                  <a:gd name="T15" fmla="*/ 0 h 50"/>
                  <a:gd name="T16" fmla="*/ 0 w 51"/>
                  <a:gd name="T17" fmla="*/ 0 h 50"/>
                  <a:gd name="T18" fmla="*/ 0 w 51"/>
                  <a:gd name="T19" fmla="*/ 0 h 50"/>
                  <a:gd name="T20" fmla="*/ 0 w 51"/>
                  <a:gd name="T21" fmla="*/ 0 h 50"/>
                  <a:gd name="T22" fmla="*/ 0 w 51"/>
                  <a:gd name="T23" fmla="*/ 0 h 50"/>
                  <a:gd name="T24" fmla="*/ 0 w 51"/>
                  <a:gd name="T25" fmla="*/ 0 h 50"/>
                  <a:gd name="T26" fmla="*/ 0 w 51"/>
                  <a:gd name="T27" fmla="*/ 0 h 50"/>
                  <a:gd name="T28" fmla="*/ 0 w 51"/>
                  <a:gd name="T29" fmla="*/ 0 h 50"/>
                  <a:gd name="T30" fmla="*/ 0 w 51"/>
                  <a:gd name="T31" fmla="*/ 0 h 50"/>
                  <a:gd name="T32" fmla="*/ 0 w 51"/>
                  <a:gd name="T33" fmla="*/ 0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1"/>
                  <a:gd name="T52" fmla="*/ 0 h 50"/>
                  <a:gd name="T53" fmla="*/ 51 w 51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1" h="50">
                    <a:moveTo>
                      <a:pt x="51" y="25"/>
                    </a:moveTo>
                    <a:lnTo>
                      <a:pt x="49" y="15"/>
                    </a:lnTo>
                    <a:lnTo>
                      <a:pt x="43" y="8"/>
                    </a:lnTo>
                    <a:lnTo>
                      <a:pt x="36" y="2"/>
                    </a:lnTo>
                    <a:lnTo>
                      <a:pt x="26" y="0"/>
                    </a:lnTo>
                    <a:lnTo>
                      <a:pt x="16" y="2"/>
                    </a:lnTo>
                    <a:lnTo>
                      <a:pt x="8" y="8"/>
                    </a:lnTo>
                    <a:lnTo>
                      <a:pt x="3" y="15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8" y="42"/>
                    </a:lnTo>
                    <a:lnTo>
                      <a:pt x="16" y="47"/>
                    </a:lnTo>
                    <a:lnTo>
                      <a:pt x="26" y="50"/>
                    </a:lnTo>
                    <a:lnTo>
                      <a:pt x="36" y="47"/>
                    </a:lnTo>
                    <a:lnTo>
                      <a:pt x="43" y="42"/>
                    </a:lnTo>
                    <a:lnTo>
                      <a:pt x="49" y="34"/>
                    </a:lnTo>
                    <a:lnTo>
                      <a:pt x="51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70" name="Freeform 2283"/>
              <p:cNvSpPr>
                <a:spLocks/>
              </p:cNvSpPr>
              <p:nvPr/>
            </p:nvSpPr>
            <p:spPr bwMode="auto">
              <a:xfrm>
                <a:off x="4619" y="1291"/>
                <a:ext cx="9" cy="9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43" y="8"/>
                    </a:moveTo>
                    <a:lnTo>
                      <a:pt x="39" y="5"/>
                    </a:lnTo>
                    <a:lnTo>
                      <a:pt x="34" y="2"/>
                    </a:lnTo>
                    <a:lnTo>
                      <a:pt x="30" y="1"/>
                    </a:lnTo>
                    <a:lnTo>
                      <a:pt x="26" y="0"/>
                    </a:lnTo>
                    <a:lnTo>
                      <a:pt x="20" y="1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7" y="8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0" y="50"/>
                    </a:lnTo>
                    <a:lnTo>
                      <a:pt x="26" y="51"/>
                    </a:lnTo>
                    <a:lnTo>
                      <a:pt x="30" y="50"/>
                    </a:lnTo>
                    <a:lnTo>
                      <a:pt x="34" y="49"/>
                    </a:lnTo>
                    <a:lnTo>
                      <a:pt x="39" y="46"/>
                    </a:lnTo>
                    <a:lnTo>
                      <a:pt x="43" y="43"/>
                    </a:lnTo>
                    <a:lnTo>
                      <a:pt x="48" y="35"/>
                    </a:lnTo>
                    <a:lnTo>
                      <a:pt x="50" y="25"/>
                    </a:lnTo>
                    <a:lnTo>
                      <a:pt x="48" y="16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71" name="Freeform 2284"/>
              <p:cNvSpPr>
                <a:spLocks/>
              </p:cNvSpPr>
              <p:nvPr/>
            </p:nvSpPr>
            <p:spPr bwMode="auto">
              <a:xfrm>
                <a:off x="4578" y="1284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15" y="2"/>
                    </a:moveTo>
                    <a:lnTo>
                      <a:pt x="6" y="8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5" y="40"/>
                    </a:lnTo>
                    <a:lnTo>
                      <a:pt x="8" y="44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1" y="51"/>
                    </a:lnTo>
                    <a:lnTo>
                      <a:pt x="26" y="51"/>
                    </a:lnTo>
                    <a:lnTo>
                      <a:pt x="30" y="49"/>
                    </a:lnTo>
                    <a:lnTo>
                      <a:pt x="35" y="48"/>
                    </a:lnTo>
                    <a:lnTo>
                      <a:pt x="44" y="42"/>
                    </a:lnTo>
                    <a:lnTo>
                      <a:pt x="48" y="34"/>
                    </a:lnTo>
                    <a:lnTo>
                      <a:pt x="50" y="25"/>
                    </a:lnTo>
                    <a:lnTo>
                      <a:pt x="48" y="15"/>
                    </a:lnTo>
                    <a:lnTo>
                      <a:pt x="46" y="11"/>
                    </a:lnTo>
                    <a:lnTo>
                      <a:pt x="43" y="7"/>
                    </a:lnTo>
                    <a:lnTo>
                      <a:pt x="39" y="4"/>
                    </a:lnTo>
                    <a:lnTo>
                      <a:pt x="34" y="2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72" name="Freeform 2285"/>
              <p:cNvSpPr>
                <a:spLocks/>
              </p:cNvSpPr>
              <p:nvPr/>
            </p:nvSpPr>
            <p:spPr bwMode="auto">
              <a:xfrm>
                <a:off x="4558" y="1304"/>
                <a:ext cx="8" cy="9"/>
              </a:xfrm>
              <a:custGeom>
                <a:avLst/>
                <a:gdLst>
                  <a:gd name="T0" fmla="*/ 0 w 50"/>
                  <a:gd name="T1" fmla="*/ 0 h 50"/>
                  <a:gd name="T2" fmla="*/ 0 w 50"/>
                  <a:gd name="T3" fmla="*/ 0 h 50"/>
                  <a:gd name="T4" fmla="*/ 0 w 50"/>
                  <a:gd name="T5" fmla="*/ 0 h 50"/>
                  <a:gd name="T6" fmla="*/ 0 w 50"/>
                  <a:gd name="T7" fmla="*/ 0 h 50"/>
                  <a:gd name="T8" fmla="*/ 0 w 50"/>
                  <a:gd name="T9" fmla="*/ 0 h 50"/>
                  <a:gd name="T10" fmla="*/ 0 w 50"/>
                  <a:gd name="T11" fmla="*/ 0 h 50"/>
                  <a:gd name="T12" fmla="*/ 0 w 50"/>
                  <a:gd name="T13" fmla="*/ 0 h 50"/>
                  <a:gd name="T14" fmla="*/ 0 w 50"/>
                  <a:gd name="T15" fmla="*/ 0 h 50"/>
                  <a:gd name="T16" fmla="*/ 0 w 50"/>
                  <a:gd name="T17" fmla="*/ 0 h 50"/>
                  <a:gd name="T18" fmla="*/ 0 w 50"/>
                  <a:gd name="T19" fmla="*/ 0 h 50"/>
                  <a:gd name="T20" fmla="*/ 0 w 50"/>
                  <a:gd name="T21" fmla="*/ 0 h 50"/>
                  <a:gd name="T22" fmla="*/ 0 w 50"/>
                  <a:gd name="T23" fmla="*/ 0 h 50"/>
                  <a:gd name="T24" fmla="*/ 0 w 50"/>
                  <a:gd name="T25" fmla="*/ 0 h 50"/>
                  <a:gd name="T26" fmla="*/ 0 w 50"/>
                  <a:gd name="T27" fmla="*/ 0 h 50"/>
                  <a:gd name="T28" fmla="*/ 0 w 50"/>
                  <a:gd name="T29" fmla="*/ 0 h 50"/>
                  <a:gd name="T30" fmla="*/ 0 w 50"/>
                  <a:gd name="T31" fmla="*/ 0 h 50"/>
                  <a:gd name="T32" fmla="*/ 0 w 50"/>
                  <a:gd name="T33" fmla="*/ 0 h 50"/>
                  <a:gd name="T34" fmla="*/ 0 w 50"/>
                  <a:gd name="T35" fmla="*/ 0 h 50"/>
                  <a:gd name="T36" fmla="*/ 0 w 50"/>
                  <a:gd name="T37" fmla="*/ 0 h 50"/>
                  <a:gd name="T38" fmla="*/ 0 w 50"/>
                  <a:gd name="T39" fmla="*/ 0 h 50"/>
                  <a:gd name="T40" fmla="*/ 0 w 50"/>
                  <a:gd name="T41" fmla="*/ 0 h 50"/>
                  <a:gd name="T42" fmla="*/ 0 w 50"/>
                  <a:gd name="T43" fmla="*/ 0 h 50"/>
                  <a:gd name="T44" fmla="*/ 0 w 50"/>
                  <a:gd name="T45" fmla="*/ 0 h 50"/>
                  <a:gd name="T46" fmla="*/ 0 w 50"/>
                  <a:gd name="T47" fmla="*/ 0 h 50"/>
                  <a:gd name="T48" fmla="*/ 0 w 50"/>
                  <a:gd name="T49" fmla="*/ 0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0"/>
                  <a:gd name="T77" fmla="*/ 50 w 50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0">
                    <a:moveTo>
                      <a:pt x="2" y="16"/>
                    </a:moveTo>
                    <a:lnTo>
                      <a:pt x="0" y="25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6" y="50"/>
                    </a:lnTo>
                    <a:lnTo>
                      <a:pt x="31" y="49"/>
                    </a:lnTo>
                    <a:lnTo>
                      <a:pt x="35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6" y="38"/>
                    </a:lnTo>
                    <a:lnTo>
                      <a:pt x="48" y="34"/>
                    </a:lnTo>
                    <a:lnTo>
                      <a:pt x="50" y="24"/>
                    </a:lnTo>
                    <a:lnTo>
                      <a:pt x="48" y="15"/>
                    </a:lnTo>
                    <a:lnTo>
                      <a:pt x="43" y="7"/>
                    </a:lnTo>
                    <a:lnTo>
                      <a:pt x="34" y="2"/>
                    </a:lnTo>
                    <a:lnTo>
                      <a:pt x="29" y="1"/>
                    </a:lnTo>
                    <a:lnTo>
                      <a:pt x="25" y="0"/>
                    </a:lnTo>
                    <a:lnTo>
                      <a:pt x="20" y="1"/>
                    </a:lnTo>
                    <a:lnTo>
                      <a:pt x="15" y="2"/>
                    </a:lnTo>
                    <a:lnTo>
                      <a:pt x="12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73" name="Freeform 2286"/>
              <p:cNvSpPr>
                <a:spLocks/>
              </p:cNvSpPr>
              <p:nvPr/>
            </p:nvSpPr>
            <p:spPr bwMode="auto">
              <a:xfrm>
                <a:off x="4559" y="1333"/>
                <a:ext cx="8" cy="8"/>
              </a:xfrm>
              <a:custGeom>
                <a:avLst/>
                <a:gdLst>
                  <a:gd name="T0" fmla="*/ 0 w 50"/>
                  <a:gd name="T1" fmla="*/ 0 h 51"/>
                  <a:gd name="T2" fmla="*/ 0 w 50"/>
                  <a:gd name="T3" fmla="*/ 0 h 51"/>
                  <a:gd name="T4" fmla="*/ 0 w 50"/>
                  <a:gd name="T5" fmla="*/ 0 h 51"/>
                  <a:gd name="T6" fmla="*/ 0 w 50"/>
                  <a:gd name="T7" fmla="*/ 0 h 51"/>
                  <a:gd name="T8" fmla="*/ 0 w 50"/>
                  <a:gd name="T9" fmla="*/ 0 h 51"/>
                  <a:gd name="T10" fmla="*/ 0 w 50"/>
                  <a:gd name="T11" fmla="*/ 0 h 51"/>
                  <a:gd name="T12" fmla="*/ 0 w 50"/>
                  <a:gd name="T13" fmla="*/ 0 h 51"/>
                  <a:gd name="T14" fmla="*/ 0 w 50"/>
                  <a:gd name="T15" fmla="*/ 0 h 51"/>
                  <a:gd name="T16" fmla="*/ 0 w 50"/>
                  <a:gd name="T17" fmla="*/ 0 h 51"/>
                  <a:gd name="T18" fmla="*/ 0 w 50"/>
                  <a:gd name="T19" fmla="*/ 0 h 51"/>
                  <a:gd name="T20" fmla="*/ 0 w 50"/>
                  <a:gd name="T21" fmla="*/ 0 h 51"/>
                  <a:gd name="T22" fmla="*/ 0 w 50"/>
                  <a:gd name="T23" fmla="*/ 0 h 51"/>
                  <a:gd name="T24" fmla="*/ 0 w 50"/>
                  <a:gd name="T25" fmla="*/ 0 h 51"/>
                  <a:gd name="T26" fmla="*/ 0 w 50"/>
                  <a:gd name="T27" fmla="*/ 0 h 51"/>
                  <a:gd name="T28" fmla="*/ 0 w 50"/>
                  <a:gd name="T29" fmla="*/ 0 h 51"/>
                  <a:gd name="T30" fmla="*/ 0 w 50"/>
                  <a:gd name="T31" fmla="*/ 0 h 51"/>
                  <a:gd name="T32" fmla="*/ 0 w 50"/>
                  <a:gd name="T33" fmla="*/ 0 h 51"/>
                  <a:gd name="T34" fmla="*/ 0 w 50"/>
                  <a:gd name="T35" fmla="*/ 0 h 51"/>
                  <a:gd name="T36" fmla="*/ 0 w 50"/>
                  <a:gd name="T37" fmla="*/ 0 h 51"/>
                  <a:gd name="T38" fmla="*/ 0 w 50"/>
                  <a:gd name="T39" fmla="*/ 0 h 51"/>
                  <a:gd name="T40" fmla="*/ 0 w 50"/>
                  <a:gd name="T41" fmla="*/ 0 h 51"/>
                  <a:gd name="T42" fmla="*/ 0 w 50"/>
                  <a:gd name="T43" fmla="*/ 0 h 51"/>
                  <a:gd name="T44" fmla="*/ 0 w 50"/>
                  <a:gd name="T45" fmla="*/ 0 h 51"/>
                  <a:gd name="T46" fmla="*/ 0 w 50"/>
                  <a:gd name="T47" fmla="*/ 0 h 51"/>
                  <a:gd name="T48" fmla="*/ 0 w 50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51"/>
                  <a:gd name="T77" fmla="*/ 50 w 50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51">
                    <a:moveTo>
                      <a:pt x="2" y="36"/>
                    </a:moveTo>
                    <a:lnTo>
                      <a:pt x="4" y="40"/>
                    </a:lnTo>
                    <a:lnTo>
                      <a:pt x="8" y="43"/>
                    </a:lnTo>
                    <a:lnTo>
                      <a:pt x="12" y="46"/>
                    </a:lnTo>
                    <a:lnTo>
                      <a:pt x="16" y="49"/>
                    </a:ln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43" y="42"/>
                    </a:lnTo>
                    <a:lnTo>
                      <a:pt x="47" y="35"/>
                    </a:lnTo>
                    <a:lnTo>
                      <a:pt x="50" y="25"/>
                    </a:lnTo>
                    <a:lnTo>
                      <a:pt x="47" y="15"/>
                    </a:lnTo>
                    <a:lnTo>
                      <a:pt x="45" y="11"/>
                    </a:lnTo>
                    <a:lnTo>
                      <a:pt x="42" y="7"/>
                    </a:lnTo>
                    <a:lnTo>
                      <a:pt x="38" y="5"/>
                    </a:lnTo>
                    <a:lnTo>
                      <a:pt x="33" y="2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74" name="Freeform 2287"/>
              <p:cNvSpPr>
                <a:spLocks/>
              </p:cNvSpPr>
              <p:nvPr/>
            </p:nvSpPr>
            <p:spPr bwMode="auto">
              <a:xfrm>
                <a:off x="4580" y="1353"/>
                <a:ext cx="8" cy="8"/>
              </a:xfrm>
              <a:custGeom>
                <a:avLst/>
                <a:gdLst>
                  <a:gd name="T0" fmla="*/ 0 w 49"/>
                  <a:gd name="T1" fmla="*/ 0 h 51"/>
                  <a:gd name="T2" fmla="*/ 0 w 49"/>
                  <a:gd name="T3" fmla="*/ 0 h 51"/>
                  <a:gd name="T4" fmla="*/ 0 w 49"/>
                  <a:gd name="T5" fmla="*/ 0 h 51"/>
                  <a:gd name="T6" fmla="*/ 0 w 49"/>
                  <a:gd name="T7" fmla="*/ 0 h 51"/>
                  <a:gd name="T8" fmla="*/ 0 w 49"/>
                  <a:gd name="T9" fmla="*/ 0 h 51"/>
                  <a:gd name="T10" fmla="*/ 0 w 49"/>
                  <a:gd name="T11" fmla="*/ 0 h 51"/>
                  <a:gd name="T12" fmla="*/ 0 w 49"/>
                  <a:gd name="T13" fmla="*/ 0 h 51"/>
                  <a:gd name="T14" fmla="*/ 0 w 49"/>
                  <a:gd name="T15" fmla="*/ 0 h 51"/>
                  <a:gd name="T16" fmla="*/ 0 w 49"/>
                  <a:gd name="T17" fmla="*/ 0 h 51"/>
                  <a:gd name="T18" fmla="*/ 0 w 49"/>
                  <a:gd name="T19" fmla="*/ 0 h 51"/>
                  <a:gd name="T20" fmla="*/ 0 w 49"/>
                  <a:gd name="T21" fmla="*/ 0 h 51"/>
                  <a:gd name="T22" fmla="*/ 0 w 49"/>
                  <a:gd name="T23" fmla="*/ 0 h 51"/>
                  <a:gd name="T24" fmla="*/ 0 w 49"/>
                  <a:gd name="T25" fmla="*/ 0 h 51"/>
                  <a:gd name="T26" fmla="*/ 0 w 49"/>
                  <a:gd name="T27" fmla="*/ 0 h 51"/>
                  <a:gd name="T28" fmla="*/ 0 w 49"/>
                  <a:gd name="T29" fmla="*/ 0 h 51"/>
                  <a:gd name="T30" fmla="*/ 0 w 49"/>
                  <a:gd name="T31" fmla="*/ 0 h 51"/>
                  <a:gd name="T32" fmla="*/ 0 w 49"/>
                  <a:gd name="T33" fmla="*/ 0 h 51"/>
                  <a:gd name="T34" fmla="*/ 0 w 49"/>
                  <a:gd name="T35" fmla="*/ 0 h 51"/>
                  <a:gd name="T36" fmla="*/ 0 w 49"/>
                  <a:gd name="T37" fmla="*/ 0 h 51"/>
                  <a:gd name="T38" fmla="*/ 0 w 49"/>
                  <a:gd name="T39" fmla="*/ 0 h 51"/>
                  <a:gd name="T40" fmla="*/ 0 w 49"/>
                  <a:gd name="T41" fmla="*/ 0 h 51"/>
                  <a:gd name="T42" fmla="*/ 0 w 49"/>
                  <a:gd name="T43" fmla="*/ 0 h 51"/>
                  <a:gd name="T44" fmla="*/ 0 w 49"/>
                  <a:gd name="T45" fmla="*/ 0 h 51"/>
                  <a:gd name="T46" fmla="*/ 0 w 49"/>
                  <a:gd name="T47" fmla="*/ 0 h 51"/>
                  <a:gd name="T48" fmla="*/ 0 w 49"/>
                  <a:gd name="T49" fmla="*/ 0 h 5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51"/>
                  <a:gd name="T77" fmla="*/ 49 w 49"/>
                  <a:gd name="T78" fmla="*/ 51 h 5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51">
                    <a:moveTo>
                      <a:pt x="16" y="49"/>
                    </a:moveTo>
                    <a:lnTo>
                      <a:pt x="21" y="50"/>
                    </a:lnTo>
                    <a:lnTo>
                      <a:pt x="25" y="51"/>
                    </a:lnTo>
                    <a:lnTo>
                      <a:pt x="30" y="50"/>
                    </a:lnTo>
                    <a:lnTo>
                      <a:pt x="35" y="49"/>
                    </a:lnTo>
                    <a:lnTo>
                      <a:pt x="38" y="47"/>
                    </a:lnTo>
                    <a:lnTo>
                      <a:pt x="43" y="43"/>
                    </a:lnTo>
                    <a:lnTo>
                      <a:pt x="46" y="39"/>
                    </a:lnTo>
                    <a:lnTo>
                      <a:pt x="48" y="35"/>
                    </a:lnTo>
                    <a:lnTo>
                      <a:pt x="49" y="25"/>
                    </a:lnTo>
                    <a:lnTo>
                      <a:pt x="47" y="15"/>
                    </a:lnTo>
                    <a:lnTo>
                      <a:pt x="42" y="7"/>
                    </a:lnTo>
                    <a:lnTo>
                      <a:pt x="33" y="1"/>
                    </a:lnTo>
                    <a:lnTo>
                      <a:pt x="28" y="0"/>
                    </a:lnTo>
                    <a:lnTo>
                      <a:pt x="23" y="0"/>
                    </a:lnTo>
                    <a:lnTo>
                      <a:pt x="19" y="1"/>
                    </a:lnTo>
                    <a:lnTo>
                      <a:pt x="14" y="3"/>
                    </a:lnTo>
                    <a:lnTo>
                      <a:pt x="10" y="5"/>
                    </a:lnTo>
                    <a:lnTo>
                      <a:pt x="6" y="8"/>
                    </a:lnTo>
                    <a:lnTo>
                      <a:pt x="3" y="12"/>
                    </a:lnTo>
                    <a:lnTo>
                      <a:pt x="1" y="16"/>
                    </a:lnTo>
                    <a:lnTo>
                      <a:pt x="0" y="26"/>
                    </a:lnTo>
                    <a:lnTo>
                      <a:pt x="2" y="36"/>
                    </a:lnTo>
                    <a:lnTo>
                      <a:pt x="7" y="43"/>
                    </a:lnTo>
                    <a:lnTo>
                      <a:pt x="16" y="4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75" name="Freeform 2288"/>
              <p:cNvSpPr>
                <a:spLocks/>
              </p:cNvSpPr>
              <p:nvPr/>
            </p:nvSpPr>
            <p:spPr bwMode="auto">
              <a:xfrm>
                <a:off x="4608" y="1352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5" y="47"/>
                    </a:moveTo>
                    <a:lnTo>
                      <a:pt x="43" y="42"/>
                    </a:lnTo>
                    <a:lnTo>
                      <a:pt x="48" y="33"/>
                    </a:lnTo>
                    <a:lnTo>
                      <a:pt x="50" y="24"/>
                    </a:lnTo>
                    <a:lnTo>
                      <a:pt x="48" y="14"/>
                    </a:lnTo>
                    <a:lnTo>
                      <a:pt x="45" y="10"/>
                    </a:lnTo>
                    <a:lnTo>
                      <a:pt x="42" y="7"/>
                    </a:lnTo>
                    <a:lnTo>
                      <a:pt x="38" y="3"/>
                    </a:lnTo>
                    <a:lnTo>
                      <a:pt x="34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7" y="8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4"/>
                    </a:lnTo>
                    <a:lnTo>
                      <a:pt x="5" y="39"/>
                    </a:lnTo>
                    <a:lnTo>
                      <a:pt x="8" y="43"/>
                    </a:lnTo>
                    <a:lnTo>
                      <a:pt x="12" y="45"/>
                    </a:lnTo>
                    <a:lnTo>
                      <a:pt x="16" y="47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0" y="48"/>
                    </a:lnTo>
                    <a:lnTo>
                      <a:pt x="35" y="4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76" name="Freeform 2289"/>
              <p:cNvSpPr>
                <a:spLocks/>
              </p:cNvSpPr>
              <p:nvPr/>
            </p:nvSpPr>
            <p:spPr bwMode="auto">
              <a:xfrm>
                <a:off x="4628" y="1331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49" y="33"/>
                    </a:move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lnTo>
                      <a:pt x="28" y="0"/>
                    </a:lnTo>
                    <a:lnTo>
                      <a:pt x="24" y="0"/>
                    </a:lnTo>
                    <a:lnTo>
                      <a:pt x="20" y="1"/>
                    </a:lnTo>
                    <a:lnTo>
                      <a:pt x="14" y="2"/>
                    </a:lnTo>
                    <a:lnTo>
                      <a:pt x="11" y="4"/>
                    </a:lnTo>
                    <a:lnTo>
                      <a:pt x="7" y="7"/>
                    </a:lnTo>
                    <a:lnTo>
                      <a:pt x="4" y="11"/>
                    </a:lnTo>
                    <a:lnTo>
                      <a:pt x="1" y="16"/>
                    </a:lnTo>
                    <a:lnTo>
                      <a:pt x="0" y="25"/>
                    </a:lnTo>
                    <a:lnTo>
                      <a:pt x="3" y="35"/>
                    </a:lnTo>
                    <a:lnTo>
                      <a:pt x="8" y="43"/>
                    </a:lnTo>
                    <a:lnTo>
                      <a:pt x="17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8"/>
                    </a:lnTo>
                    <a:lnTo>
                      <a:pt x="36" y="47"/>
                    </a:lnTo>
                    <a:lnTo>
                      <a:pt x="39" y="45"/>
                    </a:lnTo>
                    <a:lnTo>
                      <a:pt x="43" y="41"/>
                    </a:lnTo>
                    <a:lnTo>
                      <a:pt x="47" y="37"/>
                    </a:lnTo>
                    <a:lnTo>
                      <a:pt x="49" y="3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77" name="Freeform 2290"/>
              <p:cNvSpPr>
                <a:spLocks/>
              </p:cNvSpPr>
              <p:nvPr/>
            </p:nvSpPr>
            <p:spPr bwMode="auto">
              <a:xfrm>
                <a:off x="4627" y="1303"/>
                <a:ext cx="8" cy="8"/>
              </a:xfrm>
              <a:custGeom>
                <a:avLst/>
                <a:gdLst>
                  <a:gd name="T0" fmla="*/ 0 w 51"/>
                  <a:gd name="T1" fmla="*/ 0 h 49"/>
                  <a:gd name="T2" fmla="*/ 0 w 51"/>
                  <a:gd name="T3" fmla="*/ 0 h 49"/>
                  <a:gd name="T4" fmla="*/ 0 w 51"/>
                  <a:gd name="T5" fmla="*/ 0 h 49"/>
                  <a:gd name="T6" fmla="*/ 0 w 51"/>
                  <a:gd name="T7" fmla="*/ 0 h 49"/>
                  <a:gd name="T8" fmla="*/ 0 w 51"/>
                  <a:gd name="T9" fmla="*/ 0 h 49"/>
                  <a:gd name="T10" fmla="*/ 0 w 51"/>
                  <a:gd name="T11" fmla="*/ 0 h 49"/>
                  <a:gd name="T12" fmla="*/ 0 w 51"/>
                  <a:gd name="T13" fmla="*/ 0 h 49"/>
                  <a:gd name="T14" fmla="*/ 0 w 51"/>
                  <a:gd name="T15" fmla="*/ 0 h 49"/>
                  <a:gd name="T16" fmla="*/ 0 w 51"/>
                  <a:gd name="T17" fmla="*/ 0 h 49"/>
                  <a:gd name="T18" fmla="*/ 0 w 51"/>
                  <a:gd name="T19" fmla="*/ 0 h 49"/>
                  <a:gd name="T20" fmla="*/ 0 w 51"/>
                  <a:gd name="T21" fmla="*/ 0 h 49"/>
                  <a:gd name="T22" fmla="*/ 0 w 51"/>
                  <a:gd name="T23" fmla="*/ 0 h 49"/>
                  <a:gd name="T24" fmla="*/ 0 w 51"/>
                  <a:gd name="T25" fmla="*/ 0 h 49"/>
                  <a:gd name="T26" fmla="*/ 0 w 51"/>
                  <a:gd name="T27" fmla="*/ 0 h 49"/>
                  <a:gd name="T28" fmla="*/ 0 w 51"/>
                  <a:gd name="T29" fmla="*/ 0 h 49"/>
                  <a:gd name="T30" fmla="*/ 0 w 51"/>
                  <a:gd name="T31" fmla="*/ 0 h 49"/>
                  <a:gd name="T32" fmla="*/ 0 w 51"/>
                  <a:gd name="T33" fmla="*/ 0 h 49"/>
                  <a:gd name="T34" fmla="*/ 0 w 51"/>
                  <a:gd name="T35" fmla="*/ 0 h 49"/>
                  <a:gd name="T36" fmla="*/ 0 w 51"/>
                  <a:gd name="T37" fmla="*/ 0 h 49"/>
                  <a:gd name="T38" fmla="*/ 0 w 51"/>
                  <a:gd name="T39" fmla="*/ 0 h 49"/>
                  <a:gd name="T40" fmla="*/ 0 w 51"/>
                  <a:gd name="T41" fmla="*/ 0 h 49"/>
                  <a:gd name="T42" fmla="*/ 0 w 51"/>
                  <a:gd name="T43" fmla="*/ 0 h 49"/>
                  <a:gd name="T44" fmla="*/ 0 w 51"/>
                  <a:gd name="T45" fmla="*/ 0 h 49"/>
                  <a:gd name="T46" fmla="*/ 0 w 51"/>
                  <a:gd name="T47" fmla="*/ 0 h 49"/>
                  <a:gd name="T48" fmla="*/ 0 w 51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1"/>
                  <a:gd name="T76" fmla="*/ 0 h 49"/>
                  <a:gd name="T77" fmla="*/ 51 w 51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1" h="49">
                    <a:moveTo>
                      <a:pt x="48" y="15"/>
                    </a:moveTo>
                    <a:lnTo>
                      <a:pt x="46" y="11"/>
                    </a:lnTo>
                    <a:lnTo>
                      <a:pt x="43" y="6"/>
                    </a:lnTo>
                    <a:lnTo>
                      <a:pt x="39" y="3"/>
                    </a:lnTo>
                    <a:lnTo>
                      <a:pt x="34" y="1"/>
                    </a:lnTo>
                    <a:lnTo>
                      <a:pt x="30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2" y="16"/>
                    </a:lnTo>
                    <a:lnTo>
                      <a:pt x="0" y="25"/>
                    </a:lnTo>
                    <a:lnTo>
                      <a:pt x="2" y="34"/>
                    </a:lnTo>
                    <a:lnTo>
                      <a:pt x="5" y="39"/>
                    </a:lnTo>
                    <a:lnTo>
                      <a:pt x="9" y="43"/>
                    </a:lnTo>
                    <a:lnTo>
                      <a:pt x="12" y="46"/>
                    </a:lnTo>
                    <a:lnTo>
                      <a:pt x="16" y="48"/>
                    </a:lnTo>
                    <a:lnTo>
                      <a:pt x="22" y="49"/>
                    </a:lnTo>
                    <a:lnTo>
                      <a:pt x="26" y="49"/>
                    </a:lnTo>
                    <a:lnTo>
                      <a:pt x="30" y="49"/>
                    </a:lnTo>
                    <a:lnTo>
                      <a:pt x="35" y="47"/>
                    </a:lnTo>
                    <a:lnTo>
                      <a:pt x="44" y="42"/>
                    </a:lnTo>
                    <a:lnTo>
                      <a:pt x="48" y="33"/>
                    </a:lnTo>
                    <a:lnTo>
                      <a:pt x="51" y="25"/>
                    </a:lnTo>
                    <a:lnTo>
                      <a:pt x="48" y="1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78" name="Freeform 2291"/>
              <p:cNvSpPr>
                <a:spLocks/>
              </p:cNvSpPr>
              <p:nvPr/>
            </p:nvSpPr>
            <p:spPr bwMode="auto">
              <a:xfrm>
                <a:off x="4606" y="1283"/>
                <a:ext cx="8" cy="8"/>
              </a:xfrm>
              <a:custGeom>
                <a:avLst/>
                <a:gdLst>
                  <a:gd name="T0" fmla="*/ 0 w 50"/>
                  <a:gd name="T1" fmla="*/ 0 h 49"/>
                  <a:gd name="T2" fmla="*/ 0 w 50"/>
                  <a:gd name="T3" fmla="*/ 0 h 49"/>
                  <a:gd name="T4" fmla="*/ 0 w 50"/>
                  <a:gd name="T5" fmla="*/ 0 h 49"/>
                  <a:gd name="T6" fmla="*/ 0 w 50"/>
                  <a:gd name="T7" fmla="*/ 0 h 49"/>
                  <a:gd name="T8" fmla="*/ 0 w 50"/>
                  <a:gd name="T9" fmla="*/ 0 h 49"/>
                  <a:gd name="T10" fmla="*/ 0 w 50"/>
                  <a:gd name="T11" fmla="*/ 0 h 49"/>
                  <a:gd name="T12" fmla="*/ 0 w 50"/>
                  <a:gd name="T13" fmla="*/ 0 h 49"/>
                  <a:gd name="T14" fmla="*/ 0 w 50"/>
                  <a:gd name="T15" fmla="*/ 0 h 49"/>
                  <a:gd name="T16" fmla="*/ 0 w 50"/>
                  <a:gd name="T17" fmla="*/ 0 h 49"/>
                  <a:gd name="T18" fmla="*/ 0 w 50"/>
                  <a:gd name="T19" fmla="*/ 0 h 49"/>
                  <a:gd name="T20" fmla="*/ 0 w 50"/>
                  <a:gd name="T21" fmla="*/ 0 h 49"/>
                  <a:gd name="T22" fmla="*/ 0 w 50"/>
                  <a:gd name="T23" fmla="*/ 0 h 49"/>
                  <a:gd name="T24" fmla="*/ 0 w 50"/>
                  <a:gd name="T25" fmla="*/ 0 h 49"/>
                  <a:gd name="T26" fmla="*/ 0 w 50"/>
                  <a:gd name="T27" fmla="*/ 0 h 49"/>
                  <a:gd name="T28" fmla="*/ 0 w 50"/>
                  <a:gd name="T29" fmla="*/ 0 h 49"/>
                  <a:gd name="T30" fmla="*/ 0 w 50"/>
                  <a:gd name="T31" fmla="*/ 0 h 49"/>
                  <a:gd name="T32" fmla="*/ 0 w 50"/>
                  <a:gd name="T33" fmla="*/ 0 h 49"/>
                  <a:gd name="T34" fmla="*/ 0 w 50"/>
                  <a:gd name="T35" fmla="*/ 0 h 49"/>
                  <a:gd name="T36" fmla="*/ 0 w 50"/>
                  <a:gd name="T37" fmla="*/ 0 h 49"/>
                  <a:gd name="T38" fmla="*/ 0 w 50"/>
                  <a:gd name="T39" fmla="*/ 0 h 49"/>
                  <a:gd name="T40" fmla="*/ 0 w 50"/>
                  <a:gd name="T41" fmla="*/ 0 h 49"/>
                  <a:gd name="T42" fmla="*/ 0 w 50"/>
                  <a:gd name="T43" fmla="*/ 0 h 49"/>
                  <a:gd name="T44" fmla="*/ 0 w 50"/>
                  <a:gd name="T45" fmla="*/ 0 h 49"/>
                  <a:gd name="T46" fmla="*/ 0 w 50"/>
                  <a:gd name="T47" fmla="*/ 0 h 49"/>
                  <a:gd name="T48" fmla="*/ 0 w 50"/>
                  <a:gd name="T49" fmla="*/ 0 h 4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0"/>
                  <a:gd name="T76" fmla="*/ 0 h 49"/>
                  <a:gd name="T77" fmla="*/ 50 w 50"/>
                  <a:gd name="T78" fmla="*/ 49 h 4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0" h="49">
                    <a:moveTo>
                      <a:pt x="34" y="1"/>
                    </a:moveTo>
                    <a:lnTo>
                      <a:pt x="29" y="0"/>
                    </a:lnTo>
                    <a:lnTo>
                      <a:pt x="24" y="0"/>
                    </a:lnTo>
                    <a:lnTo>
                      <a:pt x="19" y="1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7" y="7"/>
                    </a:lnTo>
                    <a:lnTo>
                      <a:pt x="4" y="12"/>
                    </a:lnTo>
                    <a:lnTo>
                      <a:pt x="2" y="16"/>
                    </a:lnTo>
                    <a:lnTo>
                      <a:pt x="0" y="26"/>
                    </a:lnTo>
                    <a:lnTo>
                      <a:pt x="2" y="35"/>
                    </a:lnTo>
                    <a:lnTo>
                      <a:pt x="7" y="43"/>
                    </a:lnTo>
                    <a:lnTo>
                      <a:pt x="16" y="48"/>
                    </a:lnTo>
                    <a:lnTo>
                      <a:pt x="21" y="49"/>
                    </a:lnTo>
                    <a:lnTo>
                      <a:pt x="25" y="49"/>
                    </a:lnTo>
                    <a:lnTo>
                      <a:pt x="31" y="48"/>
                    </a:lnTo>
                    <a:lnTo>
                      <a:pt x="35" y="47"/>
                    </a:lnTo>
                    <a:lnTo>
                      <a:pt x="39" y="45"/>
                    </a:lnTo>
                    <a:lnTo>
                      <a:pt x="42" y="42"/>
                    </a:lnTo>
                    <a:lnTo>
                      <a:pt x="46" y="37"/>
                    </a:lnTo>
                    <a:lnTo>
                      <a:pt x="48" y="33"/>
                    </a:lnTo>
                    <a:lnTo>
                      <a:pt x="50" y="23"/>
                    </a:lnTo>
                    <a:lnTo>
                      <a:pt x="48" y="14"/>
                    </a:lnTo>
                    <a:lnTo>
                      <a:pt x="42" y="6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79" name="Freeform 2292"/>
              <p:cNvSpPr>
                <a:spLocks/>
              </p:cNvSpPr>
              <p:nvPr/>
            </p:nvSpPr>
            <p:spPr bwMode="auto">
              <a:xfrm>
                <a:off x="4594" y="1292"/>
                <a:ext cx="6" cy="6"/>
              </a:xfrm>
              <a:custGeom>
                <a:avLst/>
                <a:gdLst>
                  <a:gd name="T0" fmla="*/ 0 w 34"/>
                  <a:gd name="T1" fmla="*/ 0 h 36"/>
                  <a:gd name="T2" fmla="*/ 0 w 34"/>
                  <a:gd name="T3" fmla="*/ 0 h 36"/>
                  <a:gd name="T4" fmla="*/ 0 w 34"/>
                  <a:gd name="T5" fmla="*/ 0 h 36"/>
                  <a:gd name="T6" fmla="*/ 0 w 34"/>
                  <a:gd name="T7" fmla="*/ 0 h 36"/>
                  <a:gd name="T8" fmla="*/ 0 w 34"/>
                  <a:gd name="T9" fmla="*/ 0 h 36"/>
                  <a:gd name="T10" fmla="*/ 0 w 34"/>
                  <a:gd name="T11" fmla="*/ 0 h 36"/>
                  <a:gd name="T12" fmla="*/ 0 w 34"/>
                  <a:gd name="T13" fmla="*/ 0 h 36"/>
                  <a:gd name="T14" fmla="*/ 0 w 34"/>
                  <a:gd name="T15" fmla="*/ 0 h 36"/>
                  <a:gd name="T16" fmla="*/ 0 w 34"/>
                  <a:gd name="T17" fmla="*/ 0 h 36"/>
                  <a:gd name="T18" fmla="*/ 0 w 34"/>
                  <a:gd name="T19" fmla="*/ 0 h 36"/>
                  <a:gd name="T20" fmla="*/ 0 w 34"/>
                  <a:gd name="T21" fmla="*/ 0 h 36"/>
                  <a:gd name="T22" fmla="*/ 0 w 34"/>
                  <a:gd name="T23" fmla="*/ 0 h 36"/>
                  <a:gd name="T24" fmla="*/ 0 w 34"/>
                  <a:gd name="T25" fmla="*/ 0 h 36"/>
                  <a:gd name="T26" fmla="*/ 0 w 34"/>
                  <a:gd name="T27" fmla="*/ 0 h 36"/>
                  <a:gd name="T28" fmla="*/ 0 w 34"/>
                  <a:gd name="T29" fmla="*/ 0 h 36"/>
                  <a:gd name="T30" fmla="*/ 0 w 34"/>
                  <a:gd name="T31" fmla="*/ 0 h 36"/>
                  <a:gd name="T32" fmla="*/ 0 w 34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6"/>
                  <a:gd name="T53" fmla="*/ 34 w 34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6">
                    <a:moveTo>
                      <a:pt x="17" y="0"/>
                    </a:moveTo>
                    <a:lnTo>
                      <a:pt x="10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31"/>
                    </a:lnTo>
                    <a:lnTo>
                      <a:pt x="10" y="35"/>
                    </a:lnTo>
                    <a:lnTo>
                      <a:pt x="17" y="36"/>
                    </a:lnTo>
                    <a:lnTo>
                      <a:pt x="23" y="35"/>
                    </a:lnTo>
                    <a:lnTo>
                      <a:pt x="29" y="31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80" name="Freeform 2293"/>
              <p:cNvSpPr>
                <a:spLocks/>
              </p:cNvSpPr>
              <p:nvPr/>
            </p:nvSpPr>
            <p:spPr bwMode="auto">
              <a:xfrm>
                <a:off x="4575" y="1300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5" y="5"/>
                    </a:move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5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81" name="Freeform 2294"/>
              <p:cNvSpPr>
                <a:spLocks/>
              </p:cNvSpPr>
              <p:nvPr/>
            </p:nvSpPr>
            <p:spPr bwMode="auto">
              <a:xfrm>
                <a:off x="4567" y="1319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0" y="17"/>
                    </a:moveTo>
                    <a:lnTo>
                      <a:pt x="1" y="23"/>
                    </a:lnTo>
                    <a:lnTo>
                      <a:pt x="5" y="30"/>
                    </a:lnTo>
                    <a:lnTo>
                      <a:pt x="12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82" name="Freeform 2295"/>
              <p:cNvSpPr>
                <a:spLocks/>
              </p:cNvSpPr>
              <p:nvPr/>
            </p:nvSpPr>
            <p:spPr bwMode="auto">
              <a:xfrm>
                <a:off x="4575" y="133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5" y="30"/>
                    </a:moveTo>
                    <a:lnTo>
                      <a:pt x="11" y="35"/>
                    </a:lnTo>
                    <a:lnTo>
                      <a:pt x="18" y="36"/>
                    </a:lnTo>
                    <a:lnTo>
                      <a:pt x="25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83" name="Freeform 2296"/>
              <p:cNvSpPr>
                <a:spLocks/>
              </p:cNvSpPr>
              <p:nvPr/>
            </p:nvSpPr>
            <p:spPr bwMode="auto">
              <a:xfrm>
                <a:off x="4594" y="1346"/>
                <a:ext cx="6" cy="5"/>
              </a:xfrm>
              <a:custGeom>
                <a:avLst/>
                <a:gdLst>
                  <a:gd name="T0" fmla="*/ 0 w 34"/>
                  <a:gd name="T1" fmla="*/ 0 h 35"/>
                  <a:gd name="T2" fmla="*/ 0 w 34"/>
                  <a:gd name="T3" fmla="*/ 0 h 35"/>
                  <a:gd name="T4" fmla="*/ 0 w 34"/>
                  <a:gd name="T5" fmla="*/ 0 h 35"/>
                  <a:gd name="T6" fmla="*/ 0 w 34"/>
                  <a:gd name="T7" fmla="*/ 0 h 35"/>
                  <a:gd name="T8" fmla="*/ 0 w 34"/>
                  <a:gd name="T9" fmla="*/ 0 h 35"/>
                  <a:gd name="T10" fmla="*/ 0 w 34"/>
                  <a:gd name="T11" fmla="*/ 0 h 35"/>
                  <a:gd name="T12" fmla="*/ 0 w 34"/>
                  <a:gd name="T13" fmla="*/ 0 h 35"/>
                  <a:gd name="T14" fmla="*/ 0 w 34"/>
                  <a:gd name="T15" fmla="*/ 0 h 35"/>
                  <a:gd name="T16" fmla="*/ 0 w 34"/>
                  <a:gd name="T17" fmla="*/ 0 h 35"/>
                  <a:gd name="T18" fmla="*/ 0 w 34"/>
                  <a:gd name="T19" fmla="*/ 0 h 35"/>
                  <a:gd name="T20" fmla="*/ 0 w 34"/>
                  <a:gd name="T21" fmla="*/ 0 h 35"/>
                  <a:gd name="T22" fmla="*/ 0 w 34"/>
                  <a:gd name="T23" fmla="*/ 0 h 35"/>
                  <a:gd name="T24" fmla="*/ 0 w 34"/>
                  <a:gd name="T25" fmla="*/ 0 h 35"/>
                  <a:gd name="T26" fmla="*/ 0 w 34"/>
                  <a:gd name="T27" fmla="*/ 0 h 35"/>
                  <a:gd name="T28" fmla="*/ 0 w 34"/>
                  <a:gd name="T29" fmla="*/ 0 h 35"/>
                  <a:gd name="T30" fmla="*/ 0 w 34"/>
                  <a:gd name="T31" fmla="*/ 0 h 35"/>
                  <a:gd name="T32" fmla="*/ 0 w 34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4"/>
                  <a:gd name="T52" fmla="*/ 0 h 35"/>
                  <a:gd name="T53" fmla="*/ 34 w 34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4" h="35">
                    <a:moveTo>
                      <a:pt x="17" y="35"/>
                    </a:moveTo>
                    <a:lnTo>
                      <a:pt x="23" y="34"/>
                    </a:lnTo>
                    <a:lnTo>
                      <a:pt x="29" y="30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3" y="10"/>
                    </a:lnTo>
                    <a:lnTo>
                      <a:pt x="29" y="5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5" y="5"/>
                    </a:lnTo>
                    <a:lnTo>
                      <a:pt x="1" y="10"/>
                    </a:lnTo>
                    <a:lnTo>
                      <a:pt x="0" y="17"/>
                    </a:lnTo>
                    <a:lnTo>
                      <a:pt x="1" y="23"/>
                    </a:lnTo>
                    <a:lnTo>
                      <a:pt x="5" y="30"/>
                    </a:lnTo>
                    <a:lnTo>
                      <a:pt x="10" y="34"/>
                    </a:lnTo>
                    <a:lnTo>
                      <a:pt x="17" y="3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84" name="Freeform 2297"/>
              <p:cNvSpPr>
                <a:spLocks/>
              </p:cNvSpPr>
              <p:nvPr/>
            </p:nvSpPr>
            <p:spPr bwMode="auto">
              <a:xfrm>
                <a:off x="4613" y="1338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30" y="30"/>
                    </a:move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85" name="Freeform 2298"/>
              <p:cNvSpPr>
                <a:spLocks/>
              </p:cNvSpPr>
              <p:nvPr/>
            </p:nvSpPr>
            <p:spPr bwMode="auto">
              <a:xfrm>
                <a:off x="4621" y="1319"/>
                <a:ext cx="5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6" y="17"/>
                    </a:moveTo>
                    <a:lnTo>
                      <a:pt x="35" y="10"/>
                    </a:lnTo>
                    <a:lnTo>
                      <a:pt x="31" y="5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2" y="23"/>
                    </a:lnTo>
                    <a:lnTo>
                      <a:pt x="6" y="30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1" y="30"/>
                    </a:lnTo>
                    <a:lnTo>
                      <a:pt x="35" y="23"/>
                    </a:lnTo>
                    <a:lnTo>
                      <a:pt x="36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86" name="Freeform 2299"/>
              <p:cNvSpPr>
                <a:spLocks/>
              </p:cNvSpPr>
              <p:nvPr/>
            </p:nvSpPr>
            <p:spPr bwMode="auto">
              <a:xfrm>
                <a:off x="4613" y="1300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30" y="5"/>
                    </a:moveTo>
                    <a:lnTo>
                      <a:pt x="24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5"/>
                    </a:lnTo>
                    <a:lnTo>
                      <a:pt x="5" y="30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87" name="Freeform 2300"/>
              <p:cNvSpPr>
                <a:spLocks/>
              </p:cNvSpPr>
              <p:nvPr/>
            </p:nvSpPr>
            <p:spPr bwMode="auto">
              <a:xfrm>
                <a:off x="4583" y="1295"/>
                <a:ext cx="6" cy="6"/>
              </a:xfrm>
              <a:custGeom>
                <a:avLst/>
                <a:gdLst>
                  <a:gd name="T0" fmla="*/ 0 w 37"/>
                  <a:gd name="T1" fmla="*/ 0 h 36"/>
                  <a:gd name="T2" fmla="*/ 0 w 37"/>
                  <a:gd name="T3" fmla="*/ 0 h 36"/>
                  <a:gd name="T4" fmla="*/ 0 w 37"/>
                  <a:gd name="T5" fmla="*/ 0 h 36"/>
                  <a:gd name="T6" fmla="*/ 0 w 37"/>
                  <a:gd name="T7" fmla="*/ 0 h 36"/>
                  <a:gd name="T8" fmla="*/ 0 w 37"/>
                  <a:gd name="T9" fmla="*/ 0 h 36"/>
                  <a:gd name="T10" fmla="*/ 0 w 37"/>
                  <a:gd name="T11" fmla="*/ 0 h 36"/>
                  <a:gd name="T12" fmla="*/ 0 w 37"/>
                  <a:gd name="T13" fmla="*/ 0 h 36"/>
                  <a:gd name="T14" fmla="*/ 0 w 37"/>
                  <a:gd name="T15" fmla="*/ 0 h 36"/>
                  <a:gd name="T16" fmla="*/ 0 w 37"/>
                  <a:gd name="T17" fmla="*/ 0 h 36"/>
                  <a:gd name="T18" fmla="*/ 0 w 37"/>
                  <a:gd name="T19" fmla="*/ 0 h 36"/>
                  <a:gd name="T20" fmla="*/ 0 w 37"/>
                  <a:gd name="T21" fmla="*/ 0 h 36"/>
                  <a:gd name="T22" fmla="*/ 0 w 37"/>
                  <a:gd name="T23" fmla="*/ 0 h 36"/>
                  <a:gd name="T24" fmla="*/ 0 w 37"/>
                  <a:gd name="T25" fmla="*/ 0 h 36"/>
                  <a:gd name="T26" fmla="*/ 0 w 37"/>
                  <a:gd name="T27" fmla="*/ 0 h 36"/>
                  <a:gd name="T28" fmla="*/ 0 w 37"/>
                  <a:gd name="T29" fmla="*/ 0 h 36"/>
                  <a:gd name="T30" fmla="*/ 0 w 37"/>
                  <a:gd name="T31" fmla="*/ 0 h 36"/>
                  <a:gd name="T32" fmla="*/ 0 w 37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6"/>
                  <a:gd name="T53" fmla="*/ 37 w 37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6">
                    <a:moveTo>
                      <a:pt x="11" y="2"/>
                    </a:move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7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6" y="34"/>
                    </a:lnTo>
                    <a:lnTo>
                      <a:pt x="31" y="30"/>
                    </a:lnTo>
                    <a:lnTo>
                      <a:pt x="36" y="24"/>
                    </a:lnTo>
                    <a:lnTo>
                      <a:pt x="37" y="18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88" name="Freeform 2301"/>
              <p:cNvSpPr>
                <a:spLocks/>
              </p:cNvSpPr>
              <p:nvPr/>
            </p:nvSpPr>
            <p:spPr bwMode="auto">
              <a:xfrm>
                <a:off x="4569" y="1309"/>
                <a:ext cx="6" cy="6"/>
              </a:xfrm>
              <a:custGeom>
                <a:avLst/>
                <a:gdLst>
                  <a:gd name="T0" fmla="*/ 0 w 36"/>
                  <a:gd name="T1" fmla="*/ 0 h 35"/>
                  <a:gd name="T2" fmla="*/ 0 w 36"/>
                  <a:gd name="T3" fmla="*/ 0 h 35"/>
                  <a:gd name="T4" fmla="*/ 0 w 36"/>
                  <a:gd name="T5" fmla="*/ 0 h 35"/>
                  <a:gd name="T6" fmla="*/ 0 w 36"/>
                  <a:gd name="T7" fmla="*/ 0 h 35"/>
                  <a:gd name="T8" fmla="*/ 0 w 36"/>
                  <a:gd name="T9" fmla="*/ 0 h 35"/>
                  <a:gd name="T10" fmla="*/ 0 w 36"/>
                  <a:gd name="T11" fmla="*/ 0 h 35"/>
                  <a:gd name="T12" fmla="*/ 0 w 36"/>
                  <a:gd name="T13" fmla="*/ 0 h 35"/>
                  <a:gd name="T14" fmla="*/ 0 w 36"/>
                  <a:gd name="T15" fmla="*/ 0 h 35"/>
                  <a:gd name="T16" fmla="*/ 0 w 36"/>
                  <a:gd name="T17" fmla="*/ 0 h 35"/>
                  <a:gd name="T18" fmla="*/ 0 w 36"/>
                  <a:gd name="T19" fmla="*/ 0 h 35"/>
                  <a:gd name="T20" fmla="*/ 0 w 36"/>
                  <a:gd name="T21" fmla="*/ 0 h 35"/>
                  <a:gd name="T22" fmla="*/ 0 w 36"/>
                  <a:gd name="T23" fmla="*/ 0 h 35"/>
                  <a:gd name="T24" fmla="*/ 0 w 36"/>
                  <a:gd name="T25" fmla="*/ 0 h 35"/>
                  <a:gd name="T26" fmla="*/ 0 w 36"/>
                  <a:gd name="T27" fmla="*/ 0 h 35"/>
                  <a:gd name="T28" fmla="*/ 0 w 36"/>
                  <a:gd name="T29" fmla="*/ 0 h 35"/>
                  <a:gd name="T30" fmla="*/ 0 w 36"/>
                  <a:gd name="T31" fmla="*/ 0 h 35"/>
                  <a:gd name="T32" fmla="*/ 0 w 36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5"/>
                  <a:gd name="T53" fmla="*/ 36 w 36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5">
                    <a:moveTo>
                      <a:pt x="2" y="12"/>
                    </a:moveTo>
                    <a:lnTo>
                      <a:pt x="0" y="18"/>
                    </a:lnTo>
                    <a:lnTo>
                      <a:pt x="3" y="24"/>
                    </a:lnTo>
                    <a:lnTo>
                      <a:pt x="6" y="31"/>
                    </a:lnTo>
                    <a:lnTo>
                      <a:pt x="12" y="34"/>
                    </a:lnTo>
                    <a:lnTo>
                      <a:pt x="19" y="35"/>
                    </a:lnTo>
                    <a:lnTo>
                      <a:pt x="25" y="34"/>
                    </a:lnTo>
                    <a:lnTo>
                      <a:pt x="32" y="30"/>
                    </a:lnTo>
                    <a:lnTo>
                      <a:pt x="35" y="24"/>
                    </a:lnTo>
                    <a:lnTo>
                      <a:pt x="36" y="17"/>
                    </a:lnTo>
                    <a:lnTo>
                      <a:pt x="35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5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89" name="Freeform 2302"/>
              <p:cNvSpPr>
                <a:spLocks/>
              </p:cNvSpPr>
              <p:nvPr/>
            </p:nvSpPr>
            <p:spPr bwMode="auto">
              <a:xfrm>
                <a:off x="4570" y="1330"/>
                <a:ext cx="6" cy="6"/>
              </a:xfrm>
              <a:custGeom>
                <a:avLst/>
                <a:gdLst>
                  <a:gd name="T0" fmla="*/ 0 w 36"/>
                  <a:gd name="T1" fmla="*/ 0 h 36"/>
                  <a:gd name="T2" fmla="*/ 0 w 36"/>
                  <a:gd name="T3" fmla="*/ 0 h 36"/>
                  <a:gd name="T4" fmla="*/ 0 w 36"/>
                  <a:gd name="T5" fmla="*/ 0 h 36"/>
                  <a:gd name="T6" fmla="*/ 0 w 36"/>
                  <a:gd name="T7" fmla="*/ 0 h 36"/>
                  <a:gd name="T8" fmla="*/ 0 w 36"/>
                  <a:gd name="T9" fmla="*/ 0 h 36"/>
                  <a:gd name="T10" fmla="*/ 0 w 36"/>
                  <a:gd name="T11" fmla="*/ 0 h 36"/>
                  <a:gd name="T12" fmla="*/ 0 w 36"/>
                  <a:gd name="T13" fmla="*/ 0 h 36"/>
                  <a:gd name="T14" fmla="*/ 0 w 36"/>
                  <a:gd name="T15" fmla="*/ 0 h 36"/>
                  <a:gd name="T16" fmla="*/ 0 w 36"/>
                  <a:gd name="T17" fmla="*/ 0 h 36"/>
                  <a:gd name="T18" fmla="*/ 0 w 36"/>
                  <a:gd name="T19" fmla="*/ 0 h 36"/>
                  <a:gd name="T20" fmla="*/ 0 w 36"/>
                  <a:gd name="T21" fmla="*/ 0 h 36"/>
                  <a:gd name="T22" fmla="*/ 0 w 36"/>
                  <a:gd name="T23" fmla="*/ 0 h 36"/>
                  <a:gd name="T24" fmla="*/ 0 w 36"/>
                  <a:gd name="T25" fmla="*/ 0 h 36"/>
                  <a:gd name="T26" fmla="*/ 0 w 36"/>
                  <a:gd name="T27" fmla="*/ 0 h 36"/>
                  <a:gd name="T28" fmla="*/ 0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6"/>
                  <a:gd name="T53" fmla="*/ 36 w 36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6">
                    <a:moveTo>
                      <a:pt x="1" y="26"/>
                    </a:moveTo>
                    <a:lnTo>
                      <a:pt x="5" y="31"/>
                    </a:lnTo>
                    <a:lnTo>
                      <a:pt x="11" y="34"/>
                    </a:lnTo>
                    <a:lnTo>
                      <a:pt x="18" y="36"/>
                    </a:lnTo>
                    <a:lnTo>
                      <a:pt x="24" y="34"/>
                    </a:lnTo>
                    <a:lnTo>
                      <a:pt x="31" y="30"/>
                    </a:lnTo>
                    <a:lnTo>
                      <a:pt x="34" y="24"/>
                    </a:lnTo>
                    <a:lnTo>
                      <a:pt x="36" y="17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90" name="Freeform 2303"/>
              <p:cNvSpPr>
                <a:spLocks/>
              </p:cNvSpPr>
              <p:nvPr/>
            </p:nvSpPr>
            <p:spPr bwMode="auto">
              <a:xfrm>
                <a:off x="4585" y="1344"/>
                <a:ext cx="6" cy="6"/>
              </a:xfrm>
              <a:custGeom>
                <a:avLst/>
                <a:gdLst>
                  <a:gd name="T0" fmla="*/ 0 w 35"/>
                  <a:gd name="T1" fmla="*/ 0 h 35"/>
                  <a:gd name="T2" fmla="*/ 0 w 35"/>
                  <a:gd name="T3" fmla="*/ 0 h 35"/>
                  <a:gd name="T4" fmla="*/ 0 w 35"/>
                  <a:gd name="T5" fmla="*/ 0 h 35"/>
                  <a:gd name="T6" fmla="*/ 0 w 35"/>
                  <a:gd name="T7" fmla="*/ 0 h 35"/>
                  <a:gd name="T8" fmla="*/ 0 w 35"/>
                  <a:gd name="T9" fmla="*/ 0 h 35"/>
                  <a:gd name="T10" fmla="*/ 0 w 35"/>
                  <a:gd name="T11" fmla="*/ 0 h 35"/>
                  <a:gd name="T12" fmla="*/ 0 w 35"/>
                  <a:gd name="T13" fmla="*/ 0 h 35"/>
                  <a:gd name="T14" fmla="*/ 0 w 35"/>
                  <a:gd name="T15" fmla="*/ 0 h 35"/>
                  <a:gd name="T16" fmla="*/ 0 w 35"/>
                  <a:gd name="T17" fmla="*/ 0 h 35"/>
                  <a:gd name="T18" fmla="*/ 0 w 35"/>
                  <a:gd name="T19" fmla="*/ 0 h 35"/>
                  <a:gd name="T20" fmla="*/ 0 w 35"/>
                  <a:gd name="T21" fmla="*/ 0 h 35"/>
                  <a:gd name="T22" fmla="*/ 0 w 35"/>
                  <a:gd name="T23" fmla="*/ 0 h 35"/>
                  <a:gd name="T24" fmla="*/ 0 w 35"/>
                  <a:gd name="T25" fmla="*/ 0 h 35"/>
                  <a:gd name="T26" fmla="*/ 0 w 35"/>
                  <a:gd name="T27" fmla="*/ 0 h 35"/>
                  <a:gd name="T28" fmla="*/ 0 w 35"/>
                  <a:gd name="T29" fmla="*/ 0 h 35"/>
                  <a:gd name="T30" fmla="*/ 0 w 35"/>
                  <a:gd name="T31" fmla="*/ 0 h 35"/>
                  <a:gd name="T32" fmla="*/ 0 w 35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5"/>
                  <a:gd name="T53" fmla="*/ 35 w 35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5">
                    <a:moveTo>
                      <a:pt x="12" y="34"/>
                    </a:moveTo>
                    <a:lnTo>
                      <a:pt x="18" y="35"/>
                    </a:lnTo>
                    <a:lnTo>
                      <a:pt x="24" y="33"/>
                    </a:lnTo>
                    <a:lnTo>
                      <a:pt x="31" y="30"/>
                    </a:lnTo>
                    <a:lnTo>
                      <a:pt x="34" y="23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0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0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5" y="31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91" name="Freeform 2304"/>
              <p:cNvSpPr>
                <a:spLocks/>
              </p:cNvSpPr>
              <p:nvPr/>
            </p:nvSpPr>
            <p:spPr bwMode="auto">
              <a:xfrm>
                <a:off x="4605" y="1343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5" y="34"/>
                    </a:moveTo>
                    <a:lnTo>
                      <a:pt x="31" y="31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30" y="5"/>
                    </a:lnTo>
                    <a:lnTo>
                      <a:pt x="25" y="1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5" y="31"/>
                    </a:lnTo>
                    <a:lnTo>
                      <a:pt x="12" y="34"/>
                    </a:lnTo>
                    <a:lnTo>
                      <a:pt x="18" y="36"/>
                    </a:lnTo>
                    <a:lnTo>
                      <a:pt x="25" y="3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92" name="Freeform 2305"/>
              <p:cNvSpPr>
                <a:spLocks/>
              </p:cNvSpPr>
              <p:nvPr/>
            </p:nvSpPr>
            <p:spPr bwMode="auto">
              <a:xfrm>
                <a:off x="4619" y="1328"/>
                <a:ext cx="6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34" y="24"/>
                    </a:moveTo>
                    <a:lnTo>
                      <a:pt x="35" y="18"/>
                    </a:lnTo>
                    <a:lnTo>
                      <a:pt x="34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5" y="32"/>
                    </a:lnTo>
                    <a:lnTo>
                      <a:pt x="12" y="35"/>
                    </a:lnTo>
                    <a:lnTo>
                      <a:pt x="19" y="36"/>
                    </a:lnTo>
                    <a:lnTo>
                      <a:pt x="26" y="34"/>
                    </a:lnTo>
                    <a:lnTo>
                      <a:pt x="31" y="31"/>
                    </a:lnTo>
                    <a:lnTo>
                      <a:pt x="34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93" name="Freeform 2306"/>
              <p:cNvSpPr>
                <a:spLocks/>
              </p:cNvSpPr>
              <p:nvPr/>
            </p:nvSpPr>
            <p:spPr bwMode="auto">
              <a:xfrm>
                <a:off x="4618" y="1308"/>
                <a:ext cx="6" cy="6"/>
              </a:xfrm>
              <a:custGeom>
                <a:avLst/>
                <a:gdLst>
                  <a:gd name="T0" fmla="*/ 0 w 36"/>
                  <a:gd name="T1" fmla="*/ 0 h 37"/>
                  <a:gd name="T2" fmla="*/ 0 w 36"/>
                  <a:gd name="T3" fmla="*/ 0 h 37"/>
                  <a:gd name="T4" fmla="*/ 0 w 36"/>
                  <a:gd name="T5" fmla="*/ 0 h 37"/>
                  <a:gd name="T6" fmla="*/ 0 w 36"/>
                  <a:gd name="T7" fmla="*/ 0 h 37"/>
                  <a:gd name="T8" fmla="*/ 0 w 36"/>
                  <a:gd name="T9" fmla="*/ 0 h 37"/>
                  <a:gd name="T10" fmla="*/ 0 w 36"/>
                  <a:gd name="T11" fmla="*/ 0 h 37"/>
                  <a:gd name="T12" fmla="*/ 0 w 36"/>
                  <a:gd name="T13" fmla="*/ 0 h 37"/>
                  <a:gd name="T14" fmla="*/ 0 w 36"/>
                  <a:gd name="T15" fmla="*/ 0 h 37"/>
                  <a:gd name="T16" fmla="*/ 0 w 36"/>
                  <a:gd name="T17" fmla="*/ 0 h 37"/>
                  <a:gd name="T18" fmla="*/ 0 w 36"/>
                  <a:gd name="T19" fmla="*/ 0 h 37"/>
                  <a:gd name="T20" fmla="*/ 0 w 36"/>
                  <a:gd name="T21" fmla="*/ 0 h 37"/>
                  <a:gd name="T22" fmla="*/ 0 w 36"/>
                  <a:gd name="T23" fmla="*/ 0 h 37"/>
                  <a:gd name="T24" fmla="*/ 0 w 36"/>
                  <a:gd name="T25" fmla="*/ 0 h 37"/>
                  <a:gd name="T26" fmla="*/ 0 w 36"/>
                  <a:gd name="T27" fmla="*/ 0 h 37"/>
                  <a:gd name="T28" fmla="*/ 0 w 36"/>
                  <a:gd name="T29" fmla="*/ 0 h 37"/>
                  <a:gd name="T30" fmla="*/ 0 w 36"/>
                  <a:gd name="T31" fmla="*/ 0 h 37"/>
                  <a:gd name="T32" fmla="*/ 0 w 36"/>
                  <a:gd name="T33" fmla="*/ 0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37"/>
                  <a:gd name="T53" fmla="*/ 36 w 36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37">
                    <a:moveTo>
                      <a:pt x="34" y="12"/>
                    </a:move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5" y="32"/>
                    </a:lnTo>
                    <a:lnTo>
                      <a:pt x="11" y="36"/>
                    </a:lnTo>
                    <a:lnTo>
                      <a:pt x="18" y="37"/>
                    </a:lnTo>
                    <a:lnTo>
                      <a:pt x="25" y="36"/>
                    </a:lnTo>
                    <a:lnTo>
                      <a:pt x="31" y="31"/>
                    </a:lnTo>
                    <a:lnTo>
                      <a:pt x="35" y="25"/>
                    </a:lnTo>
                    <a:lnTo>
                      <a:pt x="36" y="18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94" name="Freeform 2307"/>
              <p:cNvSpPr>
                <a:spLocks/>
              </p:cNvSpPr>
              <p:nvPr/>
            </p:nvSpPr>
            <p:spPr bwMode="auto">
              <a:xfrm>
                <a:off x="4604" y="1294"/>
                <a:ext cx="5" cy="6"/>
              </a:xfrm>
              <a:custGeom>
                <a:avLst/>
                <a:gdLst>
                  <a:gd name="T0" fmla="*/ 0 w 35"/>
                  <a:gd name="T1" fmla="*/ 0 h 36"/>
                  <a:gd name="T2" fmla="*/ 0 w 35"/>
                  <a:gd name="T3" fmla="*/ 0 h 36"/>
                  <a:gd name="T4" fmla="*/ 0 w 35"/>
                  <a:gd name="T5" fmla="*/ 0 h 36"/>
                  <a:gd name="T6" fmla="*/ 0 w 35"/>
                  <a:gd name="T7" fmla="*/ 0 h 36"/>
                  <a:gd name="T8" fmla="*/ 0 w 35"/>
                  <a:gd name="T9" fmla="*/ 0 h 36"/>
                  <a:gd name="T10" fmla="*/ 0 w 35"/>
                  <a:gd name="T11" fmla="*/ 0 h 36"/>
                  <a:gd name="T12" fmla="*/ 0 w 35"/>
                  <a:gd name="T13" fmla="*/ 0 h 36"/>
                  <a:gd name="T14" fmla="*/ 0 w 35"/>
                  <a:gd name="T15" fmla="*/ 0 h 36"/>
                  <a:gd name="T16" fmla="*/ 0 w 35"/>
                  <a:gd name="T17" fmla="*/ 0 h 36"/>
                  <a:gd name="T18" fmla="*/ 0 w 35"/>
                  <a:gd name="T19" fmla="*/ 0 h 36"/>
                  <a:gd name="T20" fmla="*/ 0 w 35"/>
                  <a:gd name="T21" fmla="*/ 0 h 36"/>
                  <a:gd name="T22" fmla="*/ 0 w 35"/>
                  <a:gd name="T23" fmla="*/ 0 h 36"/>
                  <a:gd name="T24" fmla="*/ 0 w 35"/>
                  <a:gd name="T25" fmla="*/ 0 h 36"/>
                  <a:gd name="T26" fmla="*/ 0 w 35"/>
                  <a:gd name="T27" fmla="*/ 0 h 36"/>
                  <a:gd name="T28" fmla="*/ 0 w 35"/>
                  <a:gd name="T29" fmla="*/ 0 h 36"/>
                  <a:gd name="T30" fmla="*/ 0 w 35"/>
                  <a:gd name="T31" fmla="*/ 0 h 36"/>
                  <a:gd name="T32" fmla="*/ 0 w 35"/>
                  <a:gd name="T33" fmla="*/ 0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36"/>
                  <a:gd name="T53" fmla="*/ 35 w 35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36">
                    <a:moveTo>
                      <a:pt x="23" y="1"/>
                    </a:moveTo>
                    <a:lnTo>
                      <a:pt x="16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5" y="32"/>
                    </a:lnTo>
                    <a:lnTo>
                      <a:pt x="10" y="35"/>
                    </a:lnTo>
                    <a:lnTo>
                      <a:pt x="18" y="36"/>
                    </a:lnTo>
                    <a:lnTo>
                      <a:pt x="24" y="35"/>
                    </a:lnTo>
                    <a:lnTo>
                      <a:pt x="30" y="30"/>
                    </a:lnTo>
                    <a:lnTo>
                      <a:pt x="34" y="25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30" y="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95" name="Freeform 2308"/>
              <p:cNvSpPr>
                <a:spLocks/>
              </p:cNvSpPr>
              <p:nvPr/>
            </p:nvSpPr>
            <p:spPr bwMode="auto">
              <a:xfrm>
                <a:off x="4595" y="1301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3" y="0"/>
                    </a:move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7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3" y="26"/>
                    </a:lnTo>
                    <a:lnTo>
                      <a:pt x="17" y="25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96" name="Freeform 2309"/>
              <p:cNvSpPr>
                <a:spLocks/>
              </p:cNvSpPr>
              <p:nvPr/>
            </p:nvSpPr>
            <p:spPr bwMode="auto">
              <a:xfrm>
                <a:off x="4582" y="1306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5"/>
                    </a:move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2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97" name="Freeform 2310"/>
              <p:cNvSpPr>
                <a:spLocks/>
              </p:cNvSpPr>
              <p:nvPr/>
            </p:nvSpPr>
            <p:spPr bwMode="auto">
              <a:xfrm>
                <a:off x="4576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0" y="13"/>
                    </a:moveTo>
                    <a:lnTo>
                      <a:pt x="1" y="18"/>
                    </a:lnTo>
                    <a:lnTo>
                      <a:pt x="3" y="22"/>
                    </a:lnTo>
                    <a:lnTo>
                      <a:pt x="8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lnTo>
                      <a:pt x="24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98" name="Freeform 2311"/>
              <p:cNvSpPr>
                <a:spLocks/>
              </p:cNvSpPr>
              <p:nvPr/>
            </p:nvSpPr>
            <p:spPr bwMode="auto">
              <a:xfrm>
                <a:off x="4582" y="1333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4" y="23"/>
                    </a:move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4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099" name="Freeform 2312"/>
              <p:cNvSpPr>
                <a:spLocks/>
              </p:cNvSpPr>
              <p:nvPr/>
            </p:nvSpPr>
            <p:spPr bwMode="auto">
              <a:xfrm>
                <a:off x="4595" y="1339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13" y="24"/>
                    </a:moveTo>
                    <a:lnTo>
                      <a:pt x="17" y="23"/>
                    </a:lnTo>
                    <a:lnTo>
                      <a:pt x="21" y="21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2"/>
                    </a:lnTo>
                    <a:lnTo>
                      <a:pt x="1" y="17"/>
                    </a:lnTo>
                    <a:lnTo>
                      <a:pt x="3" y="21"/>
                    </a:lnTo>
                    <a:lnTo>
                      <a:pt x="7" y="23"/>
                    </a:lnTo>
                    <a:lnTo>
                      <a:pt x="13" y="24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00" name="Freeform 2313"/>
              <p:cNvSpPr>
                <a:spLocks/>
              </p:cNvSpPr>
              <p:nvPr/>
            </p:nvSpPr>
            <p:spPr bwMode="auto">
              <a:xfrm>
                <a:off x="4608" y="133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23"/>
                    </a:moveTo>
                    <a:lnTo>
                      <a:pt x="25" y="19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9" y="1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9"/>
                    </a:lnTo>
                    <a:lnTo>
                      <a:pt x="5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01" name="Freeform 2314"/>
              <p:cNvSpPr>
                <a:spLocks/>
              </p:cNvSpPr>
              <p:nvPr/>
            </p:nvSpPr>
            <p:spPr bwMode="auto">
              <a:xfrm>
                <a:off x="4614" y="1320"/>
                <a:ext cx="4" cy="4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25" y="13"/>
                    </a:moveTo>
                    <a:lnTo>
                      <a:pt x="24" y="9"/>
                    </a:lnTo>
                    <a:lnTo>
                      <a:pt x="22" y="4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4" y="18"/>
                    </a:lnTo>
                    <a:lnTo>
                      <a:pt x="25" y="13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02" name="Freeform 2315"/>
              <p:cNvSpPr>
                <a:spLocks/>
              </p:cNvSpPr>
              <p:nvPr/>
            </p:nvSpPr>
            <p:spPr bwMode="auto">
              <a:xfrm>
                <a:off x="4608" y="1306"/>
                <a:ext cx="5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2" y="5"/>
                    </a:moveTo>
                    <a:lnTo>
                      <a:pt x="18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5" y="5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03" name="Freeform 2316"/>
              <p:cNvSpPr>
                <a:spLocks/>
              </p:cNvSpPr>
              <p:nvPr/>
            </p:nvSpPr>
            <p:spPr bwMode="auto">
              <a:xfrm>
                <a:off x="4587" y="1302"/>
                <a:ext cx="4" cy="5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0 h 26"/>
                  <a:gd name="T8" fmla="*/ 0 w 25"/>
                  <a:gd name="T9" fmla="*/ 0 h 26"/>
                  <a:gd name="T10" fmla="*/ 0 w 25"/>
                  <a:gd name="T11" fmla="*/ 0 h 26"/>
                  <a:gd name="T12" fmla="*/ 0 w 25"/>
                  <a:gd name="T13" fmla="*/ 0 h 26"/>
                  <a:gd name="T14" fmla="*/ 0 w 25"/>
                  <a:gd name="T15" fmla="*/ 0 h 26"/>
                  <a:gd name="T16" fmla="*/ 0 w 25"/>
                  <a:gd name="T17" fmla="*/ 0 h 26"/>
                  <a:gd name="T18" fmla="*/ 0 w 25"/>
                  <a:gd name="T19" fmla="*/ 0 h 26"/>
                  <a:gd name="T20" fmla="*/ 0 w 25"/>
                  <a:gd name="T21" fmla="*/ 0 h 26"/>
                  <a:gd name="T22" fmla="*/ 0 w 25"/>
                  <a:gd name="T23" fmla="*/ 0 h 26"/>
                  <a:gd name="T24" fmla="*/ 0 w 25"/>
                  <a:gd name="T25" fmla="*/ 0 h 26"/>
                  <a:gd name="T26" fmla="*/ 0 w 25"/>
                  <a:gd name="T27" fmla="*/ 0 h 26"/>
                  <a:gd name="T28" fmla="*/ 0 w 25"/>
                  <a:gd name="T29" fmla="*/ 0 h 26"/>
                  <a:gd name="T30" fmla="*/ 0 w 25"/>
                  <a:gd name="T31" fmla="*/ 0 h 26"/>
                  <a:gd name="T32" fmla="*/ 0 w 25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6"/>
                  <a:gd name="T53" fmla="*/ 25 w 25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6">
                    <a:moveTo>
                      <a:pt x="7" y="1"/>
                    </a:move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1" y="21"/>
                    </a:lnTo>
                    <a:lnTo>
                      <a:pt x="23" y="17"/>
                    </a:lnTo>
                    <a:lnTo>
                      <a:pt x="25" y="13"/>
                    </a:lnTo>
                    <a:lnTo>
                      <a:pt x="23" y="7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04" name="Freeform 2317"/>
              <p:cNvSpPr>
                <a:spLocks/>
              </p:cNvSpPr>
              <p:nvPr/>
            </p:nvSpPr>
            <p:spPr bwMode="auto">
              <a:xfrm>
                <a:off x="4577" y="1313"/>
                <a:ext cx="5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" y="9"/>
                    </a:moveTo>
                    <a:lnTo>
                      <a:pt x="0" y="14"/>
                    </a:lnTo>
                    <a:lnTo>
                      <a:pt x="2" y="18"/>
                    </a:lnTo>
                    <a:lnTo>
                      <a:pt x="4" y="23"/>
                    </a:lnTo>
                    <a:lnTo>
                      <a:pt x="8" y="25"/>
                    </a:lnTo>
                    <a:lnTo>
                      <a:pt x="14" y="26"/>
                    </a:lnTo>
                    <a:lnTo>
                      <a:pt x="18" y="25"/>
                    </a:lnTo>
                    <a:lnTo>
                      <a:pt x="22" y="22"/>
                    </a:lnTo>
                    <a:lnTo>
                      <a:pt x="25" y="17"/>
                    </a:lnTo>
                    <a:lnTo>
                      <a:pt x="26" y="12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4" y="4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05" name="Freeform 2318"/>
              <p:cNvSpPr>
                <a:spLocks/>
              </p:cNvSpPr>
              <p:nvPr/>
            </p:nvSpPr>
            <p:spPr bwMode="auto">
              <a:xfrm>
                <a:off x="4578" y="1328"/>
                <a:ext cx="4" cy="4"/>
              </a:xfrm>
              <a:custGeom>
                <a:avLst/>
                <a:gdLst>
                  <a:gd name="T0" fmla="*/ 0 w 26"/>
                  <a:gd name="T1" fmla="*/ 0 h 25"/>
                  <a:gd name="T2" fmla="*/ 0 w 26"/>
                  <a:gd name="T3" fmla="*/ 0 h 25"/>
                  <a:gd name="T4" fmla="*/ 0 w 26"/>
                  <a:gd name="T5" fmla="*/ 0 h 25"/>
                  <a:gd name="T6" fmla="*/ 0 w 26"/>
                  <a:gd name="T7" fmla="*/ 0 h 25"/>
                  <a:gd name="T8" fmla="*/ 0 w 26"/>
                  <a:gd name="T9" fmla="*/ 0 h 25"/>
                  <a:gd name="T10" fmla="*/ 0 w 26"/>
                  <a:gd name="T11" fmla="*/ 0 h 25"/>
                  <a:gd name="T12" fmla="*/ 0 w 26"/>
                  <a:gd name="T13" fmla="*/ 0 h 25"/>
                  <a:gd name="T14" fmla="*/ 0 w 26"/>
                  <a:gd name="T15" fmla="*/ 0 h 25"/>
                  <a:gd name="T16" fmla="*/ 0 w 26"/>
                  <a:gd name="T17" fmla="*/ 0 h 25"/>
                  <a:gd name="T18" fmla="*/ 0 w 26"/>
                  <a:gd name="T19" fmla="*/ 0 h 25"/>
                  <a:gd name="T20" fmla="*/ 0 w 26"/>
                  <a:gd name="T21" fmla="*/ 0 h 25"/>
                  <a:gd name="T22" fmla="*/ 0 w 26"/>
                  <a:gd name="T23" fmla="*/ 0 h 25"/>
                  <a:gd name="T24" fmla="*/ 0 w 26"/>
                  <a:gd name="T25" fmla="*/ 0 h 25"/>
                  <a:gd name="T26" fmla="*/ 0 w 26"/>
                  <a:gd name="T27" fmla="*/ 0 h 25"/>
                  <a:gd name="T28" fmla="*/ 0 w 26"/>
                  <a:gd name="T29" fmla="*/ 0 h 25"/>
                  <a:gd name="T30" fmla="*/ 0 w 26"/>
                  <a:gd name="T31" fmla="*/ 0 h 25"/>
                  <a:gd name="T32" fmla="*/ 0 w 26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5"/>
                  <a:gd name="T53" fmla="*/ 26 w 26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5">
                    <a:moveTo>
                      <a:pt x="1" y="17"/>
                    </a:moveTo>
                    <a:lnTo>
                      <a:pt x="4" y="22"/>
                    </a:lnTo>
                    <a:lnTo>
                      <a:pt x="8" y="24"/>
                    </a:lnTo>
                    <a:lnTo>
                      <a:pt x="13" y="25"/>
                    </a:lnTo>
                    <a:lnTo>
                      <a:pt x="18" y="24"/>
                    </a:lnTo>
                    <a:lnTo>
                      <a:pt x="21" y="22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1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3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06" name="Freeform 2319"/>
              <p:cNvSpPr>
                <a:spLocks/>
              </p:cNvSpPr>
              <p:nvPr/>
            </p:nvSpPr>
            <p:spPr bwMode="auto">
              <a:xfrm>
                <a:off x="4588" y="1337"/>
                <a:ext cx="4" cy="5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9" y="25"/>
                    </a:moveTo>
                    <a:lnTo>
                      <a:pt x="13" y="26"/>
                    </a:lnTo>
                    <a:lnTo>
                      <a:pt x="18" y="25"/>
                    </a:lnTo>
                    <a:lnTo>
                      <a:pt x="22" y="23"/>
                    </a:lnTo>
                    <a:lnTo>
                      <a:pt x="25" y="18"/>
                    </a:lnTo>
                    <a:lnTo>
                      <a:pt x="26" y="13"/>
                    </a:lnTo>
                    <a:lnTo>
                      <a:pt x="25" y="9"/>
                    </a:lnTo>
                    <a:lnTo>
                      <a:pt x="22" y="4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5" y="23"/>
                    </a:lnTo>
                    <a:lnTo>
                      <a:pt x="9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07" name="Freeform 2320"/>
              <p:cNvSpPr>
                <a:spLocks/>
              </p:cNvSpPr>
              <p:nvPr/>
            </p:nvSpPr>
            <p:spPr bwMode="auto">
              <a:xfrm>
                <a:off x="4603" y="1337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18" y="25"/>
                    </a:move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3"/>
                    </a:lnTo>
                    <a:lnTo>
                      <a:pt x="9" y="25"/>
                    </a:lnTo>
                    <a:lnTo>
                      <a:pt x="13" y="26"/>
                    </a:lnTo>
                    <a:lnTo>
                      <a:pt x="18" y="25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08" name="Freeform 2321"/>
              <p:cNvSpPr>
                <a:spLocks/>
              </p:cNvSpPr>
              <p:nvPr/>
            </p:nvSpPr>
            <p:spPr bwMode="auto">
              <a:xfrm>
                <a:off x="4613" y="1327"/>
                <a:ext cx="4" cy="4"/>
              </a:xfrm>
              <a:custGeom>
                <a:avLst/>
                <a:gdLst>
                  <a:gd name="T0" fmla="*/ 0 w 26"/>
                  <a:gd name="T1" fmla="*/ 0 h 24"/>
                  <a:gd name="T2" fmla="*/ 0 w 26"/>
                  <a:gd name="T3" fmla="*/ 0 h 24"/>
                  <a:gd name="T4" fmla="*/ 0 w 26"/>
                  <a:gd name="T5" fmla="*/ 0 h 24"/>
                  <a:gd name="T6" fmla="*/ 0 w 26"/>
                  <a:gd name="T7" fmla="*/ 0 h 24"/>
                  <a:gd name="T8" fmla="*/ 0 w 26"/>
                  <a:gd name="T9" fmla="*/ 0 h 24"/>
                  <a:gd name="T10" fmla="*/ 0 w 26"/>
                  <a:gd name="T11" fmla="*/ 0 h 24"/>
                  <a:gd name="T12" fmla="*/ 0 w 26"/>
                  <a:gd name="T13" fmla="*/ 0 h 24"/>
                  <a:gd name="T14" fmla="*/ 0 w 26"/>
                  <a:gd name="T15" fmla="*/ 0 h 24"/>
                  <a:gd name="T16" fmla="*/ 0 w 26"/>
                  <a:gd name="T17" fmla="*/ 0 h 24"/>
                  <a:gd name="T18" fmla="*/ 0 w 26"/>
                  <a:gd name="T19" fmla="*/ 0 h 24"/>
                  <a:gd name="T20" fmla="*/ 0 w 26"/>
                  <a:gd name="T21" fmla="*/ 0 h 24"/>
                  <a:gd name="T22" fmla="*/ 0 w 26"/>
                  <a:gd name="T23" fmla="*/ 0 h 24"/>
                  <a:gd name="T24" fmla="*/ 0 w 26"/>
                  <a:gd name="T25" fmla="*/ 0 h 24"/>
                  <a:gd name="T26" fmla="*/ 0 w 26"/>
                  <a:gd name="T27" fmla="*/ 0 h 24"/>
                  <a:gd name="T28" fmla="*/ 0 w 26"/>
                  <a:gd name="T29" fmla="*/ 0 h 24"/>
                  <a:gd name="T30" fmla="*/ 0 w 26"/>
                  <a:gd name="T31" fmla="*/ 0 h 24"/>
                  <a:gd name="T32" fmla="*/ 0 w 26"/>
                  <a:gd name="T33" fmla="*/ 0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4"/>
                  <a:gd name="T53" fmla="*/ 26 w 26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4">
                    <a:moveTo>
                      <a:pt x="25" y="16"/>
                    </a:moveTo>
                    <a:lnTo>
                      <a:pt x="26" y="12"/>
                    </a:lnTo>
                    <a:lnTo>
                      <a:pt x="25" y="6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2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21"/>
                    </a:lnTo>
                    <a:lnTo>
                      <a:pt x="9" y="23"/>
                    </a:lnTo>
                    <a:lnTo>
                      <a:pt x="14" y="24"/>
                    </a:lnTo>
                    <a:lnTo>
                      <a:pt x="18" y="23"/>
                    </a:lnTo>
                    <a:lnTo>
                      <a:pt x="23" y="20"/>
                    </a:lnTo>
                    <a:lnTo>
                      <a:pt x="25" y="16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09" name="Freeform 2322"/>
              <p:cNvSpPr>
                <a:spLocks/>
              </p:cNvSpPr>
              <p:nvPr/>
            </p:nvSpPr>
            <p:spPr bwMode="auto">
              <a:xfrm>
                <a:off x="4612" y="1312"/>
                <a:ext cx="4" cy="4"/>
              </a:xfrm>
              <a:custGeom>
                <a:avLst/>
                <a:gdLst>
                  <a:gd name="T0" fmla="*/ 0 w 26"/>
                  <a:gd name="T1" fmla="*/ 0 h 26"/>
                  <a:gd name="T2" fmla="*/ 0 w 26"/>
                  <a:gd name="T3" fmla="*/ 0 h 26"/>
                  <a:gd name="T4" fmla="*/ 0 w 26"/>
                  <a:gd name="T5" fmla="*/ 0 h 26"/>
                  <a:gd name="T6" fmla="*/ 0 w 26"/>
                  <a:gd name="T7" fmla="*/ 0 h 26"/>
                  <a:gd name="T8" fmla="*/ 0 w 26"/>
                  <a:gd name="T9" fmla="*/ 0 h 26"/>
                  <a:gd name="T10" fmla="*/ 0 w 26"/>
                  <a:gd name="T11" fmla="*/ 0 h 26"/>
                  <a:gd name="T12" fmla="*/ 0 w 26"/>
                  <a:gd name="T13" fmla="*/ 0 h 26"/>
                  <a:gd name="T14" fmla="*/ 0 w 26"/>
                  <a:gd name="T15" fmla="*/ 0 h 26"/>
                  <a:gd name="T16" fmla="*/ 0 w 26"/>
                  <a:gd name="T17" fmla="*/ 0 h 26"/>
                  <a:gd name="T18" fmla="*/ 0 w 26"/>
                  <a:gd name="T19" fmla="*/ 0 h 26"/>
                  <a:gd name="T20" fmla="*/ 0 w 26"/>
                  <a:gd name="T21" fmla="*/ 0 h 26"/>
                  <a:gd name="T22" fmla="*/ 0 w 26"/>
                  <a:gd name="T23" fmla="*/ 0 h 26"/>
                  <a:gd name="T24" fmla="*/ 0 w 26"/>
                  <a:gd name="T25" fmla="*/ 0 h 26"/>
                  <a:gd name="T26" fmla="*/ 0 w 26"/>
                  <a:gd name="T27" fmla="*/ 0 h 26"/>
                  <a:gd name="T28" fmla="*/ 0 w 26"/>
                  <a:gd name="T29" fmla="*/ 0 h 26"/>
                  <a:gd name="T30" fmla="*/ 0 w 26"/>
                  <a:gd name="T31" fmla="*/ 0 h 26"/>
                  <a:gd name="T32" fmla="*/ 0 w 26"/>
                  <a:gd name="T33" fmla="*/ 0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6"/>
                  <a:gd name="T52" fmla="*/ 0 h 26"/>
                  <a:gd name="T53" fmla="*/ 26 w 26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6" h="26">
                    <a:moveTo>
                      <a:pt x="25" y="7"/>
                    </a:move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8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9" y="24"/>
                    </a:lnTo>
                    <a:lnTo>
                      <a:pt x="13" y="26"/>
                    </a:lnTo>
                    <a:lnTo>
                      <a:pt x="18" y="24"/>
                    </a:lnTo>
                    <a:lnTo>
                      <a:pt x="23" y="21"/>
                    </a:lnTo>
                    <a:lnTo>
                      <a:pt x="25" y="17"/>
                    </a:lnTo>
                    <a:lnTo>
                      <a:pt x="26" y="13"/>
                    </a:lnTo>
                    <a:lnTo>
                      <a:pt x="25" y="7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43110" name="Freeform 2323"/>
              <p:cNvSpPr>
                <a:spLocks/>
              </p:cNvSpPr>
              <p:nvPr/>
            </p:nvSpPr>
            <p:spPr bwMode="auto">
              <a:xfrm>
                <a:off x="4602" y="1302"/>
                <a:ext cx="4" cy="4"/>
              </a:xfrm>
              <a:custGeom>
                <a:avLst/>
                <a:gdLst>
                  <a:gd name="T0" fmla="*/ 0 w 25"/>
                  <a:gd name="T1" fmla="*/ 0 h 25"/>
                  <a:gd name="T2" fmla="*/ 0 w 25"/>
                  <a:gd name="T3" fmla="*/ 0 h 25"/>
                  <a:gd name="T4" fmla="*/ 0 w 25"/>
                  <a:gd name="T5" fmla="*/ 0 h 25"/>
                  <a:gd name="T6" fmla="*/ 0 w 25"/>
                  <a:gd name="T7" fmla="*/ 0 h 25"/>
                  <a:gd name="T8" fmla="*/ 0 w 25"/>
                  <a:gd name="T9" fmla="*/ 0 h 25"/>
                  <a:gd name="T10" fmla="*/ 0 w 25"/>
                  <a:gd name="T11" fmla="*/ 0 h 25"/>
                  <a:gd name="T12" fmla="*/ 0 w 25"/>
                  <a:gd name="T13" fmla="*/ 0 h 25"/>
                  <a:gd name="T14" fmla="*/ 0 w 25"/>
                  <a:gd name="T15" fmla="*/ 0 h 25"/>
                  <a:gd name="T16" fmla="*/ 0 w 25"/>
                  <a:gd name="T17" fmla="*/ 0 h 25"/>
                  <a:gd name="T18" fmla="*/ 0 w 25"/>
                  <a:gd name="T19" fmla="*/ 0 h 25"/>
                  <a:gd name="T20" fmla="*/ 0 w 25"/>
                  <a:gd name="T21" fmla="*/ 0 h 25"/>
                  <a:gd name="T22" fmla="*/ 0 w 25"/>
                  <a:gd name="T23" fmla="*/ 0 h 25"/>
                  <a:gd name="T24" fmla="*/ 0 w 25"/>
                  <a:gd name="T25" fmla="*/ 0 h 25"/>
                  <a:gd name="T26" fmla="*/ 0 w 25"/>
                  <a:gd name="T27" fmla="*/ 0 h 25"/>
                  <a:gd name="T28" fmla="*/ 0 w 25"/>
                  <a:gd name="T29" fmla="*/ 0 h 25"/>
                  <a:gd name="T30" fmla="*/ 0 w 25"/>
                  <a:gd name="T31" fmla="*/ 0 h 25"/>
                  <a:gd name="T32" fmla="*/ 0 w 25"/>
                  <a:gd name="T33" fmla="*/ 0 h 2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5"/>
                  <a:gd name="T53" fmla="*/ 25 w 25"/>
                  <a:gd name="T54" fmla="*/ 25 h 2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5">
                    <a:moveTo>
                      <a:pt x="17" y="1"/>
                    </a:moveTo>
                    <a:lnTo>
                      <a:pt x="12" y="0"/>
                    </a:lnTo>
                    <a:lnTo>
                      <a:pt x="7" y="1"/>
                    </a:lnTo>
                    <a:lnTo>
                      <a:pt x="3" y="4"/>
                    </a:lnTo>
                    <a:lnTo>
                      <a:pt x="1" y="8"/>
                    </a:lnTo>
                    <a:lnTo>
                      <a:pt x="0" y="14"/>
                    </a:lnTo>
                    <a:lnTo>
                      <a:pt x="1" y="18"/>
                    </a:lnTo>
                    <a:lnTo>
                      <a:pt x="4" y="22"/>
                    </a:lnTo>
                    <a:lnTo>
                      <a:pt x="8" y="24"/>
                    </a:lnTo>
                    <a:lnTo>
                      <a:pt x="14" y="25"/>
                    </a:lnTo>
                    <a:lnTo>
                      <a:pt x="18" y="23"/>
                    </a:lnTo>
                    <a:lnTo>
                      <a:pt x="22" y="21"/>
                    </a:lnTo>
                    <a:lnTo>
                      <a:pt x="24" y="17"/>
                    </a:lnTo>
                    <a:lnTo>
                      <a:pt x="25" y="11"/>
                    </a:lnTo>
                    <a:lnTo>
                      <a:pt x="24" y="7"/>
                    </a:lnTo>
                    <a:lnTo>
                      <a:pt x="21" y="3"/>
                    </a:lnTo>
                    <a:lnTo>
                      <a:pt x="17" y="1"/>
                    </a:lnTo>
                    <a:close/>
                  </a:path>
                </a:pathLst>
              </a:custGeom>
              <a:solidFill>
                <a:srgbClr val="994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68922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/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6843" y="375082"/>
            <a:ext cx="8230313" cy="1140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81324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98060"/>
            <a:ext cx="8229600" cy="849573"/>
          </a:xfrm>
        </p:spPr>
        <p:txBody>
          <a:bodyPr/>
          <a:lstStyle/>
          <a:p>
            <a:r>
              <a:rPr lang="en-US" sz="4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January Inspections</a:t>
            </a:r>
            <a:endParaRPr lang="en-US" sz="4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45693"/>
            <a:ext cx="8229600" cy="4814247"/>
          </a:xfrm>
        </p:spPr>
        <p:txBody>
          <a:bodyPr>
            <a:normAutofit/>
          </a:bodyPr>
          <a:lstStyle/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Why check for blocked entrances?</a:t>
            </a:r>
          </a:p>
          <a:p>
            <a:pPr marL="457200" lvl="1" indent="0">
              <a:buNone/>
            </a:pP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</a:p>
          <a:p>
            <a:pPr marL="457200" lvl="1" indent="0">
              <a:buNone/>
            </a:pPr>
            <a:r>
              <a:rPr lang="en-US" sz="1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Cold Winters</a:t>
            </a: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</a:t>
            </a: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many dead bees will be found on the floor or in front of the hive; sometimes dead bees clog entrance and restrict access.</a:t>
            </a: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Warm winters – sick bees often fly away and die; dead bees can be dumped away from hive by cleaning bees.</a:t>
            </a: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Why does cluster size continually decrease in the winter?</a:t>
            </a:r>
          </a:p>
          <a:p>
            <a:endParaRPr lang="en-US" sz="1800" b="1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00050" lvl="1" indent="0">
              <a:buNone/>
            </a:pP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Bees can only grow when young adults emerge from capped brood.  You should expect to lose 40% of you adults bees from end October to mid-January.</a:t>
            </a: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457200" lvl="1" indent="0">
              <a:buNone/>
            </a:pPr>
            <a:endParaRPr lang="en-US" sz="1800" dirty="0" smtClean="0">
              <a:solidFill>
                <a:srgbClr val="C00000"/>
              </a:solidFill>
            </a:endParaRPr>
          </a:p>
          <a:p>
            <a:pPr lvl="1"/>
            <a:endParaRPr lang="en-US" sz="1800" dirty="0">
              <a:solidFill>
                <a:srgbClr val="C00000"/>
              </a:solidFill>
            </a:endParaRPr>
          </a:p>
          <a:p>
            <a:pPr marL="457200" lvl="1" indent="0">
              <a:buNone/>
            </a:pPr>
            <a:endParaRPr lang="en-US" sz="18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8831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57451" y="514067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 smtClean="0">
                <a:solidFill>
                  <a:srgbClr val="C00000"/>
                </a:solidFill>
                <a:latin typeface="Papyrus" panose="03070502060502030205" pitchFamily="66" charset="0"/>
              </a:rPr>
              <a:t>February</a:t>
            </a:r>
            <a:endParaRPr lang="en-US" sz="8000" dirty="0">
              <a:solidFill>
                <a:srgbClr val="C00000"/>
              </a:solidFill>
              <a:latin typeface="Papyrus" panose="03070502060502030205" pitchFamily="66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74600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Violet / Primrose</a:t>
            </a:r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>
            <a:off x="118621" y="2351573"/>
            <a:ext cx="8906758" cy="3108960"/>
            <a:chOff x="328683" y="2306469"/>
            <a:chExt cx="8906758" cy="310896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8683" y="2306469"/>
              <a:ext cx="4145280" cy="3108960"/>
            </a:xfrm>
            <a:prstGeom prst="rect">
              <a:avLst/>
            </a:prstGeom>
          </p:spPr>
        </p:pic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72000" y="2306469"/>
              <a:ext cx="4663441" cy="310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55743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441570"/>
            <a:ext cx="8229600" cy="950614"/>
          </a:xfrm>
        </p:spPr>
        <p:txBody>
          <a:bodyPr/>
          <a:lstStyle/>
          <a:p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February To-Do List</a:t>
            </a:r>
            <a:endParaRPr lang="en-US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833754"/>
            <a:ext cx="8229600" cy="4582676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Inspect colony at least once:</a:t>
            </a: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southern MS, this can be the </a:t>
            </a:r>
            <a:r>
              <a:rPr lang="en-US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first comprehensive exam </a:t>
            </a:r>
            <a:r>
              <a:rPr lang="en-US" sz="2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actually remove combs and get a detailed look.</a:t>
            </a:r>
          </a:p>
          <a:p>
            <a:pPr lvl="1"/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northern MS, this may only be a removal of the top to check food reserves as in January.</a:t>
            </a: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for Varroa Mites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78151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(FEBRUARY)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1383696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80096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70765"/>
            <a:ext cx="8229600" cy="849573"/>
          </a:xfrm>
        </p:spPr>
        <p:txBody>
          <a:bodyPr/>
          <a:lstStyle/>
          <a:p>
            <a:r>
              <a:rPr lang="en-US" sz="4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February Inspections</a:t>
            </a:r>
            <a:endParaRPr lang="en-US" sz="4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45693"/>
            <a:ext cx="8229600" cy="4814247"/>
          </a:xfrm>
        </p:spPr>
        <p:txBody>
          <a:bodyPr>
            <a:normAutofit/>
          </a:bodyPr>
          <a:lstStyle/>
          <a:p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There had better be eggs and capped brood?</a:t>
            </a:r>
          </a:p>
          <a:p>
            <a:pPr marL="457200" lvl="1" indent="0">
              <a:buNone/>
            </a:pP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</a:p>
          <a:p>
            <a:pPr marL="457200" lvl="1" indent="0">
              <a:buNone/>
            </a:pPr>
            <a:r>
              <a:rPr lang="en-US" sz="18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YES</a:t>
            </a: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– understand that </a:t>
            </a:r>
            <a:r>
              <a:rPr lang="en-US" sz="18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brood rearing </a:t>
            </a:r>
            <a:r>
              <a:rPr lang="en-US" sz="1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 gearing upward</a:t>
            </a: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 </a:t>
            </a: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colony will burn through the winter stores much more quickly now; think about more frequent </a:t>
            </a: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inspections.</a:t>
            </a: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– </a:t>
            </a: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may have lost your queen; combine colony with a weaker unit.</a:t>
            </a: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Why feed a protein supplement?</a:t>
            </a:r>
          </a:p>
          <a:p>
            <a:pPr marL="457200" lvl="1" indent="0">
              <a:buNone/>
            </a:pP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r>
              <a:rPr lang="en-US" sz="1800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Natural fresh pollen can be scarce, and weather is variable.  Protein supplements provide an </a:t>
            </a:r>
            <a:r>
              <a:rPr lang="en-US" sz="1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uninterrupted</a:t>
            </a:r>
            <a:r>
              <a:rPr lang="en-US" sz="1800" b="1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protein source to support brood rearing.</a:t>
            </a:r>
            <a:endParaRPr lang="en-US" sz="1800" b="1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457200" lvl="1" indent="0">
              <a:buNone/>
            </a:pPr>
            <a:endParaRPr lang="en-US" sz="1800" dirty="0" smtClean="0">
              <a:solidFill>
                <a:srgbClr val="C00000"/>
              </a:solidFill>
            </a:endParaRPr>
          </a:p>
          <a:p>
            <a:pPr lvl="1"/>
            <a:endParaRPr lang="en-US" sz="1800" dirty="0">
              <a:solidFill>
                <a:srgbClr val="C00000"/>
              </a:solidFill>
            </a:endParaRPr>
          </a:p>
          <a:p>
            <a:pPr marL="457200" lvl="1" indent="0">
              <a:buNone/>
            </a:pPr>
            <a:endParaRPr lang="en-US" sz="18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59412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3" name="Rectangle 12"/>
          <p:cNvSpPr>
            <a:spLocks noGrp="1" noChangeArrowheads="1"/>
          </p:cNvSpPr>
          <p:nvPr>
            <p:ph type="title"/>
          </p:nvPr>
        </p:nvSpPr>
        <p:spPr>
          <a:xfrm>
            <a:off x="1103620" y="418768"/>
            <a:ext cx="6936760" cy="1494833"/>
          </a:xfrm>
        </p:spPr>
        <p:txBody>
          <a:bodyPr/>
          <a:lstStyle/>
          <a:p>
            <a:pPr eaLnBrk="1" hangingPunct="1"/>
            <a:r>
              <a:rPr lang="en-US" altLang="en-US" sz="36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Brood Nest Often Located in Upper Chamber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080484" y="2332369"/>
            <a:ext cx="6983033" cy="4106863"/>
            <a:chOff x="1773996" y="2250483"/>
            <a:chExt cx="6983033" cy="4106863"/>
          </a:xfrm>
        </p:grpSpPr>
        <p:grpSp>
          <p:nvGrpSpPr>
            <p:cNvPr id="71682" name="Group 13"/>
            <p:cNvGrpSpPr>
              <a:grpSpLocks/>
            </p:cNvGrpSpPr>
            <p:nvPr/>
          </p:nvGrpSpPr>
          <p:grpSpPr bwMode="auto">
            <a:xfrm>
              <a:off x="1773996" y="2250483"/>
              <a:ext cx="3057525" cy="4106863"/>
              <a:chOff x="1917" y="1128"/>
              <a:chExt cx="1926" cy="2587"/>
            </a:xfrm>
          </p:grpSpPr>
          <p:grpSp>
            <p:nvGrpSpPr>
              <p:cNvPr id="71684" name="Group 2"/>
              <p:cNvGrpSpPr>
                <a:grpSpLocks/>
              </p:cNvGrpSpPr>
              <p:nvPr/>
            </p:nvGrpSpPr>
            <p:grpSpPr bwMode="auto">
              <a:xfrm>
                <a:off x="1957" y="1243"/>
                <a:ext cx="1846" cy="2472"/>
                <a:chOff x="1524" y="997"/>
                <a:chExt cx="1846" cy="2472"/>
              </a:xfrm>
            </p:grpSpPr>
            <p:sp>
              <p:nvSpPr>
                <p:cNvPr id="71689" name="AutoShape 3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934" y="2884"/>
                  <a:ext cx="1418" cy="296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1690" name="AutoShape 4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589" y="3173"/>
                  <a:ext cx="1529" cy="296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1691" name="AutoShape 5"/>
                <p:cNvSpPr>
                  <a:spLocks noChangeAspect="1" noChangeArrowheads="1"/>
                </p:cNvSpPr>
                <p:nvPr/>
              </p:nvSpPr>
              <p:spPr bwMode="auto">
                <a:xfrm>
                  <a:off x="1527" y="1961"/>
                  <a:ext cx="1843" cy="1399"/>
                </a:xfrm>
                <a:prstGeom prst="cube">
                  <a:avLst>
                    <a:gd name="adj" fmla="val 31250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1692" name="AutoShape 6"/>
                <p:cNvSpPr>
                  <a:spLocks noChangeAspect="1" noChangeArrowheads="1"/>
                </p:cNvSpPr>
                <p:nvPr/>
              </p:nvSpPr>
              <p:spPr bwMode="auto">
                <a:xfrm>
                  <a:off x="1527" y="997"/>
                  <a:ext cx="1843" cy="1399"/>
                </a:xfrm>
                <a:prstGeom prst="cube">
                  <a:avLst>
                    <a:gd name="adj" fmla="val 31250"/>
                  </a:avLst>
                </a:prstGeom>
                <a:solidFill>
                  <a:srgbClr val="FFFF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1693" name="Rectangle 7"/>
                <p:cNvSpPr>
                  <a:spLocks noChangeAspect="1" noChangeArrowheads="1"/>
                </p:cNvSpPr>
                <p:nvPr/>
              </p:nvSpPr>
              <p:spPr bwMode="auto">
                <a:xfrm>
                  <a:off x="1524" y="3293"/>
                  <a:ext cx="1410" cy="66"/>
                </a:xfrm>
                <a:prstGeom prst="rect">
                  <a:avLst/>
                </a:prstGeom>
                <a:solidFill>
                  <a:srgbClr val="000000"/>
                </a:solidFill>
                <a:ln w="9525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1685" name="AutoShape 8"/>
              <p:cNvSpPr>
                <a:spLocks noChangeAspect="1" noChangeArrowheads="1"/>
              </p:cNvSpPr>
              <p:nvPr/>
            </p:nvSpPr>
            <p:spPr bwMode="auto">
              <a:xfrm>
                <a:off x="1917" y="1128"/>
                <a:ext cx="1926" cy="556"/>
              </a:xfrm>
              <a:prstGeom prst="cube">
                <a:avLst>
                  <a:gd name="adj" fmla="val 79931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71686" name="Oval 9"/>
              <p:cNvSpPr>
                <a:spLocks noChangeArrowheads="1"/>
              </p:cNvSpPr>
              <p:nvPr/>
            </p:nvSpPr>
            <p:spPr bwMode="auto">
              <a:xfrm>
                <a:off x="2304" y="1757"/>
                <a:ext cx="691" cy="691"/>
              </a:xfrm>
              <a:prstGeom prst="ellipse">
                <a:avLst/>
              </a:prstGeom>
              <a:solidFill>
                <a:schemeClr val="accent1"/>
              </a:solidFill>
              <a:ln w="2540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B</a:t>
                </a:r>
              </a:p>
            </p:txBody>
          </p:sp>
          <p:sp>
            <p:nvSpPr>
              <p:cNvPr id="71687" name="Text Box 10"/>
              <p:cNvSpPr txBox="1">
                <a:spLocks noChangeArrowheads="1"/>
              </p:cNvSpPr>
              <p:nvPr/>
            </p:nvSpPr>
            <p:spPr bwMode="auto">
              <a:xfrm>
                <a:off x="1978" y="1757"/>
                <a:ext cx="28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  <p:sp>
            <p:nvSpPr>
              <p:cNvPr id="71688" name="Text Box 11"/>
              <p:cNvSpPr txBox="1">
                <a:spLocks noChangeArrowheads="1"/>
              </p:cNvSpPr>
              <p:nvPr/>
            </p:nvSpPr>
            <p:spPr bwMode="auto">
              <a:xfrm>
                <a:off x="3052" y="1757"/>
                <a:ext cx="28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</p:grpSp>
        <p:sp>
          <p:nvSpPr>
            <p:cNvPr id="3" name="Cloud Callout 2"/>
            <p:cNvSpPr/>
            <p:nvPr/>
          </p:nvSpPr>
          <p:spPr>
            <a:xfrm>
              <a:off x="4922008" y="2378022"/>
              <a:ext cx="3835021" cy="1741998"/>
            </a:xfrm>
            <a:prstGeom prst="cloudCallout">
              <a:avLst>
                <a:gd name="adj1" fmla="val -78840"/>
                <a:gd name="adj2" fmla="val 40563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rgbClr val="C00000"/>
                  </a:solidFill>
                </a:rPr>
                <a:t>Do not chill brood; inspect when temperature &gt; 50F</a:t>
              </a:r>
              <a:endParaRPr lang="en-US" dirty="0">
                <a:solidFill>
                  <a:srgbClr val="C0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71019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Group 55"/>
          <p:cNvGrpSpPr>
            <a:grpSpLocks/>
          </p:cNvGrpSpPr>
          <p:nvPr/>
        </p:nvGrpSpPr>
        <p:grpSpPr bwMode="auto">
          <a:xfrm>
            <a:off x="960438" y="2057400"/>
            <a:ext cx="7223125" cy="3657600"/>
            <a:chOff x="605" y="1296"/>
            <a:chExt cx="4550" cy="2304"/>
          </a:xfrm>
        </p:grpSpPr>
        <p:grpSp>
          <p:nvGrpSpPr>
            <p:cNvPr id="41988" name="Group 53"/>
            <p:cNvGrpSpPr>
              <a:grpSpLocks/>
            </p:cNvGrpSpPr>
            <p:nvPr/>
          </p:nvGrpSpPr>
          <p:grpSpPr bwMode="auto">
            <a:xfrm>
              <a:off x="605" y="1296"/>
              <a:ext cx="1975" cy="2304"/>
              <a:chOff x="634" y="1296"/>
              <a:chExt cx="1975" cy="2304"/>
            </a:xfrm>
          </p:grpSpPr>
          <p:grpSp>
            <p:nvGrpSpPr>
              <p:cNvPr id="42004" name="Group 29"/>
              <p:cNvGrpSpPr>
                <a:grpSpLocks/>
              </p:cNvGrpSpPr>
              <p:nvPr/>
            </p:nvGrpSpPr>
            <p:grpSpPr bwMode="auto">
              <a:xfrm>
                <a:off x="893" y="1296"/>
                <a:ext cx="1716" cy="2304"/>
                <a:chOff x="799" y="1128"/>
                <a:chExt cx="1716" cy="2304"/>
              </a:xfrm>
            </p:grpSpPr>
            <p:sp>
              <p:nvSpPr>
                <p:cNvPr id="42012" name="AutoShape 6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200" y="2911"/>
                  <a:ext cx="1263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013" name="AutoShape 7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893" y="3168"/>
                  <a:ext cx="1362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014" name="AutoShape 8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2089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015" name="Rectangle 10"/>
                <p:cNvSpPr>
                  <a:spLocks noChangeAspect="1" noChangeArrowheads="1"/>
                </p:cNvSpPr>
                <p:nvPr/>
              </p:nvSpPr>
              <p:spPr bwMode="auto">
                <a:xfrm>
                  <a:off x="835" y="3275"/>
                  <a:ext cx="1256" cy="59"/>
                </a:xfrm>
                <a:prstGeom prst="rect">
                  <a:avLst/>
                </a:prstGeom>
                <a:solidFill>
                  <a:srgbClr val="000000"/>
                </a:solidFill>
                <a:ln w="9525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016" name="AutoShape 9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1230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rgbClr val="FFFF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017" name="AutoShape 11"/>
                <p:cNvSpPr>
                  <a:spLocks noChangeAspect="1" noChangeArrowheads="1"/>
                </p:cNvSpPr>
                <p:nvPr/>
              </p:nvSpPr>
              <p:spPr bwMode="auto">
                <a:xfrm>
                  <a:off x="799" y="1128"/>
                  <a:ext cx="1716" cy="495"/>
                </a:xfrm>
                <a:prstGeom prst="cube">
                  <a:avLst>
                    <a:gd name="adj" fmla="val 79931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2005" name="Group 37"/>
              <p:cNvGrpSpPr>
                <a:grpSpLocks/>
              </p:cNvGrpSpPr>
              <p:nvPr/>
            </p:nvGrpSpPr>
            <p:grpSpPr bwMode="auto">
              <a:xfrm>
                <a:off x="921" y="1843"/>
                <a:ext cx="1214" cy="616"/>
                <a:chOff x="853" y="1688"/>
                <a:chExt cx="1214" cy="616"/>
              </a:xfrm>
            </p:grpSpPr>
            <p:sp>
              <p:nvSpPr>
                <p:cNvPr id="42009" name="Oval 38"/>
                <p:cNvSpPr>
                  <a:spLocks noChangeAspect="1" noChangeArrowheads="1"/>
                </p:cNvSpPr>
                <p:nvPr/>
              </p:nvSpPr>
              <p:spPr bwMode="auto">
                <a:xfrm>
                  <a:off x="1144" y="1688"/>
                  <a:ext cx="615" cy="616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B</a:t>
                  </a:r>
                </a:p>
              </p:txBody>
            </p:sp>
            <p:sp>
              <p:nvSpPr>
                <p:cNvPr id="42010" name="Text Box 39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853" y="1688"/>
                  <a:ext cx="25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H</a:t>
                  </a:r>
                </a:p>
              </p:txBody>
            </p:sp>
            <p:sp>
              <p:nvSpPr>
                <p:cNvPr id="42011" name="Text Box 40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810" y="1688"/>
                  <a:ext cx="25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H</a:t>
                  </a:r>
                </a:p>
              </p:txBody>
            </p:sp>
          </p:grpSp>
          <p:grpSp>
            <p:nvGrpSpPr>
              <p:cNvPr id="42006" name="Group 45"/>
              <p:cNvGrpSpPr>
                <a:grpSpLocks/>
              </p:cNvGrpSpPr>
              <p:nvPr/>
            </p:nvGrpSpPr>
            <p:grpSpPr bwMode="auto">
              <a:xfrm>
                <a:off x="634" y="2100"/>
                <a:ext cx="230" cy="1094"/>
                <a:chOff x="403" y="1930"/>
                <a:chExt cx="230" cy="1094"/>
              </a:xfrm>
            </p:grpSpPr>
            <p:sp>
              <p:nvSpPr>
                <p:cNvPr id="42007" name="Oval 41"/>
                <p:cNvSpPr>
                  <a:spLocks noChangeArrowheads="1"/>
                </p:cNvSpPr>
                <p:nvPr/>
              </p:nvSpPr>
              <p:spPr bwMode="auto">
                <a:xfrm>
                  <a:off x="403" y="2794"/>
                  <a:ext cx="230" cy="230"/>
                </a:xfrm>
                <a:prstGeom prst="ellipse">
                  <a:avLst/>
                </a:prstGeom>
                <a:noFill/>
                <a:ln w="12700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1</a:t>
                  </a:r>
                </a:p>
              </p:txBody>
            </p:sp>
            <p:sp>
              <p:nvSpPr>
                <p:cNvPr id="42008" name="Oval 43"/>
                <p:cNvSpPr>
                  <a:spLocks noChangeArrowheads="1"/>
                </p:cNvSpPr>
                <p:nvPr/>
              </p:nvSpPr>
              <p:spPr bwMode="auto">
                <a:xfrm>
                  <a:off x="403" y="1930"/>
                  <a:ext cx="230" cy="230"/>
                </a:xfrm>
                <a:prstGeom prst="ellipse">
                  <a:avLst/>
                </a:prstGeom>
                <a:noFill/>
                <a:ln w="12700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2</a:t>
                  </a:r>
                </a:p>
              </p:txBody>
            </p:sp>
          </p:grpSp>
        </p:grpSp>
        <p:grpSp>
          <p:nvGrpSpPr>
            <p:cNvPr id="41989" name="Group 54"/>
            <p:cNvGrpSpPr>
              <a:grpSpLocks/>
            </p:cNvGrpSpPr>
            <p:nvPr/>
          </p:nvGrpSpPr>
          <p:grpSpPr bwMode="auto">
            <a:xfrm>
              <a:off x="3187" y="1296"/>
              <a:ext cx="1968" cy="2304"/>
              <a:chOff x="3331" y="1296"/>
              <a:chExt cx="1968" cy="2304"/>
            </a:xfrm>
          </p:grpSpPr>
          <p:grpSp>
            <p:nvGrpSpPr>
              <p:cNvPr id="41990" name="Group 30"/>
              <p:cNvGrpSpPr>
                <a:grpSpLocks/>
              </p:cNvGrpSpPr>
              <p:nvPr/>
            </p:nvGrpSpPr>
            <p:grpSpPr bwMode="auto">
              <a:xfrm>
                <a:off x="3583" y="1296"/>
                <a:ext cx="1716" cy="2304"/>
                <a:chOff x="799" y="1128"/>
                <a:chExt cx="1716" cy="2304"/>
              </a:xfrm>
            </p:grpSpPr>
            <p:sp>
              <p:nvSpPr>
                <p:cNvPr id="41998" name="AutoShape 31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200" y="2911"/>
                  <a:ext cx="1263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999" name="AutoShape 32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893" y="3168"/>
                  <a:ext cx="1362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000" name="AutoShape 33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2089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001" name="Rectangle 34"/>
                <p:cNvSpPr>
                  <a:spLocks noChangeAspect="1" noChangeArrowheads="1"/>
                </p:cNvSpPr>
                <p:nvPr/>
              </p:nvSpPr>
              <p:spPr bwMode="auto">
                <a:xfrm>
                  <a:off x="835" y="3275"/>
                  <a:ext cx="1256" cy="59"/>
                </a:xfrm>
                <a:prstGeom prst="rect">
                  <a:avLst/>
                </a:prstGeom>
                <a:solidFill>
                  <a:srgbClr val="000000"/>
                </a:solidFill>
                <a:ln w="9525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002" name="AutoShape 35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1230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rgbClr val="FFFF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2003" name="AutoShape 36"/>
                <p:cNvSpPr>
                  <a:spLocks noChangeAspect="1" noChangeArrowheads="1"/>
                </p:cNvSpPr>
                <p:nvPr/>
              </p:nvSpPr>
              <p:spPr bwMode="auto">
                <a:xfrm>
                  <a:off x="799" y="1128"/>
                  <a:ext cx="1716" cy="495"/>
                </a:xfrm>
                <a:prstGeom prst="cube">
                  <a:avLst>
                    <a:gd name="adj" fmla="val 79931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1991" name="Group 25"/>
              <p:cNvGrpSpPr>
                <a:grpSpLocks/>
              </p:cNvGrpSpPr>
              <p:nvPr/>
            </p:nvGrpSpPr>
            <p:grpSpPr bwMode="auto">
              <a:xfrm>
                <a:off x="3638" y="2692"/>
                <a:ext cx="1214" cy="616"/>
                <a:chOff x="853" y="1688"/>
                <a:chExt cx="1214" cy="616"/>
              </a:xfrm>
            </p:grpSpPr>
            <p:sp>
              <p:nvSpPr>
                <p:cNvPr id="41995" name="Oval 26"/>
                <p:cNvSpPr>
                  <a:spLocks noChangeAspect="1" noChangeArrowheads="1"/>
                </p:cNvSpPr>
                <p:nvPr/>
              </p:nvSpPr>
              <p:spPr bwMode="auto">
                <a:xfrm>
                  <a:off x="1144" y="1688"/>
                  <a:ext cx="615" cy="616"/>
                </a:xfrm>
                <a:prstGeom prst="ellipse">
                  <a:avLst/>
                </a:prstGeom>
                <a:solidFill>
                  <a:schemeClr val="accent1"/>
                </a:solidFill>
                <a:ln w="25400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B</a:t>
                  </a:r>
                </a:p>
              </p:txBody>
            </p:sp>
            <p:sp>
              <p:nvSpPr>
                <p:cNvPr id="41996" name="Text Box 27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853" y="1688"/>
                  <a:ext cx="25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H</a:t>
                  </a:r>
                </a:p>
              </p:txBody>
            </p:sp>
            <p:sp>
              <p:nvSpPr>
                <p:cNvPr id="41997" name="Text Box 28"/>
                <p:cNvSpPr txBox="1">
                  <a:spLocks noChangeAspect="1" noChangeArrowheads="1"/>
                </p:cNvSpPr>
                <p:nvPr/>
              </p:nvSpPr>
              <p:spPr bwMode="auto">
                <a:xfrm>
                  <a:off x="1810" y="1688"/>
                  <a:ext cx="257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 algn="ctr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5000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H</a:t>
                  </a:r>
                </a:p>
              </p:txBody>
            </p:sp>
          </p:grpSp>
          <p:grpSp>
            <p:nvGrpSpPr>
              <p:cNvPr id="41992" name="Group 46"/>
              <p:cNvGrpSpPr>
                <a:grpSpLocks/>
              </p:cNvGrpSpPr>
              <p:nvPr/>
            </p:nvGrpSpPr>
            <p:grpSpPr bwMode="auto">
              <a:xfrm>
                <a:off x="3331" y="2097"/>
                <a:ext cx="230" cy="1094"/>
                <a:chOff x="403" y="1930"/>
                <a:chExt cx="230" cy="1094"/>
              </a:xfrm>
            </p:grpSpPr>
            <p:sp>
              <p:nvSpPr>
                <p:cNvPr id="41993" name="Oval 47"/>
                <p:cNvSpPr>
                  <a:spLocks noChangeArrowheads="1"/>
                </p:cNvSpPr>
                <p:nvPr/>
              </p:nvSpPr>
              <p:spPr bwMode="auto">
                <a:xfrm>
                  <a:off x="403" y="2794"/>
                  <a:ext cx="230" cy="230"/>
                </a:xfrm>
                <a:prstGeom prst="ellipse">
                  <a:avLst/>
                </a:prstGeom>
                <a:noFill/>
                <a:ln w="12700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2</a:t>
                  </a:r>
                </a:p>
              </p:txBody>
            </p:sp>
            <p:sp>
              <p:nvSpPr>
                <p:cNvPr id="41994" name="Oval 48"/>
                <p:cNvSpPr>
                  <a:spLocks noChangeArrowheads="1"/>
                </p:cNvSpPr>
                <p:nvPr/>
              </p:nvSpPr>
              <p:spPr bwMode="auto">
                <a:xfrm>
                  <a:off x="403" y="1930"/>
                  <a:ext cx="230" cy="230"/>
                </a:xfrm>
                <a:prstGeom prst="ellipse">
                  <a:avLst/>
                </a:prstGeom>
                <a:noFill/>
                <a:ln w="12700" algn="ctr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1</a:t>
                  </a:r>
                </a:p>
              </p:txBody>
            </p:sp>
          </p:grpSp>
        </p:grpSp>
      </p:grpSp>
      <p:sp>
        <p:nvSpPr>
          <p:cNvPr id="41987" name="Rectangle 52"/>
          <p:cNvSpPr>
            <a:spLocks noChangeArrowheads="1"/>
          </p:cNvSpPr>
          <p:nvPr/>
        </p:nvSpPr>
        <p:spPr bwMode="auto">
          <a:xfrm>
            <a:off x="1749425" y="274638"/>
            <a:ext cx="5643563" cy="1125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Rotate Boxes If necessary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017826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094726"/>
            <a:ext cx="8229600" cy="830622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Add Protein Supplements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874048" y="3020074"/>
            <a:ext cx="7395904" cy="2743200"/>
            <a:chOff x="860079" y="2306974"/>
            <a:chExt cx="7395904" cy="2743200"/>
          </a:xfrm>
        </p:grpSpPr>
        <p:pic>
          <p:nvPicPr>
            <p:cNvPr id="7" name="Picture 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5304" y="2306974"/>
              <a:ext cx="4140679" cy="2743200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60079" y="2306974"/>
              <a:ext cx="2967404" cy="274320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857981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56950" y="924004"/>
            <a:ext cx="8830101" cy="860187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Commercial Protein Supplements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761004" y="2708195"/>
            <a:ext cx="3621993" cy="3225800"/>
          </a:xfrm>
        </p:spPr>
        <p:txBody>
          <a:bodyPr>
            <a:normAutofit lnSpcReduction="10000"/>
          </a:bodyPr>
          <a:lstStyle/>
          <a:p>
            <a:r>
              <a:rPr lang="en-US" sz="36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Global Patties </a:t>
            </a:r>
          </a:p>
          <a:p>
            <a:r>
              <a:rPr lang="en-US" sz="36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MegaBee </a:t>
            </a:r>
          </a:p>
          <a:p>
            <a:r>
              <a:rPr lang="en-US" sz="36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BeePro</a:t>
            </a:r>
          </a:p>
          <a:p>
            <a:r>
              <a:rPr lang="en-US" sz="36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Bee-Pol</a:t>
            </a:r>
          </a:p>
          <a:p>
            <a:r>
              <a:rPr lang="en-US" sz="36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Feed-Bee</a:t>
            </a:r>
          </a:p>
          <a:p>
            <a:endParaRPr lang="en-US" sz="36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64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1" name="Rectangle 16"/>
          <p:cNvSpPr>
            <a:spLocks noGrp="1" noChangeArrowheads="1"/>
          </p:cNvSpPr>
          <p:nvPr>
            <p:ph type="title"/>
          </p:nvPr>
        </p:nvSpPr>
        <p:spPr>
          <a:xfrm>
            <a:off x="1750219" y="602191"/>
            <a:ext cx="5643563" cy="944563"/>
          </a:xfrm>
        </p:spPr>
        <p:txBody>
          <a:bodyPr/>
          <a:lstStyle/>
          <a:p>
            <a:pPr eaLnBrk="1" hangingPunct="1">
              <a:lnSpc>
                <a:spcPct val="100000"/>
              </a:lnSpc>
            </a:pPr>
            <a:r>
              <a:rPr lang="en-US" altLang="en-US" sz="2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LATE FALL</a:t>
            </a:r>
            <a:r>
              <a:rPr lang="en-US" altLang="en-US" sz="2400" dirty="0" smtClean="0">
                <a:solidFill>
                  <a:srgbClr val="0066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US" altLang="en-US" sz="2400" dirty="0" smtClean="0">
                <a:solidFill>
                  <a:srgbClr val="0066CC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(October-November of previous year)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883516" y="2148945"/>
            <a:ext cx="7376968" cy="4106863"/>
            <a:chOff x="883516" y="1375569"/>
            <a:chExt cx="7376968" cy="4106863"/>
          </a:xfrm>
        </p:grpSpPr>
        <p:grpSp>
          <p:nvGrpSpPr>
            <p:cNvPr id="68610" name="Group 17"/>
            <p:cNvGrpSpPr>
              <a:grpSpLocks/>
            </p:cNvGrpSpPr>
            <p:nvPr/>
          </p:nvGrpSpPr>
          <p:grpSpPr bwMode="auto">
            <a:xfrm>
              <a:off x="883516" y="1375569"/>
              <a:ext cx="3057525" cy="4106863"/>
              <a:chOff x="1917" y="1128"/>
              <a:chExt cx="1926" cy="2587"/>
            </a:xfrm>
          </p:grpSpPr>
          <p:grpSp>
            <p:nvGrpSpPr>
              <p:cNvPr id="68612" name="Group 3"/>
              <p:cNvGrpSpPr>
                <a:grpSpLocks/>
              </p:cNvGrpSpPr>
              <p:nvPr/>
            </p:nvGrpSpPr>
            <p:grpSpPr bwMode="auto">
              <a:xfrm>
                <a:off x="1957" y="1243"/>
                <a:ext cx="1846" cy="2472"/>
                <a:chOff x="1524" y="997"/>
                <a:chExt cx="1846" cy="2472"/>
              </a:xfrm>
            </p:grpSpPr>
            <p:sp>
              <p:nvSpPr>
                <p:cNvPr id="68620" name="AutoShape 4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934" y="2884"/>
                  <a:ext cx="1418" cy="296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621" name="AutoShape 5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589" y="3173"/>
                  <a:ext cx="1529" cy="296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622" name="AutoShape 6"/>
                <p:cNvSpPr>
                  <a:spLocks noChangeAspect="1" noChangeArrowheads="1"/>
                </p:cNvSpPr>
                <p:nvPr/>
              </p:nvSpPr>
              <p:spPr bwMode="auto">
                <a:xfrm>
                  <a:off x="1527" y="1961"/>
                  <a:ext cx="1843" cy="1399"/>
                </a:xfrm>
                <a:prstGeom prst="cube">
                  <a:avLst>
                    <a:gd name="adj" fmla="val 31250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623" name="AutoShape 7"/>
                <p:cNvSpPr>
                  <a:spLocks noChangeAspect="1" noChangeArrowheads="1"/>
                </p:cNvSpPr>
                <p:nvPr/>
              </p:nvSpPr>
              <p:spPr bwMode="auto">
                <a:xfrm>
                  <a:off x="1527" y="997"/>
                  <a:ext cx="1843" cy="1399"/>
                </a:xfrm>
                <a:prstGeom prst="cube">
                  <a:avLst>
                    <a:gd name="adj" fmla="val 31250"/>
                  </a:avLst>
                </a:prstGeom>
                <a:solidFill>
                  <a:srgbClr val="FFFF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624" name="Rectangle 8"/>
                <p:cNvSpPr>
                  <a:spLocks noChangeAspect="1" noChangeArrowheads="1"/>
                </p:cNvSpPr>
                <p:nvPr/>
              </p:nvSpPr>
              <p:spPr bwMode="auto">
                <a:xfrm>
                  <a:off x="1524" y="3293"/>
                  <a:ext cx="1410" cy="66"/>
                </a:xfrm>
                <a:prstGeom prst="rect">
                  <a:avLst/>
                </a:prstGeom>
                <a:solidFill>
                  <a:srgbClr val="000000"/>
                </a:solidFill>
                <a:ln w="9525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8613" name="AutoShape 9"/>
              <p:cNvSpPr>
                <a:spLocks noChangeAspect="1" noChangeArrowheads="1"/>
              </p:cNvSpPr>
              <p:nvPr/>
            </p:nvSpPr>
            <p:spPr bwMode="auto">
              <a:xfrm>
                <a:off x="1917" y="1128"/>
                <a:ext cx="1926" cy="556"/>
              </a:xfrm>
              <a:prstGeom prst="cube">
                <a:avLst>
                  <a:gd name="adj" fmla="val 79931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68614" name="Oval 10"/>
              <p:cNvSpPr>
                <a:spLocks noChangeArrowheads="1"/>
              </p:cNvSpPr>
              <p:nvPr/>
            </p:nvSpPr>
            <p:spPr bwMode="auto">
              <a:xfrm>
                <a:off x="2246" y="2429"/>
                <a:ext cx="846" cy="899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68615" name="Text Box 11"/>
              <p:cNvSpPr txBox="1">
                <a:spLocks noChangeArrowheads="1"/>
              </p:cNvSpPr>
              <p:nvPr/>
            </p:nvSpPr>
            <p:spPr bwMode="auto">
              <a:xfrm>
                <a:off x="1980" y="3182"/>
                <a:ext cx="230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P</a:t>
                </a:r>
              </a:p>
            </p:txBody>
          </p:sp>
          <p:sp>
            <p:nvSpPr>
              <p:cNvPr id="68616" name="Text Box 12"/>
              <p:cNvSpPr txBox="1">
                <a:spLocks noChangeArrowheads="1"/>
              </p:cNvSpPr>
              <p:nvPr/>
            </p:nvSpPr>
            <p:spPr bwMode="auto">
              <a:xfrm>
                <a:off x="3112" y="3190"/>
                <a:ext cx="230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P</a:t>
                </a:r>
              </a:p>
            </p:txBody>
          </p:sp>
          <p:sp>
            <p:nvSpPr>
              <p:cNvPr id="68617" name="Text Box 13"/>
              <p:cNvSpPr txBox="1">
                <a:spLocks noChangeArrowheads="1"/>
              </p:cNvSpPr>
              <p:nvPr/>
            </p:nvSpPr>
            <p:spPr bwMode="auto">
              <a:xfrm>
                <a:off x="1978" y="2669"/>
                <a:ext cx="28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  <p:sp>
            <p:nvSpPr>
              <p:cNvPr id="68618" name="Text Box 14"/>
              <p:cNvSpPr txBox="1">
                <a:spLocks noChangeArrowheads="1"/>
              </p:cNvSpPr>
              <p:nvPr/>
            </p:nvSpPr>
            <p:spPr bwMode="auto">
              <a:xfrm>
                <a:off x="3052" y="2669"/>
                <a:ext cx="28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  <p:sp>
            <p:nvSpPr>
              <p:cNvPr id="68619" name="Text Box 15"/>
              <p:cNvSpPr txBox="1">
                <a:spLocks noChangeArrowheads="1"/>
              </p:cNvSpPr>
              <p:nvPr/>
            </p:nvSpPr>
            <p:spPr bwMode="auto">
              <a:xfrm>
                <a:off x="2525" y="1990"/>
                <a:ext cx="28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</p:grpSp>
        <p:sp>
          <p:nvSpPr>
            <p:cNvPr id="8" name="TextBox 7"/>
            <p:cNvSpPr txBox="1"/>
            <p:nvPr/>
          </p:nvSpPr>
          <p:spPr>
            <a:xfrm>
              <a:off x="4824557" y="1720840"/>
              <a:ext cx="3435927" cy="34163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 algn="l">
                <a:buFont typeface="Arial" panose="020B0604020202020204" pitchFamily="34" charset="0"/>
                <a:buChar char="•"/>
              </a:pPr>
              <a:r>
                <a:rPr lang="en-US" dirty="0" smtClean="0"/>
                <a:t>Replace screen floors or insert solid barriers</a:t>
              </a:r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endParaRPr lang="en-US" dirty="0"/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r>
                <a:rPr lang="en-US" dirty="0" smtClean="0"/>
                <a:t>Reduce entrances or install mouse guards</a:t>
              </a:r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endParaRPr lang="en-US" dirty="0" smtClean="0"/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r>
                <a:rPr lang="en-US" dirty="0" smtClean="0"/>
                <a:t>Shield </a:t>
              </a:r>
              <a:r>
                <a:rPr lang="en-US" dirty="0" smtClean="0"/>
                <a:t>from wind</a:t>
              </a:r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endParaRPr lang="en-US" dirty="0"/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r>
                <a:rPr lang="en-US" dirty="0" smtClean="0"/>
                <a:t>Lift rear of hives by ¾ inch to drain winter rains</a:t>
              </a:r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endParaRPr lang="en-US" dirty="0"/>
            </a:p>
            <a:p>
              <a:pPr marL="285750" indent="-285750" algn="l">
                <a:buFont typeface="Arial" panose="020B0604020202020204" pitchFamily="34" charset="0"/>
                <a:buChar char="•"/>
              </a:pPr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576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573206"/>
            <a:ext cx="8229600" cy="1026994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Protein Supplements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sz="half" idx="4294967295"/>
          </p:nvPr>
        </p:nvSpPr>
        <p:spPr>
          <a:xfrm>
            <a:off x="101600" y="1999399"/>
            <a:ext cx="4187588" cy="4114800"/>
          </a:xfrm>
          <a:prstGeom prst="rect">
            <a:avLst/>
          </a:prstGeom>
        </p:spPr>
        <p:txBody>
          <a:bodyPr/>
          <a:lstStyle/>
          <a:p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Place patties close to broodnest</a:t>
            </a:r>
          </a:p>
          <a:p>
            <a:endParaRPr 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Feed a light syrup at the same time; helps stimulate brood rearing</a:t>
            </a:r>
          </a:p>
          <a:p>
            <a:endParaRPr 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 careful in cooler periods!</a:t>
            </a:r>
            <a:endParaRPr 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2050" name="Picture 2" descr="http://boobeehoney.files.wordpress.com/2013/08/img_328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0788" y="2312445"/>
            <a:ext cx="4651612" cy="34887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669783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itle 1"/>
          <p:cNvSpPr>
            <a:spLocks noGrp="1"/>
          </p:cNvSpPr>
          <p:nvPr>
            <p:ph type="title"/>
          </p:nvPr>
        </p:nvSpPr>
        <p:spPr>
          <a:xfrm>
            <a:off x="685800" y="822854"/>
            <a:ext cx="7772400" cy="1447800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en-US" altLang="en-US" sz="3600" b="1" dirty="0" smtClean="0">
                <a:solidFill>
                  <a:srgbClr val="C00000"/>
                </a:solidFill>
                <a:latin typeface="Arial" charset="0"/>
                <a:cs typeface="Arial" charset="0"/>
              </a:rPr>
              <a:t>It is Warm Enough for Syrup</a:t>
            </a:r>
            <a:br>
              <a:rPr lang="en-US" altLang="en-US" sz="3600" b="1" dirty="0" smtClean="0">
                <a:solidFill>
                  <a:srgbClr val="C00000"/>
                </a:solidFill>
                <a:latin typeface="Arial" charset="0"/>
                <a:cs typeface="Arial" charset="0"/>
              </a:rPr>
            </a:br>
            <a:r>
              <a:rPr lang="en-US" altLang="en-US" sz="3600" dirty="0" smtClean="0">
                <a:solidFill>
                  <a:schemeClr val="tx1"/>
                </a:solidFill>
                <a:latin typeface="Arial" charset="0"/>
                <a:cs typeface="Arial" charset="0"/>
              </a:rPr>
              <a:t>(division board in upper chamber)</a:t>
            </a:r>
          </a:p>
        </p:txBody>
      </p:sp>
      <p:grpSp>
        <p:nvGrpSpPr>
          <p:cNvPr id="34819" name="Group 2"/>
          <p:cNvGrpSpPr>
            <a:grpSpLocks/>
          </p:cNvGrpSpPr>
          <p:nvPr/>
        </p:nvGrpSpPr>
        <p:grpSpPr bwMode="auto">
          <a:xfrm>
            <a:off x="457200" y="3093508"/>
            <a:ext cx="8229600" cy="2941638"/>
            <a:chOff x="228600" y="1828800"/>
            <a:chExt cx="9204960" cy="3474720"/>
          </a:xfrm>
        </p:grpSpPr>
        <p:pic>
          <p:nvPicPr>
            <p:cNvPr id="34820" name="Picture 6" descr="http://4.bp.blogspot.com/_RgCtTp1eEbM/TCvp22R_xlI/AAAAAAAADoI/3zOdLOW01CI/s1600/division+board+feeder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1828800"/>
              <a:ext cx="4632960" cy="3474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821" name="Picture 8" descr="http://www.deb-bee.com/ccdata/images/imageMain_5_240.jpg?cc=2d75eb6eb6be5ccfd4074d7ddae48140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600" y="1828800"/>
              <a:ext cx="4632960" cy="3474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3939024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304800"/>
            <a:ext cx="7772400" cy="762000"/>
          </a:xfrm>
        </p:spPr>
        <p:txBody>
          <a:bodyPr/>
          <a:lstStyle/>
          <a:p>
            <a:r>
              <a:rPr lang="en-US" sz="36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Feeding Table Sugar</a:t>
            </a:r>
            <a:endParaRPr lang="en-US" sz="36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29725" y="1371600"/>
            <a:ext cx="8484551" cy="5181600"/>
          </a:xfrm>
        </p:spPr>
        <p:txBody>
          <a:bodyPr>
            <a:normAutofit/>
          </a:bodyPr>
          <a:lstStyle/>
          <a:p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33% Syrup:  trickle; stimulates brood rearing</a:t>
            </a:r>
          </a:p>
          <a:p>
            <a:pPr marL="0" indent="0">
              <a:buNone/>
            </a:pPr>
            <a:endParaRPr lang="en-US" sz="2800" b="1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r>
              <a:rPr lang="en-US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	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lbs</a:t>
            </a:r>
            <a:r>
              <a:rPr lang="en-US" sz="2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sucrose + 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 gallon </a:t>
            </a:r>
            <a:r>
              <a:rPr lang="en-US" sz="2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water  (makes 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1.2 gallons </a:t>
            </a:r>
            <a:r>
              <a:rPr lang="en-US" sz="2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syrup)</a:t>
            </a:r>
          </a:p>
          <a:p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50% Syrup:  spring feeding</a:t>
            </a:r>
          </a:p>
          <a:p>
            <a:pPr marL="0" indent="0">
              <a:buNone/>
            </a:pPr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8 lbs. sucrose + 1 gallon water  (makes 1.6 gallons syrup)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Thick Syrup (67%): autumn feeding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16 lbs. sucrose + 1 gallon water (makes 2.3 gallons syrup)</a:t>
            </a:r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8469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0133417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(FEBRUARY)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3365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8025600"/>
              </p:ext>
            </p:extLst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(FEBRUARY)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6602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957129" y="304800"/>
            <a:ext cx="7229742" cy="6248400"/>
            <a:chOff x="957129" y="304800"/>
            <a:chExt cx="7229742" cy="6248400"/>
          </a:xfrm>
        </p:grpSpPr>
        <p:sp>
          <p:nvSpPr>
            <p:cNvPr id="2" name="Rectangle 1"/>
            <p:cNvSpPr/>
            <p:nvPr/>
          </p:nvSpPr>
          <p:spPr>
            <a:xfrm>
              <a:off x="957129" y="304800"/>
              <a:ext cx="7229742" cy="62484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1255916" y="723900"/>
              <a:ext cx="6632169" cy="5410200"/>
              <a:chOff x="1986589" y="1143000"/>
              <a:chExt cx="5170822" cy="4572000"/>
            </a:xfrm>
          </p:grpSpPr>
          <p:grpSp>
            <p:nvGrpSpPr>
              <p:cNvPr id="1929" name="Group 1928"/>
              <p:cNvGrpSpPr/>
              <p:nvPr/>
            </p:nvGrpSpPr>
            <p:grpSpPr>
              <a:xfrm>
                <a:off x="1986589" y="3420772"/>
                <a:ext cx="1059992" cy="432652"/>
                <a:chOff x="1665983" y="2544294"/>
                <a:chExt cx="1523041" cy="621653"/>
              </a:xfrm>
            </p:grpSpPr>
            <p:grpSp>
              <p:nvGrpSpPr>
                <p:cNvPr id="633" name="Group 467"/>
                <p:cNvGrpSpPr>
                  <a:grpSpLocks noChangeAspect="1"/>
                </p:cNvGrpSpPr>
                <p:nvPr/>
              </p:nvGrpSpPr>
              <p:grpSpPr bwMode="auto">
                <a:xfrm>
                  <a:off x="1665983" y="2544294"/>
                  <a:ext cx="1523041" cy="621653"/>
                  <a:chOff x="1983" y="1617"/>
                  <a:chExt cx="1526" cy="627"/>
                </a:xfrm>
              </p:grpSpPr>
              <p:sp>
                <p:nvSpPr>
                  <p:cNvPr id="647" name="AutoShape 468"/>
                  <p:cNvSpPr>
                    <a:spLocks noChangeAspect="1" noChangeArrowheads="1"/>
                  </p:cNvSpPr>
                  <p:nvPr/>
                </p:nvSpPr>
                <p:spPr bwMode="auto">
                  <a:xfrm rot="-266474">
                    <a:off x="1983" y="1617"/>
                    <a:ext cx="1526" cy="627"/>
                  </a:xfrm>
                  <a:prstGeom prst="roundRect">
                    <a:avLst>
                      <a:gd name="adj" fmla="val 37389"/>
                    </a:avLst>
                  </a:prstGeom>
                  <a:solidFill>
                    <a:schemeClr val="bg1">
                      <a:alpha val="6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" name="Freeform 469"/>
                  <p:cNvSpPr>
                    <a:spLocks noChangeAspect="1"/>
                  </p:cNvSpPr>
                  <p:nvPr/>
                </p:nvSpPr>
                <p:spPr bwMode="auto">
                  <a:xfrm rot="-377086">
                    <a:off x="1994" y="1779"/>
                    <a:ext cx="1389" cy="465"/>
                  </a:xfrm>
                  <a:custGeom>
                    <a:avLst/>
                    <a:gdLst>
                      <a:gd name="T0" fmla="*/ 654 w 3678"/>
                      <a:gd name="T1" fmla="*/ 0 h 1380"/>
                      <a:gd name="T2" fmla="*/ 798 w 3678"/>
                      <a:gd name="T3" fmla="*/ 6 h 1380"/>
                      <a:gd name="T4" fmla="*/ 1056 w 3678"/>
                      <a:gd name="T5" fmla="*/ 30 h 1380"/>
                      <a:gd name="T6" fmla="*/ 1044 w 3678"/>
                      <a:gd name="T7" fmla="*/ 48 h 1380"/>
                      <a:gd name="T8" fmla="*/ 1254 w 3678"/>
                      <a:gd name="T9" fmla="*/ 48 h 1380"/>
                      <a:gd name="T10" fmla="*/ 1212 w 3678"/>
                      <a:gd name="T11" fmla="*/ 222 h 1380"/>
                      <a:gd name="T12" fmla="*/ 1434 w 3678"/>
                      <a:gd name="T13" fmla="*/ 72 h 1380"/>
                      <a:gd name="T14" fmla="*/ 1596 w 3678"/>
                      <a:gd name="T15" fmla="*/ 120 h 1380"/>
                      <a:gd name="T16" fmla="*/ 1506 w 3678"/>
                      <a:gd name="T17" fmla="*/ 282 h 1380"/>
                      <a:gd name="T18" fmla="*/ 1632 w 3678"/>
                      <a:gd name="T19" fmla="*/ 120 h 1380"/>
                      <a:gd name="T20" fmla="*/ 1818 w 3678"/>
                      <a:gd name="T21" fmla="*/ 156 h 1380"/>
                      <a:gd name="T22" fmla="*/ 1962 w 3678"/>
                      <a:gd name="T23" fmla="*/ 246 h 1380"/>
                      <a:gd name="T24" fmla="*/ 1914 w 3678"/>
                      <a:gd name="T25" fmla="*/ 306 h 1380"/>
                      <a:gd name="T26" fmla="*/ 2166 w 3678"/>
                      <a:gd name="T27" fmla="*/ 252 h 1380"/>
                      <a:gd name="T28" fmla="*/ 2238 w 3678"/>
                      <a:gd name="T29" fmla="*/ 306 h 1380"/>
                      <a:gd name="T30" fmla="*/ 2508 w 3678"/>
                      <a:gd name="T31" fmla="*/ 276 h 1380"/>
                      <a:gd name="T32" fmla="*/ 2502 w 3678"/>
                      <a:gd name="T33" fmla="*/ 420 h 1380"/>
                      <a:gd name="T34" fmla="*/ 2724 w 3678"/>
                      <a:gd name="T35" fmla="*/ 258 h 1380"/>
                      <a:gd name="T36" fmla="*/ 2994 w 3678"/>
                      <a:gd name="T37" fmla="*/ 192 h 1380"/>
                      <a:gd name="T38" fmla="*/ 3132 w 3678"/>
                      <a:gd name="T39" fmla="*/ 186 h 1380"/>
                      <a:gd name="T40" fmla="*/ 3282 w 3678"/>
                      <a:gd name="T41" fmla="*/ 162 h 1380"/>
                      <a:gd name="T42" fmla="*/ 3468 w 3678"/>
                      <a:gd name="T43" fmla="*/ 90 h 1380"/>
                      <a:gd name="T44" fmla="*/ 3606 w 3678"/>
                      <a:gd name="T45" fmla="*/ 72 h 1380"/>
                      <a:gd name="T46" fmla="*/ 3672 w 3678"/>
                      <a:gd name="T47" fmla="*/ 204 h 1380"/>
                      <a:gd name="T48" fmla="*/ 3612 w 3678"/>
                      <a:gd name="T49" fmla="*/ 426 h 1380"/>
                      <a:gd name="T50" fmla="*/ 3534 w 3678"/>
                      <a:gd name="T51" fmla="*/ 660 h 1380"/>
                      <a:gd name="T52" fmla="*/ 3414 w 3678"/>
                      <a:gd name="T53" fmla="*/ 798 h 1380"/>
                      <a:gd name="T54" fmla="*/ 3294 w 3678"/>
                      <a:gd name="T55" fmla="*/ 978 h 1380"/>
                      <a:gd name="T56" fmla="*/ 3144 w 3678"/>
                      <a:gd name="T57" fmla="*/ 1032 h 1380"/>
                      <a:gd name="T58" fmla="*/ 2988 w 3678"/>
                      <a:gd name="T59" fmla="*/ 948 h 1380"/>
                      <a:gd name="T60" fmla="*/ 3012 w 3678"/>
                      <a:gd name="T61" fmla="*/ 1224 h 1380"/>
                      <a:gd name="T62" fmla="*/ 2790 w 3678"/>
                      <a:gd name="T63" fmla="*/ 1230 h 1380"/>
                      <a:gd name="T64" fmla="*/ 2610 w 3678"/>
                      <a:gd name="T65" fmla="*/ 996 h 1380"/>
                      <a:gd name="T66" fmla="*/ 2598 w 3678"/>
                      <a:gd name="T67" fmla="*/ 906 h 1380"/>
                      <a:gd name="T68" fmla="*/ 2778 w 3678"/>
                      <a:gd name="T69" fmla="*/ 1242 h 1380"/>
                      <a:gd name="T70" fmla="*/ 2580 w 3678"/>
                      <a:gd name="T71" fmla="*/ 1350 h 1380"/>
                      <a:gd name="T72" fmla="*/ 2418 w 3678"/>
                      <a:gd name="T73" fmla="*/ 1188 h 1380"/>
                      <a:gd name="T74" fmla="*/ 2490 w 3678"/>
                      <a:gd name="T75" fmla="*/ 1362 h 1380"/>
                      <a:gd name="T76" fmla="*/ 2274 w 3678"/>
                      <a:gd name="T77" fmla="*/ 1272 h 1380"/>
                      <a:gd name="T78" fmla="*/ 2226 w 3678"/>
                      <a:gd name="T79" fmla="*/ 990 h 1380"/>
                      <a:gd name="T80" fmla="*/ 2244 w 3678"/>
                      <a:gd name="T81" fmla="*/ 1164 h 1380"/>
                      <a:gd name="T82" fmla="*/ 2190 w 3678"/>
                      <a:gd name="T83" fmla="*/ 1362 h 1380"/>
                      <a:gd name="T84" fmla="*/ 1914 w 3678"/>
                      <a:gd name="T85" fmla="*/ 1230 h 1380"/>
                      <a:gd name="T86" fmla="*/ 1806 w 3678"/>
                      <a:gd name="T87" fmla="*/ 792 h 1380"/>
                      <a:gd name="T88" fmla="*/ 1932 w 3678"/>
                      <a:gd name="T89" fmla="*/ 1314 h 1380"/>
                      <a:gd name="T90" fmla="*/ 1644 w 3678"/>
                      <a:gd name="T91" fmla="*/ 1368 h 1380"/>
                      <a:gd name="T92" fmla="*/ 1482 w 3678"/>
                      <a:gd name="T93" fmla="*/ 1128 h 1380"/>
                      <a:gd name="T94" fmla="*/ 1482 w 3678"/>
                      <a:gd name="T95" fmla="*/ 786 h 1380"/>
                      <a:gd name="T96" fmla="*/ 1536 w 3678"/>
                      <a:gd name="T97" fmla="*/ 1368 h 1380"/>
                      <a:gd name="T98" fmla="*/ 1218 w 3678"/>
                      <a:gd name="T99" fmla="*/ 1362 h 1380"/>
                      <a:gd name="T100" fmla="*/ 1074 w 3678"/>
                      <a:gd name="T101" fmla="*/ 1068 h 1380"/>
                      <a:gd name="T102" fmla="*/ 1146 w 3678"/>
                      <a:gd name="T103" fmla="*/ 1374 h 1380"/>
                      <a:gd name="T104" fmla="*/ 792 w 3678"/>
                      <a:gd name="T105" fmla="*/ 1350 h 1380"/>
                      <a:gd name="T106" fmla="*/ 702 w 3678"/>
                      <a:gd name="T107" fmla="*/ 1080 h 1380"/>
                      <a:gd name="T108" fmla="*/ 726 w 3678"/>
                      <a:gd name="T109" fmla="*/ 942 h 1380"/>
                      <a:gd name="T110" fmla="*/ 726 w 3678"/>
                      <a:gd name="T111" fmla="*/ 1332 h 1380"/>
                      <a:gd name="T112" fmla="*/ 372 w 3678"/>
                      <a:gd name="T113" fmla="*/ 1266 h 1380"/>
                      <a:gd name="T114" fmla="*/ 276 w 3678"/>
                      <a:gd name="T115" fmla="*/ 990 h 1380"/>
                      <a:gd name="T116" fmla="*/ 90 w 3678"/>
                      <a:gd name="T117" fmla="*/ 936 h 1380"/>
                      <a:gd name="T118" fmla="*/ 0 w 3678"/>
                      <a:gd name="T119" fmla="*/ 582 h 1380"/>
                      <a:gd name="T120" fmla="*/ 144 w 3678"/>
                      <a:gd name="T121" fmla="*/ 150 h 1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3678" h="1380">
                        <a:moveTo>
                          <a:pt x="372" y="12"/>
                        </a:moveTo>
                        <a:lnTo>
                          <a:pt x="504" y="12"/>
                        </a:lnTo>
                        <a:lnTo>
                          <a:pt x="654" y="0"/>
                        </a:lnTo>
                        <a:lnTo>
                          <a:pt x="696" y="0"/>
                        </a:lnTo>
                        <a:lnTo>
                          <a:pt x="732" y="0"/>
                        </a:lnTo>
                        <a:lnTo>
                          <a:pt x="798" y="6"/>
                        </a:lnTo>
                        <a:lnTo>
                          <a:pt x="912" y="0"/>
                        </a:lnTo>
                        <a:lnTo>
                          <a:pt x="996" y="12"/>
                        </a:lnTo>
                        <a:lnTo>
                          <a:pt x="1056" y="30"/>
                        </a:lnTo>
                        <a:lnTo>
                          <a:pt x="1014" y="108"/>
                        </a:lnTo>
                        <a:lnTo>
                          <a:pt x="978" y="216"/>
                        </a:lnTo>
                        <a:lnTo>
                          <a:pt x="1044" y="48"/>
                        </a:lnTo>
                        <a:lnTo>
                          <a:pt x="1104" y="30"/>
                        </a:lnTo>
                        <a:lnTo>
                          <a:pt x="1188" y="36"/>
                        </a:lnTo>
                        <a:lnTo>
                          <a:pt x="1254" y="48"/>
                        </a:lnTo>
                        <a:lnTo>
                          <a:pt x="1296" y="66"/>
                        </a:lnTo>
                        <a:lnTo>
                          <a:pt x="1236" y="150"/>
                        </a:lnTo>
                        <a:lnTo>
                          <a:pt x="1212" y="222"/>
                        </a:lnTo>
                        <a:lnTo>
                          <a:pt x="1242" y="126"/>
                        </a:lnTo>
                        <a:lnTo>
                          <a:pt x="1320" y="72"/>
                        </a:lnTo>
                        <a:lnTo>
                          <a:pt x="1434" y="72"/>
                        </a:lnTo>
                        <a:lnTo>
                          <a:pt x="1524" y="90"/>
                        </a:lnTo>
                        <a:lnTo>
                          <a:pt x="1560" y="102"/>
                        </a:lnTo>
                        <a:lnTo>
                          <a:pt x="1596" y="120"/>
                        </a:lnTo>
                        <a:lnTo>
                          <a:pt x="1560" y="168"/>
                        </a:lnTo>
                        <a:lnTo>
                          <a:pt x="1512" y="240"/>
                        </a:lnTo>
                        <a:lnTo>
                          <a:pt x="1506" y="282"/>
                        </a:lnTo>
                        <a:lnTo>
                          <a:pt x="1542" y="192"/>
                        </a:lnTo>
                        <a:lnTo>
                          <a:pt x="1584" y="144"/>
                        </a:lnTo>
                        <a:lnTo>
                          <a:pt x="1632" y="120"/>
                        </a:lnTo>
                        <a:lnTo>
                          <a:pt x="1698" y="120"/>
                        </a:lnTo>
                        <a:lnTo>
                          <a:pt x="1770" y="132"/>
                        </a:lnTo>
                        <a:lnTo>
                          <a:pt x="1818" y="156"/>
                        </a:lnTo>
                        <a:lnTo>
                          <a:pt x="1878" y="186"/>
                        </a:lnTo>
                        <a:lnTo>
                          <a:pt x="1932" y="210"/>
                        </a:lnTo>
                        <a:lnTo>
                          <a:pt x="1962" y="246"/>
                        </a:lnTo>
                        <a:lnTo>
                          <a:pt x="1932" y="276"/>
                        </a:lnTo>
                        <a:lnTo>
                          <a:pt x="1884" y="384"/>
                        </a:lnTo>
                        <a:lnTo>
                          <a:pt x="1914" y="306"/>
                        </a:lnTo>
                        <a:lnTo>
                          <a:pt x="1986" y="228"/>
                        </a:lnTo>
                        <a:lnTo>
                          <a:pt x="2088" y="234"/>
                        </a:lnTo>
                        <a:lnTo>
                          <a:pt x="2166" y="252"/>
                        </a:lnTo>
                        <a:lnTo>
                          <a:pt x="2220" y="270"/>
                        </a:lnTo>
                        <a:lnTo>
                          <a:pt x="2208" y="354"/>
                        </a:lnTo>
                        <a:lnTo>
                          <a:pt x="2238" y="306"/>
                        </a:lnTo>
                        <a:lnTo>
                          <a:pt x="2304" y="264"/>
                        </a:lnTo>
                        <a:lnTo>
                          <a:pt x="2424" y="282"/>
                        </a:lnTo>
                        <a:lnTo>
                          <a:pt x="2508" y="276"/>
                        </a:lnTo>
                        <a:lnTo>
                          <a:pt x="2556" y="294"/>
                        </a:lnTo>
                        <a:lnTo>
                          <a:pt x="2520" y="366"/>
                        </a:lnTo>
                        <a:lnTo>
                          <a:pt x="2502" y="420"/>
                        </a:lnTo>
                        <a:lnTo>
                          <a:pt x="2556" y="300"/>
                        </a:lnTo>
                        <a:lnTo>
                          <a:pt x="2628" y="288"/>
                        </a:lnTo>
                        <a:lnTo>
                          <a:pt x="2724" y="258"/>
                        </a:lnTo>
                        <a:lnTo>
                          <a:pt x="2820" y="222"/>
                        </a:lnTo>
                        <a:lnTo>
                          <a:pt x="2874" y="204"/>
                        </a:lnTo>
                        <a:lnTo>
                          <a:pt x="2994" y="192"/>
                        </a:lnTo>
                        <a:lnTo>
                          <a:pt x="3042" y="198"/>
                        </a:lnTo>
                        <a:lnTo>
                          <a:pt x="3078" y="204"/>
                        </a:lnTo>
                        <a:lnTo>
                          <a:pt x="3132" y="186"/>
                        </a:lnTo>
                        <a:lnTo>
                          <a:pt x="3180" y="162"/>
                        </a:lnTo>
                        <a:lnTo>
                          <a:pt x="3228" y="156"/>
                        </a:lnTo>
                        <a:lnTo>
                          <a:pt x="3282" y="162"/>
                        </a:lnTo>
                        <a:lnTo>
                          <a:pt x="3366" y="150"/>
                        </a:lnTo>
                        <a:lnTo>
                          <a:pt x="3408" y="126"/>
                        </a:lnTo>
                        <a:lnTo>
                          <a:pt x="3468" y="90"/>
                        </a:lnTo>
                        <a:lnTo>
                          <a:pt x="3504" y="84"/>
                        </a:lnTo>
                        <a:lnTo>
                          <a:pt x="3558" y="66"/>
                        </a:lnTo>
                        <a:lnTo>
                          <a:pt x="3606" y="72"/>
                        </a:lnTo>
                        <a:lnTo>
                          <a:pt x="3672" y="90"/>
                        </a:lnTo>
                        <a:lnTo>
                          <a:pt x="3678" y="132"/>
                        </a:lnTo>
                        <a:lnTo>
                          <a:pt x="3672" y="204"/>
                        </a:lnTo>
                        <a:lnTo>
                          <a:pt x="3654" y="276"/>
                        </a:lnTo>
                        <a:lnTo>
                          <a:pt x="3618" y="354"/>
                        </a:lnTo>
                        <a:lnTo>
                          <a:pt x="3612" y="426"/>
                        </a:lnTo>
                        <a:lnTo>
                          <a:pt x="3594" y="498"/>
                        </a:lnTo>
                        <a:lnTo>
                          <a:pt x="3564" y="600"/>
                        </a:lnTo>
                        <a:lnTo>
                          <a:pt x="3534" y="660"/>
                        </a:lnTo>
                        <a:lnTo>
                          <a:pt x="3486" y="732"/>
                        </a:lnTo>
                        <a:lnTo>
                          <a:pt x="3444" y="756"/>
                        </a:lnTo>
                        <a:lnTo>
                          <a:pt x="3414" y="798"/>
                        </a:lnTo>
                        <a:lnTo>
                          <a:pt x="3414" y="840"/>
                        </a:lnTo>
                        <a:lnTo>
                          <a:pt x="3360" y="912"/>
                        </a:lnTo>
                        <a:lnTo>
                          <a:pt x="3294" y="978"/>
                        </a:lnTo>
                        <a:lnTo>
                          <a:pt x="3252" y="1020"/>
                        </a:lnTo>
                        <a:lnTo>
                          <a:pt x="3216" y="1044"/>
                        </a:lnTo>
                        <a:lnTo>
                          <a:pt x="3144" y="1032"/>
                        </a:lnTo>
                        <a:lnTo>
                          <a:pt x="3000" y="936"/>
                        </a:lnTo>
                        <a:lnTo>
                          <a:pt x="2940" y="834"/>
                        </a:lnTo>
                        <a:lnTo>
                          <a:pt x="2988" y="948"/>
                        </a:lnTo>
                        <a:lnTo>
                          <a:pt x="3192" y="1056"/>
                        </a:lnTo>
                        <a:lnTo>
                          <a:pt x="3138" y="1140"/>
                        </a:lnTo>
                        <a:lnTo>
                          <a:pt x="3012" y="1224"/>
                        </a:lnTo>
                        <a:lnTo>
                          <a:pt x="2898" y="1260"/>
                        </a:lnTo>
                        <a:lnTo>
                          <a:pt x="2856" y="1266"/>
                        </a:lnTo>
                        <a:lnTo>
                          <a:pt x="2790" y="1230"/>
                        </a:lnTo>
                        <a:lnTo>
                          <a:pt x="2736" y="1176"/>
                        </a:lnTo>
                        <a:lnTo>
                          <a:pt x="2676" y="1092"/>
                        </a:lnTo>
                        <a:lnTo>
                          <a:pt x="2610" y="996"/>
                        </a:lnTo>
                        <a:lnTo>
                          <a:pt x="2586" y="900"/>
                        </a:lnTo>
                        <a:lnTo>
                          <a:pt x="2562" y="774"/>
                        </a:lnTo>
                        <a:lnTo>
                          <a:pt x="2598" y="906"/>
                        </a:lnTo>
                        <a:lnTo>
                          <a:pt x="2640" y="1044"/>
                        </a:lnTo>
                        <a:lnTo>
                          <a:pt x="2730" y="1188"/>
                        </a:lnTo>
                        <a:lnTo>
                          <a:pt x="2778" y="1242"/>
                        </a:lnTo>
                        <a:lnTo>
                          <a:pt x="2826" y="1278"/>
                        </a:lnTo>
                        <a:lnTo>
                          <a:pt x="2754" y="1314"/>
                        </a:lnTo>
                        <a:lnTo>
                          <a:pt x="2580" y="1350"/>
                        </a:lnTo>
                        <a:lnTo>
                          <a:pt x="2490" y="1344"/>
                        </a:lnTo>
                        <a:lnTo>
                          <a:pt x="2454" y="1272"/>
                        </a:lnTo>
                        <a:lnTo>
                          <a:pt x="2418" y="1188"/>
                        </a:lnTo>
                        <a:lnTo>
                          <a:pt x="2412" y="1134"/>
                        </a:lnTo>
                        <a:lnTo>
                          <a:pt x="2430" y="1248"/>
                        </a:lnTo>
                        <a:lnTo>
                          <a:pt x="2490" y="1362"/>
                        </a:lnTo>
                        <a:lnTo>
                          <a:pt x="2424" y="1368"/>
                        </a:lnTo>
                        <a:lnTo>
                          <a:pt x="2346" y="1350"/>
                        </a:lnTo>
                        <a:lnTo>
                          <a:pt x="2274" y="1272"/>
                        </a:lnTo>
                        <a:lnTo>
                          <a:pt x="2244" y="1134"/>
                        </a:lnTo>
                        <a:lnTo>
                          <a:pt x="2232" y="1068"/>
                        </a:lnTo>
                        <a:lnTo>
                          <a:pt x="2226" y="990"/>
                        </a:lnTo>
                        <a:lnTo>
                          <a:pt x="2190" y="900"/>
                        </a:lnTo>
                        <a:lnTo>
                          <a:pt x="2244" y="1020"/>
                        </a:lnTo>
                        <a:lnTo>
                          <a:pt x="2244" y="1164"/>
                        </a:lnTo>
                        <a:lnTo>
                          <a:pt x="2256" y="1236"/>
                        </a:lnTo>
                        <a:lnTo>
                          <a:pt x="2298" y="1338"/>
                        </a:lnTo>
                        <a:lnTo>
                          <a:pt x="2190" y="1362"/>
                        </a:lnTo>
                        <a:lnTo>
                          <a:pt x="2028" y="1344"/>
                        </a:lnTo>
                        <a:lnTo>
                          <a:pt x="1938" y="1326"/>
                        </a:lnTo>
                        <a:lnTo>
                          <a:pt x="1914" y="1230"/>
                        </a:lnTo>
                        <a:lnTo>
                          <a:pt x="1830" y="1092"/>
                        </a:lnTo>
                        <a:lnTo>
                          <a:pt x="1818" y="936"/>
                        </a:lnTo>
                        <a:lnTo>
                          <a:pt x="1806" y="792"/>
                        </a:lnTo>
                        <a:lnTo>
                          <a:pt x="1806" y="918"/>
                        </a:lnTo>
                        <a:lnTo>
                          <a:pt x="1836" y="1074"/>
                        </a:lnTo>
                        <a:lnTo>
                          <a:pt x="1932" y="1314"/>
                        </a:lnTo>
                        <a:lnTo>
                          <a:pt x="1896" y="1362"/>
                        </a:lnTo>
                        <a:lnTo>
                          <a:pt x="1734" y="1362"/>
                        </a:lnTo>
                        <a:cubicBezTo>
                          <a:pt x="1704" y="1364"/>
                          <a:pt x="1644" y="1368"/>
                          <a:pt x="1644" y="1368"/>
                        </a:cubicBezTo>
                        <a:lnTo>
                          <a:pt x="1584" y="1368"/>
                        </a:lnTo>
                        <a:lnTo>
                          <a:pt x="1530" y="1350"/>
                        </a:lnTo>
                        <a:lnTo>
                          <a:pt x="1482" y="1128"/>
                        </a:lnTo>
                        <a:lnTo>
                          <a:pt x="1458" y="1002"/>
                        </a:lnTo>
                        <a:lnTo>
                          <a:pt x="1458" y="822"/>
                        </a:lnTo>
                        <a:lnTo>
                          <a:pt x="1482" y="786"/>
                        </a:lnTo>
                        <a:lnTo>
                          <a:pt x="1446" y="924"/>
                        </a:lnTo>
                        <a:lnTo>
                          <a:pt x="1482" y="1140"/>
                        </a:lnTo>
                        <a:lnTo>
                          <a:pt x="1536" y="1368"/>
                        </a:lnTo>
                        <a:lnTo>
                          <a:pt x="1500" y="1374"/>
                        </a:lnTo>
                        <a:lnTo>
                          <a:pt x="1428" y="1380"/>
                        </a:lnTo>
                        <a:lnTo>
                          <a:pt x="1218" y="1362"/>
                        </a:lnTo>
                        <a:lnTo>
                          <a:pt x="1164" y="1362"/>
                        </a:lnTo>
                        <a:lnTo>
                          <a:pt x="1098" y="1218"/>
                        </a:lnTo>
                        <a:lnTo>
                          <a:pt x="1074" y="1068"/>
                        </a:lnTo>
                        <a:lnTo>
                          <a:pt x="1062" y="1020"/>
                        </a:lnTo>
                        <a:lnTo>
                          <a:pt x="1080" y="1182"/>
                        </a:lnTo>
                        <a:lnTo>
                          <a:pt x="1146" y="1374"/>
                        </a:lnTo>
                        <a:lnTo>
                          <a:pt x="1056" y="1362"/>
                        </a:lnTo>
                        <a:lnTo>
                          <a:pt x="912" y="1374"/>
                        </a:lnTo>
                        <a:lnTo>
                          <a:pt x="792" y="1350"/>
                        </a:lnTo>
                        <a:lnTo>
                          <a:pt x="744" y="1314"/>
                        </a:lnTo>
                        <a:lnTo>
                          <a:pt x="702" y="1206"/>
                        </a:lnTo>
                        <a:lnTo>
                          <a:pt x="702" y="1080"/>
                        </a:lnTo>
                        <a:lnTo>
                          <a:pt x="732" y="954"/>
                        </a:lnTo>
                        <a:lnTo>
                          <a:pt x="738" y="798"/>
                        </a:lnTo>
                        <a:lnTo>
                          <a:pt x="726" y="942"/>
                        </a:lnTo>
                        <a:lnTo>
                          <a:pt x="702" y="1086"/>
                        </a:lnTo>
                        <a:lnTo>
                          <a:pt x="696" y="1224"/>
                        </a:lnTo>
                        <a:lnTo>
                          <a:pt x="726" y="1332"/>
                        </a:lnTo>
                        <a:lnTo>
                          <a:pt x="666" y="1356"/>
                        </a:lnTo>
                        <a:lnTo>
                          <a:pt x="474" y="1308"/>
                        </a:lnTo>
                        <a:lnTo>
                          <a:pt x="372" y="1266"/>
                        </a:lnTo>
                        <a:lnTo>
                          <a:pt x="318" y="1194"/>
                        </a:lnTo>
                        <a:lnTo>
                          <a:pt x="294" y="1098"/>
                        </a:lnTo>
                        <a:lnTo>
                          <a:pt x="276" y="990"/>
                        </a:lnTo>
                        <a:lnTo>
                          <a:pt x="288" y="1176"/>
                        </a:lnTo>
                        <a:lnTo>
                          <a:pt x="168" y="1074"/>
                        </a:lnTo>
                        <a:lnTo>
                          <a:pt x="90" y="936"/>
                        </a:lnTo>
                        <a:lnTo>
                          <a:pt x="36" y="822"/>
                        </a:lnTo>
                        <a:lnTo>
                          <a:pt x="30" y="720"/>
                        </a:lnTo>
                        <a:lnTo>
                          <a:pt x="0" y="582"/>
                        </a:lnTo>
                        <a:lnTo>
                          <a:pt x="36" y="396"/>
                        </a:lnTo>
                        <a:lnTo>
                          <a:pt x="84" y="252"/>
                        </a:lnTo>
                        <a:lnTo>
                          <a:pt x="144" y="150"/>
                        </a:lnTo>
                        <a:lnTo>
                          <a:pt x="234" y="84"/>
                        </a:lnTo>
                        <a:lnTo>
                          <a:pt x="372" y="12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34" name="Oval 470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2552179" y="2537553"/>
                  <a:ext cx="84235" cy="102772"/>
                </a:xfrm>
                <a:prstGeom prst="ellipse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635" name="Group 471"/>
                <p:cNvGrpSpPr>
                  <a:grpSpLocks noChangeAspect="1"/>
                </p:cNvGrpSpPr>
                <p:nvPr/>
              </p:nvGrpSpPr>
              <p:grpSpPr bwMode="auto">
                <a:xfrm>
                  <a:off x="2021472" y="2864386"/>
                  <a:ext cx="207228" cy="170154"/>
                  <a:chOff x="1131" y="877"/>
                  <a:chExt cx="289" cy="236"/>
                </a:xfrm>
              </p:grpSpPr>
              <p:grpSp>
                <p:nvGrpSpPr>
                  <p:cNvPr id="636" name="Group 47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03" y="87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643" name="Freeform 47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4" name="Freeform 47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5" name="Freeform 47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6" name="Freeform 4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637" name="Group 477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131" y="881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639" name="Freeform 4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0" name="Freeform 4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1" name="Freeform 48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642" name="Freeform 4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638" name="Oval 482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8" y="921"/>
                    <a:ext cx="256" cy="192"/>
                  </a:xfrm>
                  <a:prstGeom prst="ellipse">
                    <a:avLst/>
                  </a:pr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8" name="Group 776"/>
              <p:cNvGrpSpPr>
                <a:grpSpLocks noChangeAspect="1"/>
              </p:cNvGrpSpPr>
              <p:nvPr/>
            </p:nvGrpSpPr>
            <p:grpSpPr bwMode="auto">
              <a:xfrm>
                <a:off x="5734927" y="2498954"/>
                <a:ext cx="1059992" cy="436037"/>
                <a:chOff x="1861" y="6537"/>
                <a:chExt cx="904" cy="370"/>
              </a:xfrm>
            </p:grpSpPr>
            <p:sp>
              <p:nvSpPr>
                <p:cNvPr id="273" name="AutoShape 777"/>
                <p:cNvSpPr>
                  <a:spLocks noChangeAspect="1" noChangeArrowheads="1"/>
                </p:cNvSpPr>
                <p:nvPr/>
              </p:nvSpPr>
              <p:spPr bwMode="auto">
                <a:xfrm rot="-266474">
                  <a:off x="1861" y="6537"/>
                  <a:ext cx="904" cy="359"/>
                </a:xfrm>
                <a:prstGeom prst="roundRect">
                  <a:avLst>
                    <a:gd name="adj" fmla="val 37389"/>
                  </a:avLst>
                </a:prstGeom>
                <a:solidFill>
                  <a:schemeClr val="bg1">
                    <a:alpha val="6000"/>
                  </a:schemeClr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Freeform 778"/>
                <p:cNvSpPr>
                  <a:spLocks noChangeAspect="1"/>
                </p:cNvSpPr>
                <p:nvPr/>
              </p:nvSpPr>
              <p:spPr bwMode="auto">
                <a:xfrm>
                  <a:off x="2583" y="6644"/>
                  <a:ext cx="130" cy="167"/>
                </a:xfrm>
                <a:custGeom>
                  <a:avLst/>
                  <a:gdLst>
                    <a:gd name="T0" fmla="*/ 96 w 504"/>
                    <a:gd name="T1" fmla="*/ 0 h 666"/>
                    <a:gd name="T2" fmla="*/ 90 w 504"/>
                    <a:gd name="T3" fmla="*/ 102 h 666"/>
                    <a:gd name="T4" fmla="*/ 102 w 504"/>
                    <a:gd name="T5" fmla="*/ 168 h 666"/>
                    <a:gd name="T6" fmla="*/ 120 w 504"/>
                    <a:gd name="T7" fmla="*/ 258 h 666"/>
                    <a:gd name="T8" fmla="*/ 156 w 504"/>
                    <a:gd name="T9" fmla="*/ 318 h 666"/>
                    <a:gd name="T10" fmla="*/ 168 w 504"/>
                    <a:gd name="T11" fmla="*/ 390 h 666"/>
                    <a:gd name="T12" fmla="*/ 216 w 504"/>
                    <a:gd name="T13" fmla="*/ 474 h 666"/>
                    <a:gd name="T14" fmla="*/ 246 w 504"/>
                    <a:gd name="T15" fmla="*/ 510 h 666"/>
                    <a:gd name="T16" fmla="*/ 324 w 504"/>
                    <a:gd name="T17" fmla="*/ 510 h 666"/>
                    <a:gd name="T18" fmla="*/ 390 w 504"/>
                    <a:gd name="T19" fmla="*/ 480 h 666"/>
                    <a:gd name="T20" fmla="*/ 426 w 504"/>
                    <a:gd name="T21" fmla="*/ 414 h 666"/>
                    <a:gd name="T22" fmla="*/ 450 w 504"/>
                    <a:gd name="T23" fmla="*/ 312 h 666"/>
                    <a:gd name="T24" fmla="*/ 432 w 504"/>
                    <a:gd name="T25" fmla="*/ 246 h 666"/>
                    <a:gd name="T26" fmla="*/ 414 w 504"/>
                    <a:gd name="T27" fmla="*/ 162 h 666"/>
                    <a:gd name="T28" fmla="*/ 396 w 504"/>
                    <a:gd name="T29" fmla="*/ 126 h 666"/>
                    <a:gd name="T30" fmla="*/ 354 w 504"/>
                    <a:gd name="T31" fmla="*/ 54 h 666"/>
                    <a:gd name="T32" fmla="*/ 420 w 504"/>
                    <a:gd name="T33" fmla="*/ 78 h 666"/>
                    <a:gd name="T34" fmla="*/ 450 w 504"/>
                    <a:gd name="T35" fmla="*/ 102 h 666"/>
                    <a:gd name="T36" fmla="*/ 492 w 504"/>
                    <a:gd name="T37" fmla="*/ 204 h 666"/>
                    <a:gd name="T38" fmla="*/ 504 w 504"/>
                    <a:gd name="T39" fmla="*/ 306 h 666"/>
                    <a:gd name="T40" fmla="*/ 504 w 504"/>
                    <a:gd name="T41" fmla="*/ 408 h 666"/>
                    <a:gd name="T42" fmla="*/ 480 w 504"/>
                    <a:gd name="T43" fmla="*/ 540 h 666"/>
                    <a:gd name="T44" fmla="*/ 450 w 504"/>
                    <a:gd name="T45" fmla="*/ 606 h 666"/>
                    <a:gd name="T46" fmla="*/ 396 w 504"/>
                    <a:gd name="T47" fmla="*/ 660 h 666"/>
                    <a:gd name="T48" fmla="*/ 330 w 504"/>
                    <a:gd name="T49" fmla="*/ 666 h 666"/>
                    <a:gd name="T50" fmla="*/ 258 w 504"/>
                    <a:gd name="T51" fmla="*/ 654 h 666"/>
                    <a:gd name="T52" fmla="*/ 204 w 504"/>
                    <a:gd name="T53" fmla="*/ 594 h 666"/>
                    <a:gd name="T54" fmla="*/ 156 w 504"/>
                    <a:gd name="T55" fmla="*/ 474 h 666"/>
                    <a:gd name="T56" fmla="*/ 126 w 504"/>
                    <a:gd name="T57" fmla="*/ 396 h 666"/>
                    <a:gd name="T58" fmla="*/ 72 w 504"/>
                    <a:gd name="T59" fmla="*/ 252 h 666"/>
                    <a:gd name="T60" fmla="*/ 30 w 504"/>
                    <a:gd name="T61" fmla="*/ 120 h 666"/>
                    <a:gd name="T62" fmla="*/ 0 w 504"/>
                    <a:gd name="T63" fmla="*/ 84 h 666"/>
                    <a:gd name="T64" fmla="*/ 18 w 504"/>
                    <a:gd name="T65" fmla="*/ 24 h 666"/>
                    <a:gd name="T66" fmla="*/ 96 w 504"/>
                    <a:gd name="T67" fmla="*/ 0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04" h="666">
                      <a:moveTo>
                        <a:pt x="96" y="0"/>
                      </a:moveTo>
                      <a:lnTo>
                        <a:pt x="90" y="102"/>
                      </a:lnTo>
                      <a:lnTo>
                        <a:pt x="102" y="168"/>
                      </a:lnTo>
                      <a:lnTo>
                        <a:pt x="120" y="258"/>
                      </a:lnTo>
                      <a:lnTo>
                        <a:pt x="156" y="318"/>
                      </a:lnTo>
                      <a:lnTo>
                        <a:pt x="168" y="390"/>
                      </a:lnTo>
                      <a:lnTo>
                        <a:pt x="216" y="474"/>
                      </a:lnTo>
                      <a:lnTo>
                        <a:pt x="246" y="510"/>
                      </a:lnTo>
                      <a:lnTo>
                        <a:pt x="324" y="510"/>
                      </a:lnTo>
                      <a:lnTo>
                        <a:pt x="390" y="480"/>
                      </a:lnTo>
                      <a:lnTo>
                        <a:pt x="426" y="414"/>
                      </a:lnTo>
                      <a:lnTo>
                        <a:pt x="450" y="312"/>
                      </a:lnTo>
                      <a:lnTo>
                        <a:pt x="432" y="246"/>
                      </a:lnTo>
                      <a:lnTo>
                        <a:pt x="414" y="162"/>
                      </a:lnTo>
                      <a:lnTo>
                        <a:pt x="396" y="126"/>
                      </a:lnTo>
                      <a:lnTo>
                        <a:pt x="354" y="54"/>
                      </a:lnTo>
                      <a:lnTo>
                        <a:pt x="420" y="78"/>
                      </a:lnTo>
                      <a:lnTo>
                        <a:pt x="450" y="102"/>
                      </a:lnTo>
                      <a:lnTo>
                        <a:pt x="492" y="204"/>
                      </a:lnTo>
                      <a:lnTo>
                        <a:pt x="504" y="306"/>
                      </a:lnTo>
                      <a:lnTo>
                        <a:pt x="504" y="408"/>
                      </a:lnTo>
                      <a:lnTo>
                        <a:pt x="480" y="540"/>
                      </a:lnTo>
                      <a:lnTo>
                        <a:pt x="450" y="606"/>
                      </a:lnTo>
                      <a:lnTo>
                        <a:pt x="396" y="660"/>
                      </a:lnTo>
                      <a:lnTo>
                        <a:pt x="330" y="666"/>
                      </a:lnTo>
                      <a:lnTo>
                        <a:pt x="258" y="654"/>
                      </a:lnTo>
                      <a:lnTo>
                        <a:pt x="204" y="594"/>
                      </a:lnTo>
                      <a:lnTo>
                        <a:pt x="156" y="474"/>
                      </a:lnTo>
                      <a:lnTo>
                        <a:pt x="126" y="396"/>
                      </a:lnTo>
                      <a:lnTo>
                        <a:pt x="72" y="252"/>
                      </a:lnTo>
                      <a:lnTo>
                        <a:pt x="30" y="120"/>
                      </a:lnTo>
                      <a:lnTo>
                        <a:pt x="0" y="84"/>
                      </a:lnTo>
                      <a:lnTo>
                        <a:pt x="18" y="24"/>
                      </a:lnTo>
                      <a:lnTo>
                        <a:pt x="9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635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Freeform 779"/>
                <p:cNvSpPr>
                  <a:spLocks noChangeAspect="1"/>
                </p:cNvSpPr>
                <p:nvPr/>
              </p:nvSpPr>
              <p:spPr bwMode="auto">
                <a:xfrm>
                  <a:off x="2431" y="6570"/>
                  <a:ext cx="279" cy="148"/>
                </a:xfrm>
                <a:custGeom>
                  <a:avLst/>
                  <a:gdLst>
                    <a:gd name="T0" fmla="*/ 0 w 1080"/>
                    <a:gd name="T1" fmla="*/ 174 h 588"/>
                    <a:gd name="T2" fmla="*/ 42 w 1080"/>
                    <a:gd name="T3" fmla="*/ 168 h 588"/>
                    <a:gd name="T4" fmla="*/ 90 w 1080"/>
                    <a:gd name="T5" fmla="*/ 66 h 588"/>
                    <a:gd name="T6" fmla="*/ 162 w 1080"/>
                    <a:gd name="T7" fmla="*/ 0 h 588"/>
                    <a:gd name="T8" fmla="*/ 456 w 1080"/>
                    <a:gd name="T9" fmla="*/ 60 h 588"/>
                    <a:gd name="T10" fmla="*/ 840 w 1080"/>
                    <a:gd name="T11" fmla="*/ 210 h 588"/>
                    <a:gd name="T12" fmla="*/ 936 w 1080"/>
                    <a:gd name="T13" fmla="*/ 258 h 588"/>
                    <a:gd name="T14" fmla="*/ 1050 w 1080"/>
                    <a:gd name="T15" fmla="*/ 276 h 588"/>
                    <a:gd name="T16" fmla="*/ 1080 w 1080"/>
                    <a:gd name="T17" fmla="*/ 348 h 588"/>
                    <a:gd name="T18" fmla="*/ 1050 w 1080"/>
                    <a:gd name="T19" fmla="*/ 396 h 588"/>
                    <a:gd name="T20" fmla="*/ 972 w 1080"/>
                    <a:gd name="T21" fmla="*/ 348 h 588"/>
                    <a:gd name="T22" fmla="*/ 894 w 1080"/>
                    <a:gd name="T23" fmla="*/ 324 h 588"/>
                    <a:gd name="T24" fmla="*/ 786 w 1080"/>
                    <a:gd name="T25" fmla="*/ 300 h 588"/>
                    <a:gd name="T26" fmla="*/ 720 w 1080"/>
                    <a:gd name="T27" fmla="*/ 288 h 588"/>
                    <a:gd name="T28" fmla="*/ 654 w 1080"/>
                    <a:gd name="T29" fmla="*/ 288 h 588"/>
                    <a:gd name="T30" fmla="*/ 612 w 1080"/>
                    <a:gd name="T31" fmla="*/ 300 h 588"/>
                    <a:gd name="T32" fmla="*/ 600 w 1080"/>
                    <a:gd name="T33" fmla="*/ 342 h 588"/>
                    <a:gd name="T34" fmla="*/ 588 w 1080"/>
                    <a:gd name="T35" fmla="*/ 390 h 588"/>
                    <a:gd name="T36" fmla="*/ 570 w 1080"/>
                    <a:gd name="T37" fmla="*/ 450 h 588"/>
                    <a:gd name="T38" fmla="*/ 564 w 1080"/>
                    <a:gd name="T39" fmla="*/ 498 h 588"/>
                    <a:gd name="T40" fmla="*/ 558 w 1080"/>
                    <a:gd name="T41" fmla="*/ 540 h 588"/>
                    <a:gd name="T42" fmla="*/ 546 w 1080"/>
                    <a:gd name="T43" fmla="*/ 576 h 588"/>
                    <a:gd name="T44" fmla="*/ 504 w 1080"/>
                    <a:gd name="T45" fmla="*/ 588 h 588"/>
                    <a:gd name="T46" fmla="*/ 474 w 1080"/>
                    <a:gd name="T47" fmla="*/ 564 h 588"/>
                    <a:gd name="T48" fmla="*/ 432 w 1080"/>
                    <a:gd name="T49" fmla="*/ 498 h 588"/>
                    <a:gd name="T50" fmla="*/ 420 w 1080"/>
                    <a:gd name="T51" fmla="*/ 444 h 588"/>
                    <a:gd name="T52" fmla="*/ 366 w 1080"/>
                    <a:gd name="T53" fmla="*/ 396 h 588"/>
                    <a:gd name="T54" fmla="*/ 324 w 1080"/>
                    <a:gd name="T55" fmla="*/ 360 h 588"/>
                    <a:gd name="T56" fmla="*/ 270 w 1080"/>
                    <a:gd name="T57" fmla="*/ 336 h 588"/>
                    <a:gd name="T58" fmla="*/ 210 w 1080"/>
                    <a:gd name="T59" fmla="*/ 312 h 588"/>
                    <a:gd name="T60" fmla="*/ 150 w 1080"/>
                    <a:gd name="T61" fmla="*/ 276 h 588"/>
                    <a:gd name="T62" fmla="*/ 96 w 1080"/>
                    <a:gd name="T63" fmla="*/ 246 h 588"/>
                    <a:gd name="T64" fmla="*/ 60 w 1080"/>
                    <a:gd name="T65" fmla="*/ 216 h 588"/>
                    <a:gd name="T66" fmla="*/ 0 w 1080"/>
                    <a:gd name="T67" fmla="*/ 174 h 5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80" h="588">
                      <a:moveTo>
                        <a:pt x="0" y="174"/>
                      </a:moveTo>
                      <a:lnTo>
                        <a:pt x="42" y="168"/>
                      </a:lnTo>
                      <a:lnTo>
                        <a:pt x="90" y="66"/>
                      </a:lnTo>
                      <a:lnTo>
                        <a:pt x="162" y="0"/>
                      </a:lnTo>
                      <a:lnTo>
                        <a:pt x="456" y="60"/>
                      </a:lnTo>
                      <a:lnTo>
                        <a:pt x="840" y="210"/>
                      </a:lnTo>
                      <a:lnTo>
                        <a:pt x="936" y="258"/>
                      </a:lnTo>
                      <a:lnTo>
                        <a:pt x="1050" y="276"/>
                      </a:lnTo>
                      <a:lnTo>
                        <a:pt x="1080" y="348"/>
                      </a:lnTo>
                      <a:lnTo>
                        <a:pt x="1050" y="396"/>
                      </a:lnTo>
                      <a:lnTo>
                        <a:pt x="972" y="348"/>
                      </a:lnTo>
                      <a:lnTo>
                        <a:pt x="894" y="324"/>
                      </a:lnTo>
                      <a:lnTo>
                        <a:pt x="786" y="300"/>
                      </a:lnTo>
                      <a:lnTo>
                        <a:pt x="720" y="288"/>
                      </a:lnTo>
                      <a:lnTo>
                        <a:pt x="654" y="288"/>
                      </a:lnTo>
                      <a:lnTo>
                        <a:pt x="612" y="300"/>
                      </a:lnTo>
                      <a:lnTo>
                        <a:pt x="600" y="342"/>
                      </a:lnTo>
                      <a:lnTo>
                        <a:pt x="588" y="390"/>
                      </a:lnTo>
                      <a:lnTo>
                        <a:pt x="570" y="450"/>
                      </a:lnTo>
                      <a:lnTo>
                        <a:pt x="564" y="498"/>
                      </a:lnTo>
                      <a:lnTo>
                        <a:pt x="558" y="540"/>
                      </a:lnTo>
                      <a:lnTo>
                        <a:pt x="546" y="576"/>
                      </a:lnTo>
                      <a:lnTo>
                        <a:pt x="504" y="588"/>
                      </a:lnTo>
                      <a:lnTo>
                        <a:pt x="474" y="564"/>
                      </a:lnTo>
                      <a:lnTo>
                        <a:pt x="432" y="498"/>
                      </a:lnTo>
                      <a:lnTo>
                        <a:pt x="420" y="444"/>
                      </a:lnTo>
                      <a:lnTo>
                        <a:pt x="366" y="396"/>
                      </a:lnTo>
                      <a:lnTo>
                        <a:pt x="324" y="360"/>
                      </a:lnTo>
                      <a:lnTo>
                        <a:pt x="270" y="336"/>
                      </a:lnTo>
                      <a:lnTo>
                        <a:pt x="210" y="312"/>
                      </a:lnTo>
                      <a:lnTo>
                        <a:pt x="150" y="276"/>
                      </a:lnTo>
                      <a:lnTo>
                        <a:pt x="96" y="246"/>
                      </a:lnTo>
                      <a:lnTo>
                        <a:pt x="60" y="216"/>
                      </a:lnTo>
                      <a:lnTo>
                        <a:pt x="0" y="174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635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Freeform 780"/>
                <p:cNvSpPr>
                  <a:spLocks noChangeAspect="1"/>
                </p:cNvSpPr>
                <p:nvPr/>
              </p:nvSpPr>
              <p:spPr bwMode="auto">
                <a:xfrm>
                  <a:off x="2294" y="6560"/>
                  <a:ext cx="384" cy="75"/>
                </a:xfrm>
                <a:custGeom>
                  <a:avLst/>
                  <a:gdLst>
                    <a:gd name="T0" fmla="*/ 600 w 1488"/>
                    <a:gd name="T1" fmla="*/ 204 h 300"/>
                    <a:gd name="T2" fmla="*/ 558 w 1488"/>
                    <a:gd name="T3" fmla="*/ 168 h 300"/>
                    <a:gd name="T4" fmla="*/ 498 w 1488"/>
                    <a:gd name="T5" fmla="*/ 150 h 300"/>
                    <a:gd name="T6" fmla="*/ 456 w 1488"/>
                    <a:gd name="T7" fmla="*/ 150 h 300"/>
                    <a:gd name="T8" fmla="*/ 420 w 1488"/>
                    <a:gd name="T9" fmla="*/ 150 h 300"/>
                    <a:gd name="T10" fmla="*/ 330 w 1488"/>
                    <a:gd name="T11" fmla="*/ 138 h 300"/>
                    <a:gd name="T12" fmla="*/ 288 w 1488"/>
                    <a:gd name="T13" fmla="*/ 126 h 300"/>
                    <a:gd name="T14" fmla="*/ 240 w 1488"/>
                    <a:gd name="T15" fmla="*/ 102 h 300"/>
                    <a:gd name="T16" fmla="*/ 156 w 1488"/>
                    <a:gd name="T17" fmla="*/ 90 h 300"/>
                    <a:gd name="T18" fmla="*/ 102 w 1488"/>
                    <a:gd name="T19" fmla="*/ 60 h 300"/>
                    <a:gd name="T20" fmla="*/ 42 w 1488"/>
                    <a:gd name="T21" fmla="*/ 48 h 300"/>
                    <a:gd name="T22" fmla="*/ 0 w 1488"/>
                    <a:gd name="T23" fmla="*/ 42 h 300"/>
                    <a:gd name="T24" fmla="*/ 36 w 1488"/>
                    <a:gd name="T25" fmla="*/ 6 h 300"/>
                    <a:gd name="T26" fmla="*/ 102 w 1488"/>
                    <a:gd name="T27" fmla="*/ 6 h 300"/>
                    <a:gd name="T28" fmla="*/ 192 w 1488"/>
                    <a:gd name="T29" fmla="*/ 12 h 300"/>
                    <a:gd name="T30" fmla="*/ 354 w 1488"/>
                    <a:gd name="T31" fmla="*/ 30 h 300"/>
                    <a:gd name="T32" fmla="*/ 444 w 1488"/>
                    <a:gd name="T33" fmla="*/ 42 h 300"/>
                    <a:gd name="T34" fmla="*/ 522 w 1488"/>
                    <a:gd name="T35" fmla="*/ 42 h 300"/>
                    <a:gd name="T36" fmla="*/ 576 w 1488"/>
                    <a:gd name="T37" fmla="*/ 54 h 300"/>
                    <a:gd name="T38" fmla="*/ 612 w 1488"/>
                    <a:gd name="T39" fmla="*/ 0 h 300"/>
                    <a:gd name="T40" fmla="*/ 744 w 1488"/>
                    <a:gd name="T41" fmla="*/ 0 h 300"/>
                    <a:gd name="T42" fmla="*/ 870 w 1488"/>
                    <a:gd name="T43" fmla="*/ 6 h 300"/>
                    <a:gd name="T44" fmla="*/ 1002 w 1488"/>
                    <a:gd name="T45" fmla="*/ 30 h 300"/>
                    <a:gd name="T46" fmla="*/ 1098 w 1488"/>
                    <a:gd name="T47" fmla="*/ 54 h 300"/>
                    <a:gd name="T48" fmla="*/ 1170 w 1488"/>
                    <a:gd name="T49" fmla="*/ 72 h 300"/>
                    <a:gd name="T50" fmla="*/ 1170 w 1488"/>
                    <a:gd name="T51" fmla="*/ 108 h 300"/>
                    <a:gd name="T52" fmla="*/ 1236 w 1488"/>
                    <a:gd name="T53" fmla="*/ 132 h 300"/>
                    <a:gd name="T54" fmla="*/ 1272 w 1488"/>
                    <a:gd name="T55" fmla="*/ 126 h 300"/>
                    <a:gd name="T56" fmla="*/ 1338 w 1488"/>
                    <a:gd name="T57" fmla="*/ 162 h 300"/>
                    <a:gd name="T58" fmla="*/ 1404 w 1488"/>
                    <a:gd name="T59" fmla="*/ 228 h 300"/>
                    <a:gd name="T60" fmla="*/ 1446 w 1488"/>
                    <a:gd name="T61" fmla="*/ 258 h 300"/>
                    <a:gd name="T62" fmla="*/ 1488 w 1488"/>
                    <a:gd name="T63" fmla="*/ 300 h 300"/>
                    <a:gd name="T64" fmla="*/ 1422 w 1488"/>
                    <a:gd name="T65" fmla="*/ 288 h 300"/>
                    <a:gd name="T66" fmla="*/ 1374 w 1488"/>
                    <a:gd name="T67" fmla="*/ 246 h 300"/>
                    <a:gd name="T68" fmla="*/ 1290 w 1488"/>
                    <a:gd name="T69" fmla="*/ 246 h 300"/>
                    <a:gd name="T70" fmla="*/ 1224 w 1488"/>
                    <a:gd name="T71" fmla="*/ 246 h 300"/>
                    <a:gd name="T72" fmla="*/ 1152 w 1488"/>
                    <a:gd name="T73" fmla="*/ 210 h 300"/>
                    <a:gd name="T74" fmla="*/ 1104 w 1488"/>
                    <a:gd name="T75" fmla="*/ 198 h 300"/>
                    <a:gd name="T76" fmla="*/ 1068 w 1488"/>
                    <a:gd name="T77" fmla="*/ 186 h 300"/>
                    <a:gd name="T78" fmla="*/ 984 w 1488"/>
                    <a:gd name="T79" fmla="*/ 132 h 300"/>
                    <a:gd name="T80" fmla="*/ 930 w 1488"/>
                    <a:gd name="T81" fmla="*/ 108 h 300"/>
                    <a:gd name="T82" fmla="*/ 882 w 1488"/>
                    <a:gd name="T83" fmla="*/ 108 h 300"/>
                    <a:gd name="T84" fmla="*/ 846 w 1488"/>
                    <a:gd name="T85" fmla="*/ 84 h 300"/>
                    <a:gd name="T86" fmla="*/ 768 w 1488"/>
                    <a:gd name="T87" fmla="*/ 66 h 300"/>
                    <a:gd name="T88" fmla="*/ 714 w 1488"/>
                    <a:gd name="T89" fmla="*/ 66 h 300"/>
                    <a:gd name="T90" fmla="*/ 630 w 1488"/>
                    <a:gd name="T91" fmla="*/ 66 h 300"/>
                    <a:gd name="T92" fmla="*/ 594 w 1488"/>
                    <a:gd name="T93" fmla="*/ 54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488" h="300">
                      <a:moveTo>
                        <a:pt x="600" y="204"/>
                      </a:moveTo>
                      <a:lnTo>
                        <a:pt x="558" y="168"/>
                      </a:lnTo>
                      <a:lnTo>
                        <a:pt x="498" y="150"/>
                      </a:lnTo>
                      <a:lnTo>
                        <a:pt x="456" y="150"/>
                      </a:lnTo>
                      <a:lnTo>
                        <a:pt x="420" y="150"/>
                      </a:lnTo>
                      <a:lnTo>
                        <a:pt x="330" y="138"/>
                      </a:lnTo>
                      <a:lnTo>
                        <a:pt x="288" y="126"/>
                      </a:lnTo>
                      <a:lnTo>
                        <a:pt x="240" y="102"/>
                      </a:lnTo>
                      <a:lnTo>
                        <a:pt x="156" y="90"/>
                      </a:lnTo>
                      <a:lnTo>
                        <a:pt x="102" y="60"/>
                      </a:lnTo>
                      <a:lnTo>
                        <a:pt x="42" y="48"/>
                      </a:lnTo>
                      <a:lnTo>
                        <a:pt x="0" y="42"/>
                      </a:lnTo>
                      <a:lnTo>
                        <a:pt x="36" y="6"/>
                      </a:lnTo>
                      <a:lnTo>
                        <a:pt x="102" y="6"/>
                      </a:lnTo>
                      <a:lnTo>
                        <a:pt x="192" y="12"/>
                      </a:lnTo>
                      <a:lnTo>
                        <a:pt x="354" y="30"/>
                      </a:lnTo>
                      <a:lnTo>
                        <a:pt x="444" y="42"/>
                      </a:lnTo>
                      <a:lnTo>
                        <a:pt x="522" y="42"/>
                      </a:lnTo>
                      <a:lnTo>
                        <a:pt x="576" y="54"/>
                      </a:lnTo>
                      <a:lnTo>
                        <a:pt x="612" y="0"/>
                      </a:lnTo>
                      <a:lnTo>
                        <a:pt x="744" y="0"/>
                      </a:lnTo>
                      <a:lnTo>
                        <a:pt x="870" y="6"/>
                      </a:lnTo>
                      <a:lnTo>
                        <a:pt x="1002" y="30"/>
                      </a:lnTo>
                      <a:lnTo>
                        <a:pt x="1098" y="54"/>
                      </a:lnTo>
                      <a:lnTo>
                        <a:pt x="1170" y="72"/>
                      </a:lnTo>
                      <a:lnTo>
                        <a:pt x="1170" y="108"/>
                      </a:lnTo>
                      <a:lnTo>
                        <a:pt x="1236" y="132"/>
                      </a:lnTo>
                      <a:lnTo>
                        <a:pt x="1272" y="126"/>
                      </a:lnTo>
                      <a:lnTo>
                        <a:pt x="1338" y="162"/>
                      </a:lnTo>
                      <a:lnTo>
                        <a:pt x="1404" y="228"/>
                      </a:lnTo>
                      <a:lnTo>
                        <a:pt x="1446" y="258"/>
                      </a:lnTo>
                      <a:lnTo>
                        <a:pt x="1488" y="300"/>
                      </a:lnTo>
                      <a:lnTo>
                        <a:pt x="1422" y="288"/>
                      </a:lnTo>
                      <a:lnTo>
                        <a:pt x="1374" y="246"/>
                      </a:lnTo>
                      <a:lnTo>
                        <a:pt x="1290" y="246"/>
                      </a:lnTo>
                      <a:lnTo>
                        <a:pt x="1224" y="246"/>
                      </a:lnTo>
                      <a:lnTo>
                        <a:pt x="1152" y="210"/>
                      </a:lnTo>
                      <a:lnTo>
                        <a:pt x="1104" y="198"/>
                      </a:lnTo>
                      <a:lnTo>
                        <a:pt x="1068" y="186"/>
                      </a:lnTo>
                      <a:lnTo>
                        <a:pt x="984" y="132"/>
                      </a:lnTo>
                      <a:lnTo>
                        <a:pt x="930" y="108"/>
                      </a:lnTo>
                      <a:lnTo>
                        <a:pt x="882" y="108"/>
                      </a:lnTo>
                      <a:lnTo>
                        <a:pt x="846" y="84"/>
                      </a:lnTo>
                      <a:lnTo>
                        <a:pt x="768" y="66"/>
                      </a:lnTo>
                      <a:lnTo>
                        <a:pt x="714" y="66"/>
                      </a:lnTo>
                      <a:lnTo>
                        <a:pt x="630" y="66"/>
                      </a:lnTo>
                      <a:lnTo>
                        <a:pt x="594" y="54"/>
                      </a:ln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635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Freeform 781"/>
                <p:cNvSpPr>
                  <a:spLocks noChangeAspect="1"/>
                </p:cNvSpPr>
                <p:nvPr/>
              </p:nvSpPr>
              <p:spPr bwMode="auto">
                <a:xfrm>
                  <a:off x="2239" y="6572"/>
                  <a:ext cx="384" cy="290"/>
                </a:xfrm>
                <a:custGeom>
                  <a:avLst/>
                  <a:gdLst>
                    <a:gd name="T0" fmla="*/ 96 w 1488"/>
                    <a:gd name="T1" fmla="*/ 246 h 1158"/>
                    <a:gd name="T2" fmla="*/ 48 w 1488"/>
                    <a:gd name="T3" fmla="*/ 156 h 1158"/>
                    <a:gd name="T4" fmla="*/ 6 w 1488"/>
                    <a:gd name="T5" fmla="*/ 48 h 1158"/>
                    <a:gd name="T6" fmla="*/ 114 w 1488"/>
                    <a:gd name="T7" fmla="*/ 18 h 1158"/>
                    <a:gd name="T8" fmla="*/ 360 w 1488"/>
                    <a:gd name="T9" fmla="*/ 126 h 1158"/>
                    <a:gd name="T10" fmla="*/ 516 w 1488"/>
                    <a:gd name="T11" fmla="*/ 132 h 1158"/>
                    <a:gd name="T12" fmla="*/ 738 w 1488"/>
                    <a:gd name="T13" fmla="*/ 162 h 1158"/>
                    <a:gd name="T14" fmla="*/ 888 w 1488"/>
                    <a:gd name="T15" fmla="*/ 276 h 1158"/>
                    <a:gd name="T16" fmla="*/ 1026 w 1488"/>
                    <a:gd name="T17" fmla="*/ 336 h 1158"/>
                    <a:gd name="T18" fmla="*/ 1152 w 1488"/>
                    <a:gd name="T19" fmla="*/ 420 h 1158"/>
                    <a:gd name="T20" fmla="*/ 1134 w 1488"/>
                    <a:gd name="T21" fmla="*/ 294 h 1158"/>
                    <a:gd name="T22" fmla="*/ 996 w 1488"/>
                    <a:gd name="T23" fmla="*/ 270 h 1158"/>
                    <a:gd name="T24" fmla="*/ 894 w 1488"/>
                    <a:gd name="T25" fmla="*/ 222 h 1158"/>
                    <a:gd name="T26" fmla="*/ 918 w 1488"/>
                    <a:gd name="T27" fmla="*/ 162 h 1158"/>
                    <a:gd name="T28" fmla="*/ 1134 w 1488"/>
                    <a:gd name="T29" fmla="*/ 234 h 1158"/>
                    <a:gd name="T30" fmla="*/ 1218 w 1488"/>
                    <a:gd name="T31" fmla="*/ 300 h 1158"/>
                    <a:gd name="T32" fmla="*/ 1248 w 1488"/>
                    <a:gd name="T33" fmla="*/ 420 h 1158"/>
                    <a:gd name="T34" fmla="*/ 1284 w 1488"/>
                    <a:gd name="T35" fmla="*/ 390 h 1158"/>
                    <a:gd name="T36" fmla="*/ 1326 w 1488"/>
                    <a:gd name="T37" fmla="*/ 276 h 1158"/>
                    <a:gd name="T38" fmla="*/ 1350 w 1488"/>
                    <a:gd name="T39" fmla="*/ 390 h 1158"/>
                    <a:gd name="T40" fmla="*/ 1404 w 1488"/>
                    <a:gd name="T41" fmla="*/ 534 h 1158"/>
                    <a:gd name="T42" fmla="*/ 1470 w 1488"/>
                    <a:gd name="T43" fmla="*/ 690 h 1158"/>
                    <a:gd name="T44" fmla="*/ 1488 w 1488"/>
                    <a:gd name="T45" fmla="*/ 888 h 1158"/>
                    <a:gd name="T46" fmla="*/ 1428 w 1488"/>
                    <a:gd name="T47" fmla="*/ 1044 h 1158"/>
                    <a:gd name="T48" fmla="*/ 1314 w 1488"/>
                    <a:gd name="T49" fmla="*/ 1128 h 1158"/>
                    <a:gd name="T50" fmla="*/ 1068 w 1488"/>
                    <a:gd name="T51" fmla="*/ 810 h 1158"/>
                    <a:gd name="T52" fmla="*/ 918 w 1488"/>
                    <a:gd name="T53" fmla="*/ 810 h 1158"/>
                    <a:gd name="T54" fmla="*/ 810 w 1488"/>
                    <a:gd name="T55" fmla="*/ 762 h 1158"/>
                    <a:gd name="T56" fmla="*/ 696 w 1488"/>
                    <a:gd name="T57" fmla="*/ 708 h 1158"/>
                    <a:gd name="T58" fmla="*/ 564 w 1488"/>
                    <a:gd name="T59" fmla="*/ 666 h 1158"/>
                    <a:gd name="T60" fmla="*/ 426 w 1488"/>
                    <a:gd name="T61" fmla="*/ 600 h 1158"/>
                    <a:gd name="T62" fmla="*/ 246 w 1488"/>
                    <a:gd name="T63" fmla="*/ 456 h 1158"/>
                    <a:gd name="T64" fmla="*/ 156 w 1488"/>
                    <a:gd name="T65" fmla="*/ 330 h 1158"/>
                    <a:gd name="T66" fmla="*/ 48 w 1488"/>
                    <a:gd name="T67" fmla="*/ 138 h 1158"/>
                    <a:gd name="T68" fmla="*/ 0 w 1488"/>
                    <a:gd name="T69" fmla="*/ 48 h 1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488" h="1158">
                      <a:moveTo>
                        <a:pt x="126" y="294"/>
                      </a:moveTo>
                      <a:lnTo>
                        <a:pt x="96" y="246"/>
                      </a:lnTo>
                      <a:lnTo>
                        <a:pt x="84" y="204"/>
                      </a:lnTo>
                      <a:lnTo>
                        <a:pt x="48" y="156"/>
                      </a:lnTo>
                      <a:lnTo>
                        <a:pt x="6" y="132"/>
                      </a:lnTo>
                      <a:lnTo>
                        <a:pt x="6" y="48"/>
                      </a:lnTo>
                      <a:lnTo>
                        <a:pt x="54" y="0"/>
                      </a:lnTo>
                      <a:lnTo>
                        <a:pt x="114" y="18"/>
                      </a:lnTo>
                      <a:lnTo>
                        <a:pt x="228" y="54"/>
                      </a:lnTo>
                      <a:lnTo>
                        <a:pt x="360" y="126"/>
                      </a:lnTo>
                      <a:lnTo>
                        <a:pt x="420" y="156"/>
                      </a:lnTo>
                      <a:lnTo>
                        <a:pt x="516" y="132"/>
                      </a:lnTo>
                      <a:lnTo>
                        <a:pt x="642" y="132"/>
                      </a:lnTo>
                      <a:lnTo>
                        <a:pt x="738" y="162"/>
                      </a:lnTo>
                      <a:lnTo>
                        <a:pt x="816" y="210"/>
                      </a:lnTo>
                      <a:lnTo>
                        <a:pt x="888" y="276"/>
                      </a:lnTo>
                      <a:lnTo>
                        <a:pt x="954" y="306"/>
                      </a:lnTo>
                      <a:lnTo>
                        <a:pt x="1026" y="336"/>
                      </a:lnTo>
                      <a:lnTo>
                        <a:pt x="1092" y="384"/>
                      </a:lnTo>
                      <a:lnTo>
                        <a:pt x="1152" y="420"/>
                      </a:lnTo>
                      <a:lnTo>
                        <a:pt x="1164" y="336"/>
                      </a:lnTo>
                      <a:lnTo>
                        <a:pt x="1134" y="294"/>
                      </a:lnTo>
                      <a:lnTo>
                        <a:pt x="1068" y="282"/>
                      </a:lnTo>
                      <a:lnTo>
                        <a:pt x="996" y="270"/>
                      </a:lnTo>
                      <a:lnTo>
                        <a:pt x="942" y="246"/>
                      </a:lnTo>
                      <a:lnTo>
                        <a:pt x="894" y="222"/>
                      </a:lnTo>
                      <a:lnTo>
                        <a:pt x="792" y="150"/>
                      </a:lnTo>
                      <a:lnTo>
                        <a:pt x="918" y="162"/>
                      </a:lnTo>
                      <a:lnTo>
                        <a:pt x="1038" y="210"/>
                      </a:lnTo>
                      <a:lnTo>
                        <a:pt x="1134" y="234"/>
                      </a:lnTo>
                      <a:lnTo>
                        <a:pt x="1194" y="252"/>
                      </a:lnTo>
                      <a:lnTo>
                        <a:pt x="1218" y="300"/>
                      </a:lnTo>
                      <a:lnTo>
                        <a:pt x="1236" y="366"/>
                      </a:lnTo>
                      <a:lnTo>
                        <a:pt x="1248" y="420"/>
                      </a:lnTo>
                      <a:lnTo>
                        <a:pt x="1254" y="456"/>
                      </a:lnTo>
                      <a:lnTo>
                        <a:pt x="1284" y="390"/>
                      </a:lnTo>
                      <a:lnTo>
                        <a:pt x="1284" y="324"/>
                      </a:lnTo>
                      <a:lnTo>
                        <a:pt x="1326" y="276"/>
                      </a:lnTo>
                      <a:lnTo>
                        <a:pt x="1356" y="300"/>
                      </a:lnTo>
                      <a:lnTo>
                        <a:pt x="1350" y="390"/>
                      </a:lnTo>
                      <a:lnTo>
                        <a:pt x="1374" y="444"/>
                      </a:lnTo>
                      <a:lnTo>
                        <a:pt x="1404" y="534"/>
                      </a:lnTo>
                      <a:lnTo>
                        <a:pt x="1440" y="612"/>
                      </a:lnTo>
                      <a:lnTo>
                        <a:pt x="1470" y="690"/>
                      </a:lnTo>
                      <a:lnTo>
                        <a:pt x="1482" y="768"/>
                      </a:lnTo>
                      <a:lnTo>
                        <a:pt x="1488" y="888"/>
                      </a:lnTo>
                      <a:lnTo>
                        <a:pt x="1452" y="990"/>
                      </a:lnTo>
                      <a:lnTo>
                        <a:pt x="1428" y="1044"/>
                      </a:lnTo>
                      <a:lnTo>
                        <a:pt x="1380" y="1098"/>
                      </a:lnTo>
                      <a:lnTo>
                        <a:pt x="1314" y="1128"/>
                      </a:lnTo>
                      <a:lnTo>
                        <a:pt x="1284" y="1158"/>
                      </a:lnTo>
                      <a:lnTo>
                        <a:pt x="1068" y="810"/>
                      </a:lnTo>
                      <a:lnTo>
                        <a:pt x="996" y="822"/>
                      </a:lnTo>
                      <a:lnTo>
                        <a:pt x="918" y="810"/>
                      </a:lnTo>
                      <a:lnTo>
                        <a:pt x="840" y="786"/>
                      </a:lnTo>
                      <a:lnTo>
                        <a:pt x="810" y="762"/>
                      </a:lnTo>
                      <a:lnTo>
                        <a:pt x="744" y="726"/>
                      </a:lnTo>
                      <a:lnTo>
                        <a:pt x="696" y="708"/>
                      </a:lnTo>
                      <a:lnTo>
                        <a:pt x="642" y="696"/>
                      </a:lnTo>
                      <a:lnTo>
                        <a:pt x="564" y="666"/>
                      </a:lnTo>
                      <a:lnTo>
                        <a:pt x="492" y="636"/>
                      </a:lnTo>
                      <a:lnTo>
                        <a:pt x="426" y="600"/>
                      </a:lnTo>
                      <a:lnTo>
                        <a:pt x="330" y="540"/>
                      </a:lnTo>
                      <a:lnTo>
                        <a:pt x="246" y="456"/>
                      </a:lnTo>
                      <a:lnTo>
                        <a:pt x="198" y="402"/>
                      </a:lnTo>
                      <a:lnTo>
                        <a:pt x="156" y="330"/>
                      </a:lnTo>
                      <a:lnTo>
                        <a:pt x="108" y="258"/>
                      </a:lnTo>
                      <a:lnTo>
                        <a:pt x="48" y="138"/>
                      </a:lnTo>
                      <a:lnTo>
                        <a:pt x="0" y="114"/>
                      </a:lnTo>
                      <a:lnTo>
                        <a:pt x="0" y="48"/>
                      </a:ln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Freeform 782"/>
                <p:cNvSpPr>
                  <a:spLocks noChangeAspect="1"/>
                </p:cNvSpPr>
                <p:nvPr/>
              </p:nvSpPr>
              <p:spPr bwMode="auto">
                <a:xfrm>
                  <a:off x="2323" y="6736"/>
                  <a:ext cx="245" cy="143"/>
                </a:xfrm>
                <a:custGeom>
                  <a:avLst/>
                  <a:gdLst>
                    <a:gd name="T0" fmla="*/ 33 w 948"/>
                    <a:gd name="T1" fmla="*/ 93 h 570"/>
                    <a:gd name="T2" fmla="*/ 66 w 948"/>
                    <a:gd name="T3" fmla="*/ 144 h 570"/>
                    <a:gd name="T4" fmla="*/ 123 w 948"/>
                    <a:gd name="T5" fmla="*/ 174 h 570"/>
                    <a:gd name="T6" fmla="*/ 189 w 948"/>
                    <a:gd name="T7" fmla="*/ 204 h 570"/>
                    <a:gd name="T8" fmla="*/ 165 w 948"/>
                    <a:gd name="T9" fmla="*/ 258 h 570"/>
                    <a:gd name="T10" fmla="*/ 180 w 948"/>
                    <a:gd name="T11" fmla="*/ 309 h 570"/>
                    <a:gd name="T12" fmla="*/ 225 w 948"/>
                    <a:gd name="T13" fmla="*/ 336 h 570"/>
                    <a:gd name="T14" fmla="*/ 207 w 948"/>
                    <a:gd name="T15" fmla="*/ 381 h 570"/>
                    <a:gd name="T16" fmla="*/ 159 w 948"/>
                    <a:gd name="T17" fmla="*/ 417 h 570"/>
                    <a:gd name="T18" fmla="*/ 150 w 948"/>
                    <a:gd name="T19" fmla="*/ 471 h 570"/>
                    <a:gd name="T20" fmla="*/ 159 w 948"/>
                    <a:gd name="T21" fmla="*/ 528 h 570"/>
                    <a:gd name="T22" fmla="*/ 207 w 948"/>
                    <a:gd name="T23" fmla="*/ 564 h 570"/>
                    <a:gd name="T24" fmla="*/ 300 w 948"/>
                    <a:gd name="T25" fmla="*/ 570 h 570"/>
                    <a:gd name="T26" fmla="*/ 357 w 948"/>
                    <a:gd name="T27" fmla="*/ 531 h 570"/>
                    <a:gd name="T28" fmla="*/ 375 w 948"/>
                    <a:gd name="T29" fmla="*/ 480 h 570"/>
                    <a:gd name="T30" fmla="*/ 405 w 948"/>
                    <a:gd name="T31" fmla="*/ 456 h 570"/>
                    <a:gd name="T32" fmla="*/ 453 w 948"/>
                    <a:gd name="T33" fmla="*/ 468 h 570"/>
                    <a:gd name="T34" fmla="*/ 528 w 948"/>
                    <a:gd name="T35" fmla="*/ 504 h 570"/>
                    <a:gd name="T36" fmla="*/ 621 w 948"/>
                    <a:gd name="T37" fmla="*/ 528 h 570"/>
                    <a:gd name="T38" fmla="*/ 738 w 948"/>
                    <a:gd name="T39" fmla="*/ 549 h 570"/>
                    <a:gd name="T40" fmla="*/ 858 w 948"/>
                    <a:gd name="T41" fmla="*/ 540 h 570"/>
                    <a:gd name="T42" fmla="*/ 924 w 948"/>
                    <a:gd name="T43" fmla="*/ 510 h 570"/>
                    <a:gd name="T44" fmla="*/ 756 w 948"/>
                    <a:gd name="T45" fmla="*/ 150 h 570"/>
                    <a:gd name="T46" fmla="*/ 678 w 948"/>
                    <a:gd name="T47" fmla="*/ 168 h 570"/>
                    <a:gd name="T48" fmla="*/ 564 w 948"/>
                    <a:gd name="T49" fmla="*/ 147 h 570"/>
                    <a:gd name="T50" fmla="*/ 501 w 948"/>
                    <a:gd name="T51" fmla="*/ 108 h 570"/>
                    <a:gd name="T52" fmla="*/ 417 w 948"/>
                    <a:gd name="T53" fmla="*/ 72 h 570"/>
                    <a:gd name="T54" fmla="*/ 360 w 948"/>
                    <a:gd name="T55" fmla="*/ 51 h 570"/>
                    <a:gd name="T56" fmla="*/ 291 w 948"/>
                    <a:gd name="T57" fmla="*/ 36 h 570"/>
                    <a:gd name="T58" fmla="*/ 0 w 948"/>
                    <a:gd name="T59" fmla="*/ 72 h 570"/>
                    <a:gd name="T60" fmla="*/ 102 w 948"/>
                    <a:gd name="T61" fmla="*/ 174 h 570"/>
                    <a:gd name="T62" fmla="*/ 156 w 948"/>
                    <a:gd name="T63" fmla="*/ 183 h 570"/>
                    <a:gd name="T64" fmla="*/ 174 w 948"/>
                    <a:gd name="T65" fmla="*/ 240 h 5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48" h="570">
                      <a:moveTo>
                        <a:pt x="6" y="54"/>
                      </a:moveTo>
                      <a:lnTo>
                        <a:pt x="33" y="93"/>
                      </a:lnTo>
                      <a:lnTo>
                        <a:pt x="42" y="120"/>
                      </a:lnTo>
                      <a:lnTo>
                        <a:pt x="66" y="144"/>
                      </a:lnTo>
                      <a:lnTo>
                        <a:pt x="87" y="165"/>
                      </a:lnTo>
                      <a:lnTo>
                        <a:pt x="123" y="174"/>
                      </a:lnTo>
                      <a:lnTo>
                        <a:pt x="171" y="189"/>
                      </a:lnTo>
                      <a:lnTo>
                        <a:pt x="189" y="204"/>
                      </a:lnTo>
                      <a:lnTo>
                        <a:pt x="174" y="231"/>
                      </a:lnTo>
                      <a:lnTo>
                        <a:pt x="165" y="258"/>
                      </a:lnTo>
                      <a:lnTo>
                        <a:pt x="168" y="288"/>
                      </a:lnTo>
                      <a:lnTo>
                        <a:pt x="180" y="309"/>
                      </a:lnTo>
                      <a:lnTo>
                        <a:pt x="198" y="327"/>
                      </a:lnTo>
                      <a:lnTo>
                        <a:pt x="225" y="336"/>
                      </a:lnTo>
                      <a:lnTo>
                        <a:pt x="222" y="363"/>
                      </a:lnTo>
                      <a:lnTo>
                        <a:pt x="207" y="381"/>
                      </a:lnTo>
                      <a:lnTo>
                        <a:pt x="183" y="396"/>
                      </a:lnTo>
                      <a:lnTo>
                        <a:pt x="159" y="417"/>
                      </a:lnTo>
                      <a:lnTo>
                        <a:pt x="153" y="441"/>
                      </a:lnTo>
                      <a:lnTo>
                        <a:pt x="150" y="471"/>
                      </a:lnTo>
                      <a:lnTo>
                        <a:pt x="150" y="507"/>
                      </a:lnTo>
                      <a:lnTo>
                        <a:pt x="159" y="528"/>
                      </a:lnTo>
                      <a:lnTo>
                        <a:pt x="174" y="552"/>
                      </a:lnTo>
                      <a:lnTo>
                        <a:pt x="207" y="564"/>
                      </a:lnTo>
                      <a:lnTo>
                        <a:pt x="252" y="570"/>
                      </a:lnTo>
                      <a:lnTo>
                        <a:pt x="300" y="570"/>
                      </a:lnTo>
                      <a:lnTo>
                        <a:pt x="333" y="561"/>
                      </a:lnTo>
                      <a:lnTo>
                        <a:pt x="357" y="531"/>
                      </a:lnTo>
                      <a:lnTo>
                        <a:pt x="372" y="510"/>
                      </a:lnTo>
                      <a:lnTo>
                        <a:pt x="375" y="480"/>
                      </a:lnTo>
                      <a:lnTo>
                        <a:pt x="381" y="456"/>
                      </a:lnTo>
                      <a:lnTo>
                        <a:pt x="405" y="456"/>
                      </a:lnTo>
                      <a:lnTo>
                        <a:pt x="423" y="456"/>
                      </a:lnTo>
                      <a:lnTo>
                        <a:pt x="453" y="468"/>
                      </a:lnTo>
                      <a:lnTo>
                        <a:pt x="486" y="489"/>
                      </a:lnTo>
                      <a:lnTo>
                        <a:pt x="528" y="504"/>
                      </a:lnTo>
                      <a:lnTo>
                        <a:pt x="567" y="510"/>
                      </a:lnTo>
                      <a:lnTo>
                        <a:pt x="621" y="528"/>
                      </a:lnTo>
                      <a:lnTo>
                        <a:pt x="681" y="537"/>
                      </a:lnTo>
                      <a:lnTo>
                        <a:pt x="738" y="549"/>
                      </a:lnTo>
                      <a:lnTo>
                        <a:pt x="819" y="549"/>
                      </a:lnTo>
                      <a:lnTo>
                        <a:pt x="858" y="540"/>
                      </a:lnTo>
                      <a:lnTo>
                        <a:pt x="897" y="522"/>
                      </a:lnTo>
                      <a:lnTo>
                        <a:pt x="924" y="510"/>
                      </a:lnTo>
                      <a:lnTo>
                        <a:pt x="948" y="504"/>
                      </a:lnTo>
                      <a:lnTo>
                        <a:pt x="756" y="150"/>
                      </a:lnTo>
                      <a:lnTo>
                        <a:pt x="723" y="165"/>
                      </a:lnTo>
                      <a:lnTo>
                        <a:pt x="678" y="168"/>
                      </a:lnTo>
                      <a:lnTo>
                        <a:pt x="618" y="162"/>
                      </a:lnTo>
                      <a:lnTo>
                        <a:pt x="564" y="147"/>
                      </a:lnTo>
                      <a:lnTo>
                        <a:pt x="531" y="126"/>
                      </a:lnTo>
                      <a:lnTo>
                        <a:pt x="501" y="108"/>
                      </a:lnTo>
                      <a:lnTo>
                        <a:pt x="459" y="93"/>
                      </a:lnTo>
                      <a:lnTo>
                        <a:pt x="417" y="72"/>
                      </a:lnTo>
                      <a:lnTo>
                        <a:pt x="387" y="63"/>
                      </a:lnTo>
                      <a:lnTo>
                        <a:pt x="360" y="51"/>
                      </a:lnTo>
                      <a:lnTo>
                        <a:pt x="342" y="45"/>
                      </a:lnTo>
                      <a:lnTo>
                        <a:pt x="291" y="36"/>
                      </a:lnTo>
                      <a:lnTo>
                        <a:pt x="6" y="0"/>
                      </a:lnTo>
                      <a:lnTo>
                        <a:pt x="0" y="72"/>
                      </a:lnTo>
                      <a:lnTo>
                        <a:pt x="66" y="141"/>
                      </a:lnTo>
                      <a:lnTo>
                        <a:pt x="102" y="174"/>
                      </a:lnTo>
                      <a:lnTo>
                        <a:pt x="129" y="183"/>
                      </a:lnTo>
                      <a:lnTo>
                        <a:pt x="156" y="183"/>
                      </a:lnTo>
                      <a:lnTo>
                        <a:pt x="183" y="201"/>
                      </a:lnTo>
                      <a:lnTo>
                        <a:pt x="174" y="240"/>
                      </a:ln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635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Freeform 783"/>
                <p:cNvSpPr>
                  <a:spLocks noChangeAspect="1"/>
                </p:cNvSpPr>
                <p:nvPr/>
              </p:nvSpPr>
              <p:spPr bwMode="auto">
                <a:xfrm>
                  <a:off x="2218" y="6643"/>
                  <a:ext cx="181" cy="127"/>
                </a:xfrm>
                <a:custGeom>
                  <a:avLst/>
                  <a:gdLst>
                    <a:gd name="T0" fmla="*/ 54 w 699"/>
                    <a:gd name="T1" fmla="*/ 18 h 507"/>
                    <a:gd name="T2" fmla="*/ 84 w 699"/>
                    <a:gd name="T3" fmla="*/ 9 h 507"/>
                    <a:gd name="T4" fmla="*/ 114 w 699"/>
                    <a:gd name="T5" fmla="*/ 0 h 507"/>
                    <a:gd name="T6" fmla="*/ 150 w 699"/>
                    <a:gd name="T7" fmla="*/ 9 h 507"/>
                    <a:gd name="T8" fmla="*/ 189 w 699"/>
                    <a:gd name="T9" fmla="*/ 18 h 507"/>
                    <a:gd name="T10" fmla="*/ 216 w 699"/>
                    <a:gd name="T11" fmla="*/ 45 h 507"/>
                    <a:gd name="T12" fmla="*/ 228 w 699"/>
                    <a:gd name="T13" fmla="*/ 66 h 507"/>
                    <a:gd name="T14" fmla="*/ 255 w 699"/>
                    <a:gd name="T15" fmla="*/ 111 h 507"/>
                    <a:gd name="T16" fmla="*/ 297 w 699"/>
                    <a:gd name="T17" fmla="*/ 159 h 507"/>
                    <a:gd name="T18" fmla="*/ 324 w 699"/>
                    <a:gd name="T19" fmla="*/ 192 h 507"/>
                    <a:gd name="T20" fmla="*/ 378 w 699"/>
                    <a:gd name="T21" fmla="*/ 237 h 507"/>
                    <a:gd name="T22" fmla="*/ 438 w 699"/>
                    <a:gd name="T23" fmla="*/ 282 h 507"/>
                    <a:gd name="T24" fmla="*/ 504 w 699"/>
                    <a:gd name="T25" fmla="*/ 330 h 507"/>
                    <a:gd name="T26" fmla="*/ 624 w 699"/>
                    <a:gd name="T27" fmla="*/ 378 h 507"/>
                    <a:gd name="T28" fmla="*/ 672 w 699"/>
                    <a:gd name="T29" fmla="*/ 402 h 507"/>
                    <a:gd name="T30" fmla="*/ 699 w 699"/>
                    <a:gd name="T31" fmla="*/ 429 h 507"/>
                    <a:gd name="T32" fmla="*/ 699 w 699"/>
                    <a:gd name="T33" fmla="*/ 450 h 507"/>
                    <a:gd name="T34" fmla="*/ 684 w 699"/>
                    <a:gd name="T35" fmla="*/ 480 h 507"/>
                    <a:gd name="T36" fmla="*/ 672 w 699"/>
                    <a:gd name="T37" fmla="*/ 504 h 507"/>
                    <a:gd name="T38" fmla="*/ 627 w 699"/>
                    <a:gd name="T39" fmla="*/ 507 h 507"/>
                    <a:gd name="T40" fmla="*/ 600 w 699"/>
                    <a:gd name="T41" fmla="*/ 504 h 507"/>
                    <a:gd name="T42" fmla="*/ 567 w 699"/>
                    <a:gd name="T43" fmla="*/ 459 h 507"/>
                    <a:gd name="T44" fmla="*/ 471 w 699"/>
                    <a:gd name="T45" fmla="*/ 399 h 507"/>
                    <a:gd name="T46" fmla="*/ 402 w 699"/>
                    <a:gd name="T47" fmla="*/ 372 h 507"/>
                    <a:gd name="T48" fmla="*/ 360 w 699"/>
                    <a:gd name="T49" fmla="*/ 351 h 507"/>
                    <a:gd name="T50" fmla="*/ 324 w 699"/>
                    <a:gd name="T51" fmla="*/ 321 h 507"/>
                    <a:gd name="T52" fmla="*/ 240 w 699"/>
                    <a:gd name="T53" fmla="*/ 300 h 507"/>
                    <a:gd name="T54" fmla="*/ 189 w 699"/>
                    <a:gd name="T55" fmla="*/ 279 h 507"/>
                    <a:gd name="T56" fmla="*/ 126 w 699"/>
                    <a:gd name="T57" fmla="*/ 243 h 507"/>
                    <a:gd name="T58" fmla="*/ 60 w 699"/>
                    <a:gd name="T59" fmla="*/ 201 h 507"/>
                    <a:gd name="T60" fmla="*/ 39 w 699"/>
                    <a:gd name="T61" fmla="*/ 180 h 507"/>
                    <a:gd name="T62" fmla="*/ 15 w 699"/>
                    <a:gd name="T63" fmla="*/ 126 h 507"/>
                    <a:gd name="T64" fmla="*/ 0 w 699"/>
                    <a:gd name="T65" fmla="*/ 84 h 507"/>
                    <a:gd name="T66" fmla="*/ 30 w 699"/>
                    <a:gd name="T67" fmla="*/ 33 h 507"/>
                    <a:gd name="T68" fmla="*/ 54 w 699"/>
                    <a:gd name="T69" fmla="*/ 18 h 5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99" h="507">
                      <a:moveTo>
                        <a:pt x="54" y="18"/>
                      </a:moveTo>
                      <a:lnTo>
                        <a:pt x="84" y="9"/>
                      </a:lnTo>
                      <a:lnTo>
                        <a:pt x="114" y="0"/>
                      </a:lnTo>
                      <a:lnTo>
                        <a:pt x="150" y="9"/>
                      </a:lnTo>
                      <a:lnTo>
                        <a:pt x="189" y="18"/>
                      </a:lnTo>
                      <a:lnTo>
                        <a:pt x="216" y="45"/>
                      </a:lnTo>
                      <a:lnTo>
                        <a:pt x="228" y="66"/>
                      </a:lnTo>
                      <a:lnTo>
                        <a:pt x="255" y="111"/>
                      </a:lnTo>
                      <a:lnTo>
                        <a:pt x="297" y="159"/>
                      </a:lnTo>
                      <a:lnTo>
                        <a:pt x="324" y="192"/>
                      </a:lnTo>
                      <a:lnTo>
                        <a:pt x="378" y="237"/>
                      </a:lnTo>
                      <a:lnTo>
                        <a:pt x="438" y="282"/>
                      </a:lnTo>
                      <a:lnTo>
                        <a:pt x="504" y="330"/>
                      </a:lnTo>
                      <a:lnTo>
                        <a:pt x="624" y="378"/>
                      </a:lnTo>
                      <a:lnTo>
                        <a:pt x="672" y="402"/>
                      </a:lnTo>
                      <a:lnTo>
                        <a:pt x="699" y="429"/>
                      </a:lnTo>
                      <a:lnTo>
                        <a:pt x="699" y="450"/>
                      </a:lnTo>
                      <a:lnTo>
                        <a:pt x="684" y="480"/>
                      </a:lnTo>
                      <a:lnTo>
                        <a:pt x="672" y="504"/>
                      </a:lnTo>
                      <a:lnTo>
                        <a:pt x="627" y="507"/>
                      </a:lnTo>
                      <a:lnTo>
                        <a:pt x="600" y="504"/>
                      </a:lnTo>
                      <a:lnTo>
                        <a:pt x="567" y="459"/>
                      </a:lnTo>
                      <a:lnTo>
                        <a:pt x="471" y="399"/>
                      </a:lnTo>
                      <a:lnTo>
                        <a:pt x="402" y="372"/>
                      </a:lnTo>
                      <a:lnTo>
                        <a:pt x="360" y="351"/>
                      </a:lnTo>
                      <a:lnTo>
                        <a:pt x="324" y="321"/>
                      </a:lnTo>
                      <a:lnTo>
                        <a:pt x="240" y="300"/>
                      </a:lnTo>
                      <a:lnTo>
                        <a:pt x="189" y="279"/>
                      </a:lnTo>
                      <a:lnTo>
                        <a:pt x="126" y="243"/>
                      </a:lnTo>
                      <a:lnTo>
                        <a:pt x="60" y="201"/>
                      </a:lnTo>
                      <a:lnTo>
                        <a:pt x="39" y="180"/>
                      </a:lnTo>
                      <a:lnTo>
                        <a:pt x="15" y="126"/>
                      </a:lnTo>
                      <a:lnTo>
                        <a:pt x="0" y="84"/>
                      </a:lnTo>
                      <a:lnTo>
                        <a:pt x="30" y="33"/>
                      </a:lnTo>
                      <a:lnTo>
                        <a:pt x="54" y="18"/>
                      </a:lnTo>
                      <a:close/>
                    </a:path>
                  </a:pathLst>
                </a:custGeom>
                <a:solidFill>
                  <a:srgbClr val="FFFFC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635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Freeform 784"/>
                <p:cNvSpPr>
                  <a:spLocks noChangeAspect="1"/>
                </p:cNvSpPr>
                <p:nvPr/>
              </p:nvSpPr>
              <p:spPr bwMode="auto">
                <a:xfrm>
                  <a:off x="2057" y="6574"/>
                  <a:ext cx="35" cy="20"/>
                </a:xfrm>
                <a:custGeom>
                  <a:avLst/>
                  <a:gdLst>
                    <a:gd name="T0" fmla="*/ 173 w 173"/>
                    <a:gd name="T1" fmla="*/ 60 h 102"/>
                    <a:gd name="T2" fmla="*/ 83 w 173"/>
                    <a:gd name="T3" fmla="*/ 12 h 102"/>
                    <a:gd name="T4" fmla="*/ 47 w 173"/>
                    <a:gd name="T5" fmla="*/ 0 h 102"/>
                    <a:gd name="T6" fmla="*/ 23 w 173"/>
                    <a:gd name="T7" fmla="*/ 90 h 102"/>
                    <a:gd name="T8" fmla="*/ 59 w 173"/>
                    <a:gd name="T9" fmla="*/ 102 h 102"/>
                    <a:gd name="T10" fmla="*/ 125 w 173"/>
                    <a:gd name="T11" fmla="*/ 96 h 102"/>
                    <a:gd name="T12" fmla="*/ 143 w 173"/>
                    <a:gd name="T13" fmla="*/ 102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3" h="102">
                      <a:moveTo>
                        <a:pt x="173" y="60"/>
                      </a:moveTo>
                      <a:cubicBezTo>
                        <a:pt x="144" y="41"/>
                        <a:pt x="116" y="23"/>
                        <a:pt x="83" y="12"/>
                      </a:cubicBezTo>
                      <a:cubicBezTo>
                        <a:pt x="71" y="8"/>
                        <a:pt x="47" y="0"/>
                        <a:pt x="47" y="0"/>
                      </a:cubicBezTo>
                      <a:cubicBezTo>
                        <a:pt x="10" y="12"/>
                        <a:pt x="0" y="48"/>
                        <a:pt x="23" y="90"/>
                      </a:cubicBezTo>
                      <a:cubicBezTo>
                        <a:pt x="29" y="101"/>
                        <a:pt x="59" y="102"/>
                        <a:pt x="59" y="102"/>
                      </a:cubicBezTo>
                      <a:cubicBezTo>
                        <a:pt x="81" y="100"/>
                        <a:pt x="103" y="96"/>
                        <a:pt x="125" y="96"/>
                      </a:cubicBezTo>
                      <a:cubicBezTo>
                        <a:pt x="131" y="96"/>
                        <a:pt x="143" y="102"/>
                        <a:pt x="143" y="102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Freeform 785"/>
                <p:cNvSpPr>
                  <a:spLocks noChangeAspect="1"/>
                </p:cNvSpPr>
                <p:nvPr/>
              </p:nvSpPr>
              <p:spPr bwMode="auto">
                <a:xfrm>
                  <a:off x="2028" y="6575"/>
                  <a:ext cx="34" cy="25"/>
                </a:xfrm>
                <a:custGeom>
                  <a:avLst/>
                  <a:gdLst>
                    <a:gd name="T0" fmla="*/ 159 w 165"/>
                    <a:gd name="T1" fmla="*/ 14 h 124"/>
                    <a:gd name="T2" fmla="*/ 39 w 165"/>
                    <a:gd name="T3" fmla="*/ 8 h 124"/>
                    <a:gd name="T4" fmla="*/ 165 w 165"/>
                    <a:gd name="T5" fmla="*/ 86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5" h="124">
                      <a:moveTo>
                        <a:pt x="159" y="14"/>
                      </a:moveTo>
                      <a:cubicBezTo>
                        <a:pt x="116" y="0"/>
                        <a:pt x="84" y="3"/>
                        <a:pt x="39" y="8"/>
                      </a:cubicBezTo>
                      <a:cubicBezTo>
                        <a:pt x="0" y="124"/>
                        <a:pt x="67" y="86"/>
                        <a:pt x="165" y="86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Freeform 786"/>
                <p:cNvSpPr>
                  <a:spLocks noChangeAspect="1"/>
                </p:cNvSpPr>
                <p:nvPr/>
              </p:nvSpPr>
              <p:spPr bwMode="auto">
                <a:xfrm>
                  <a:off x="2002" y="6576"/>
                  <a:ext cx="33" cy="22"/>
                </a:xfrm>
                <a:custGeom>
                  <a:avLst/>
                  <a:gdLst>
                    <a:gd name="T0" fmla="*/ 159 w 159"/>
                    <a:gd name="T1" fmla="*/ 17 h 114"/>
                    <a:gd name="T2" fmla="*/ 21 w 159"/>
                    <a:gd name="T3" fmla="*/ 23 h 114"/>
                    <a:gd name="T4" fmla="*/ 27 w 159"/>
                    <a:gd name="T5" fmla="*/ 95 h 114"/>
                    <a:gd name="T6" fmla="*/ 63 w 159"/>
                    <a:gd name="T7" fmla="*/ 107 h 114"/>
                    <a:gd name="T8" fmla="*/ 159 w 159"/>
                    <a:gd name="T9" fmla="*/ 83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9" h="114">
                      <a:moveTo>
                        <a:pt x="159" y="17"/>
                      </a:moveTo>
                      <a:cubicBezTo>
                        <a:pt x="113" y="19"/>
                        <a:pt x="61" y="0"/>
                        <a:pt x="21" y="23"/>
                      </a:cubicBezTo>
                      <a:cubicBezTo>
                        <a:pt x="0" y="35"/>
                        <a:pt x="16" y="73"/>
                        <a:pt x="27" y="95"/>
                      </a:cubicBezTo>
                      <a:cubicBezTo>
                        <a:pt x="33" y="106"/>
                        <a:pt x="63" y="107"/>
                        <a:pt x="63" y="107"/>
                      </a:cubicBezTo>
                      <a:cubicBezTo>
                        <a:pt x="89" y="105"/>
                        <a:pt x="143" y="114"/>
                        <a:pt x="159" y="83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Freeform 787"/>
                <p:cNvSpPr>
                  <a:spLocks noChangeAspect="1"/>
                </p:cNvSpPr>
                <p:nvPr/>
              </p:nvSpPr>
              <p:spPr bwMode="auto">
                <a:xfrm>
                  <a:off x="1978" y="6585"/>
                  <a:ext cx="28" cy="16"/>
                </a:xfrm>
                <a:custGeom>
                  <a:avLst/>
                  <a:gdLst>
                    <a:gd name="T0" fmla="*/ 127 w 139"/>
                    <a:gd name="T1" fmla="*/ 1 h 79"/>
                    <a:gd name="T2" fmla="*/ 19 w 139"/>
                    <a:gd name="T3" fmla="*/ 7 h 79"/>
                    <a:gd name="T4" fmla="*/ 37 w 139"/>
                    <a:gd name="T5" fmla="*/ 79 h 79"/>
                    <a:gd name="T6" fmla="*/ 79 w 139"/>
                    <a:gd name="T7" fmla="*/ 73 h 79"/>
                    <a:gd name="T8" fmla="*/ 139 w 139"/>
                    <a:gd name="T9" fmla="*/ 55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9" h="79">
                      <a:moveTo>
                        <a:pt x="127" y="1"/>
                      </a:moveTo>
                      <a:cubicBezTo>
                        <a:pt x="91" y="3"/>
                        <a:pt x="54" y="0"/>
                        <a:pt x="19" y="7"/>
                      </a:cubicBezTo>
                      <a:cubicBezTo>
                        <a:pt x="15" y="8"/>
                        <a:pt x="0" y="67"/>
                        <a:pt x="37" y="79"/>
                      </a:cubicBezTo>
                      <a:cubicBezTo>
                        <a:pt x="51" y="77"/>
                        <a:pt x="65" y="76"/>
                        <a:pt x="79" y="73"/>
                      </a:cubicBezTo>
                      <a:cubicBezTo>
                        <a:pt x="98" y="69"/>
                        <a:pt x="119" y="55"/>
                        <a:pt x="139" y="55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Freeform 788"/>
                <p:cNvSpPr>
                  <a:spLocks noChangeAspect="1"/>
                </p:cNvSpPr>
                <p:nvPr/>
              </p:nvSpPr>
              <p:spPr bwMode="auto">
                <a:xfrm>
                  <a:off x="2073" y="6585"/>
                  <a:ext cx="168" cy="82"/>
                </a:xfrm>
                <a:custGeom>
                  <a:avLst/>
                  <a:gdLst>
                    <a:gd name="T0" fmla="*/ 0 w 828"/>
                    <a:gd name="T1" fmla="*/ 180 h 414"/>
                    <a:gd name="T2" fmla="*/ 132 w 828"/>
                    <a:gd name="T3" fmla="*/ 162 h 414"/>
                    <a:gd name="T4" fmla="*/ 216 w 828"/>
                    <a:gd name="T5" fmla="*/ 168 h 414"/>
                    <a:gd name="T6" fmla="*/ 222 w 828"/>
                    <a:gd name="T7" fmla="*/ 186 h 414"/>
                    <a:gd name="T8" fmla="*/ 258 w 828"/>
                    <a:gd name="T9" fmla="*/ 216 h 414"/>
                    <a:gd name="T10" fmla="*/ 438 w 828"/>
                    <a:gd name="T11" fmla="*/ 348 h 414"/>
                    <a:gd name="T12" fmla="*/ 510 w 828"/>
                    <a:gd name="T13" fmla="*/ 366 h 414"/>
                    <a:gd name="T14" fmla="*/ 684 w 828"/>
                    <a:gd name="T15" fmla="*/ 414 h 414"/>
                    <a:gd name="T16" fmla="*/ 720 w 828"/>
                    <a:gd name="T17" fmla="*/ 408 h 414"/>
                    <a:gd name="T18" fmla="*/ 738 w 828"/>
                    <a:gd name="T19" fmla="*/ 372 h 414"/>
                    <a:gd name="T20" fmla="*/ 792 w 828"/>
                    <a:gd name="T21" fmla="*/ 306 h 414"/>
                    <a:gd name="T22" fmla="*/ 816 w 828"/>
                    <a:gd name="T23" fmla="*/ 270 h 414"/>
                    <a:gd name="T24" fmla="*/ 828 w 828"/>
                    <a:gd name="T25" fmla="*/ 252 h 414"/>
                    <a:gd name="T26" fmla="*/ 750 w 828"/>
                    <a:gd name="T27" fmla="*/ 192 h 414"/>
                    <a:gd name="T28" fmla="*/ 600 w 828"/>
                    <a:gd name="T29" fmla="*/ 72 h 414"/>
                    <a:gd name="T30" fmla="*/ 564 w 828"/>
                    <a:gd name="T31" fmla="*/ 54 h 414"/>
                    <a:gd name="T32" fmla="*/ 480 w 828"/>
                    <a:gd name="T33" fmla="*/ 48 h 414"/>
                    <a:gd name="T34" fmla="*/ 150 w 828"/>
                    <a:gd name="T35" fmla="*/ 0 h 414"/>
                    <a:gd name="T36" fmla="*/ 120 w 828"/>
                    <a:gd name="T37" fmla="*/ 6 h 414"/>
                    <a:gd name="T38" fmla="*/ 84 w 828"/>
                    <a:gd name="T39" fmla="*/ 18 h 414"/>
                    <a:gd name="T40" fmla="*/ 54 w 828"/>
                    <a:gd name="T41" fmla="*/ 90 h 414"/>
                    <a:gd name="T42" fmla="*/ 60 w 828"/>
                    <a:gd name="T43" fmla="*/ 156 h 414"/>
                    <a:gd name="T44" fmla="*/ 114 w 828"/>
                    <a:gd name="T45" fmla="*/ 180 h 414"/>
                    <a:gd name="T46" fmla="*/ 156 w 828"/>
                    <a:gd name="T47" fmla="*/ 174 h 414"/>
                    <a:gd name="T48" fmla="*/ 138 w 828"/>
                    <a:gd name="T49" fmla="*/ 168 h 414"/>
                    <a:gd name="T50" fmla="*/ 90 w 828"/>
                    <a:gd name="T51" fmla="*/ 174 h 414"/>
                    <a:gd name="T52" fmla="*/ 150 w 828"/>
                    <a:gd name="T53" fmla="*/ 174 h 414"/>
                    <a:gd name="T54" fmla="*/ 120 w 828"/>
                    <a:gd name="T55" fmla="*/ 168 h 414"/>
                    <a:gd name="T56" fmla="*/ 72 w 828"/>
                    <a:gd name="T57" fmla="*/ 162 h 4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828" h="414">
                      <a:moveTo>
                        <a:pt x="0" y="180"/>
                      </a:moveTo>
                      <a:cubicBezTo>
                        <a:pt x="44" y="174"/>
                        <a:pt x="89" y="173"/>
                        <a:pt x="132" y="162"/>
                      </a:cubicBezTo>
                      <a:cubicBezTo>
                        <a:pt x="160" y="164"/>
                        <a:pt x="189" y="161"/>
                        <a:pt x="216" y="168"/>
                      </a:cubicBezTo>
                      <a:cubicBezTo>
                        <a:pt x="222" y="170"/>
                        <a:pt x="218" y="181"/>
                        <a:pt x="222" y="186"/>
                      </a:cubicBezTo>
                      <a:cubicBezTo>
                        <a:pt x="232" y="198"/>
                        <a:pt x="246" y="206"/>
                        <a:pt x="258" y="216"/>
                      </a:cubicBezTo>
                      <a:cubicBezTo>
                        <a:pt x="315" y="264"/>
                        <a:pt x="376" y="306"/>
                        <a:pt x="438" y="348"/>
                      </a:cubicBezTo>
                      <a:cubicBezTo>
                        <a:pt x="458" y="361"/>
                        <a:pt x="488" y="361"/>
                        <a:pt x="510" y="366"/>
                      </a:cubicBezTo>
                      <a:cubicBezTo>
                        <a:pt x="569" y="381"/>
                        <a:pt x="624" y="405"/>
                        <a:pt x="684" y="414"/>
                      </a:cubicBezTo>
                      <a:cubicBezTo>
                        <a:pt x="696" y="412"/>
                        <a:pt x="709" y="413"/>
                        <a:pt x="720" y="408"/>
                      </a:cubicBezTo>
                      <a:cubicBezTo>
                        <a:pt x="732" y="402"/>
                        <a:pt x="733" y="382"/>
                        <a:pt x="738" y="372"/>
                      </a:cubicBezTo>
                      <a:cubicBezTo>
                        <a:pt x="754" y="344"/>
                        <a:pt x="767" y="323"/>
                        <a:pt x="792" y="306"/>
                      </a:cubicBezTo>
                      <a:cubicBezTo>
                        <a:pt x="800" y="294"/>
                        <a:pt x="808" y="282"/>
                        <a:pt x="816" y="270"/>
                      </a:cubicBezTo>
                      <a:cubicBezTo>
                        <a:pt x="820" y="264"/>
                        <a:pt x="828" y="252"/>
                        <a:pt x="828" y="252"/>
                      </a:cubicBezTo>
                      <a:cubicBezTo>
                        <a:pt x="816" y="206"/>
                        <a:pt x="785" y="215"/>
                        <a:pt x="750" y="192"/>
                      </a:cubicBezTo>
                      <a:cubicBezTo>
                        <a:pt x="726" y="119"/>
                        <a:pt x="668" y="95"/>
                        <a:pt x="600" y="72"/>
                      </a:cubicBezTo>
                      <a:cubicBezTo>
                        <a:pt x="569" y="62"/>
                        <a:pt x="596" y="58"/>
                        <a:pt x="564" y="54"/>
                      </a:cubicBezTo>
                      <a:cubicBezTo>
                        <a:pt x="536" y="51"/>
                        <a:pt x="508" y="50"/>
                        <a:pt x="480" y="48"/>
                      </a:cubicBezTo>
                      <a:cubicBezTo>
                        <a:pt x="369" y="30"/>
                        <a:pt x="263" y="8"/>
                        <a:pt x="150" y="0"/>
                      </a:cubicBezTo>
                      <a:cubicBezTo>
                        <a:pt x="140" y="2"/>
                        <a:pt x="130" y="3"/>
                        <a:pt x="120" y="6"/>
                      </a:cubicBezTo>
                      <a:cubicBezTo>
                        <a:pt x="108" y="9"/>
                        <a:pt x="84" y="18"/>
                        <a:pt x="84" y="18"/>
                      </a:cubicBezTo>
                      <a:cubicBezTo>
                        <a:pt x="75" y="44"/>
                        <a:pt x="63" y="64"/>
                        <a:pt x="54" y="90"/>
                      </a:cubicBezTo>
                      <a:cubicBezTo>
                        <a:pt x="56" y="112"/>
                        <a:pt x="50" y="137"/>
                        <a:pt x="60" y="156"/>
                      </a:cubicBezTo>
                      <a:cubicBezTo>
                        <a:pt x="69" y="173"/>
                        <a:pt x="98" y="169"/>
                        <a:pt x="114" y="180"/>
                      </a:cubicBezTo>
                      <a:cubicBezTo>
                        <a:pt x="128" y="178"/>
                        <a:pt x="143" y="180"/>
                        <a:pt x="156" y="174"/>
                      </a:cubicBezTo>
                      <a:cubicBezTo>
                        <a:pt x="162" y="171"/>
                        <a:pt x="144" y="168"/>
                        <a:pt x="138" y="168"/>
                      </a:cubicBezTo>
                      <a:cubicBezTo>
                        <a:pt x="122" y="168"/>
                        <a:pt x="106" y="172"/>
                        <a:pt x="90" y="174"/>
                      </a:cubicBezTo>
                      <a:cubicBezTo>
                        <a:pt x="108" y="180"/>
                        <a:pt x="133" y="191"/>
                        <a:pt x="150" y="174"/>
                      </a:cubicBezTo>
                      <a:cubicBezTo>
                        <a:pt x="157" y="167"/>
                        <a:pt x="130" y="170"/>
                        <a:pt x="120" y="168"/>
                      </a:cubicBezTo>
                      <a:cubicBezTo>
                        <a:pt x="83" y="159"/>
                        <a:pt x="123" y="162"/>
                        <a:pt x="72" y="162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5" name="Freeform 789"/>
                <p:cNvSpPr>
                  <a:spLocks noChangeAspect="1"/>
                </p:cNvSpPr>
                <p:nvPr/>
              </p:nvSpPr>
              <p:spPr bwMode="auto">
                <a:xfrm>
                  <a:off x="1951" y="6591"/>
                  <a:ext cx="30" cy="24"/>
                </a:xfrm>
                <a:custGeom>
                  <a:avLst/>
                  <a:gdLst>
                    <a:gd name="T0" fmla="*/ 138 w 150"/>
                    <a:gd name="T1" fmla="*/ 0 h 120"/>
                    <a:gd name="T2" fmla="*/ 54 w 150"/>
                    <a:gd name="T3" fmla="*/ 12 h 120"/>
                    <a:gd name="T4" fmla="*/ 18 w 150"/>
                    <a:gd name="T5" fmla="*/ 24 h 120"/>
                    <a:gd name="T6" fmla="*/ 0 w 150"/>
                    <a:gd name="T7" fmla="*/ 84 h 120"/>
                    <a:gd name="T8" fmla="*/ 72 w 150"/>
                    <a:gd name="T9" fmla="*/ 120 h 120"/>
                    <a:gd name="T10" fmla="*/ 150 w 150"/>
                    <a:gd name="T11" fmla="*/ 48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0" h="120">
                      <a:moveTo>
                        <a:pt x="138" y="0"/>
                      </a:moveTo>
                      <a:cubicBezTo>
                        <a:pt x="124" y="2"/>
                        <a:pt x="71" y="8"/>
                        <a:pt x="54" y="12"/>
                      </a:cubicBezTo>
                      <a:cubicBezTo>
                        <a:pt x="42" y="15"/>
                        <a:pt x="18" y="24"/>
                        <a:pt x="18" y="24"/>
                      </a:cubicBezTo>
                      <a:cubicBezTo>
                        <a:pt x="3" y="68"/>
                        <a:pt x="9" y="48"/>
                        <a:pt x="0" y="84"/>
                      </a:cubicBezTo>
                      <a:cubicBezTo>
                        <a:pt x="23" y="99"/>
                        <a:pt x="49" y="105"/>
                        <a:pt x="72" y="120"/>
                      </a:cubicBezTo>
                      <a:cubicBezTo>
                        <a:pt x="124" y="103"/>
                        <a:pt x="87" y="48"/>
                        <a:pt x="150" y="4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6" name="Freeform 790"/>
                <p:cNvSpPr>
                  <a:spLocks noChangeAspect="1"/>
                </p:cNvSpPr>
                <p:nvPr/>
              </p:nvSpPr>
              <p:spPr bwMode="auto">
                <a:xfrm>
                  <a:off x="1899" y="6617"/>
                  <a:ext cx="442" cy="278"/>
                </a:xfrm>
                <a:custGeom>
                  <a:avLst/>
                  <a:gdLst>
                    <a:gd name="T0" fmla="*/ 792 w 1710"/>
                    <a:gd name="T1" fmla="*/ 0 h 1110"/>
                    <a:gd name="T2" fmla="*/ 666 w 1710"/>
                    <a:gd name="T3" fmla="*/ 18 h 1110"/>
                    <a:gd name="T4" fmla="*/ 528 w 1710"/>
                    <a:gd name="T5" fmla="*/ 18 h 1110"/>
                    <a:gd name="T6" fmla="*/ 444 w 1710"/>
                    <a:gd name="T7" fmla="*/ 60 h 1110"/>
                    <a:gd name="T8" fmla="*/ 306 w 1710"/>
                    <a:gd name="T9" fmla="*/ 78 h 1110"/>
                    <a:gd name="T10" fmla="*/ 204 w 1710"/>
                    <a:gd name="T11" fmla="*/ 114 h 1110"/>
                    <a:gd name="T12" fmla="*/ 66 w 1710"/>
                    <a:gd name="T13" fmla="*/ 132 h 1110"/>
                    <a:gd name="T14" fmla="*/ 72 w 1710"/>
                    <a:gd name="T15" fmla="*/ 210 h 1110"/>
                    <a:gd name="T16" fmla="*/ 42 w 1710"/>
                    <a:gd name="T17" fmla="*/ 288 h 1110"/>
                    <a:gd name="T18" fmla="*/ 24 w 1710"/>
                    <a:gd name="T19" fmla="*/ 390 h 1110"/>
                    <a:gd name="T20" fmla="*/ 18 w 1710"/>
                    <a:gd name="T21" fmla="*/ 480 h 1110"/>
                    <a:gd name="T22" fmla="*/ 0 w 1710"/>
                    <a:gd name="T23" fmla="*/ 612 h 1110"/>
                    <a:gd name="T24" fmla="*/ 66 w 1710"/>
                    <a:gd name="T25" fmla="*/ 678 h 1110"/>
                    <a:gd name="T26" fmla="*/ 132 w 1710"/>
                    <a:gd name="T27" fmla="*/ 756 h 1110"/>
                    <a:gd name="T28" fmla="*/ 180 w 1710"/>
                    <a:gd name="T29" fmla="*/ 834 h 1110"/>
                    <a:gd name="T30" fmla="*/ 252 w 1710"/>
                    <a:gd name="T31" fmla="*/ 864 h 1110"/>
                    <a:gd name="T32" fmla="*/ 336 w 1710"/>
                    <a:gd name="T33" fmla="*/ 900 h 1110"/>
                    <a:gd name="T34" fmla="*/ 378 w 1710"/>
                    <a:gd name="T35" fmla="*/ 984 h 1110"/>
                    <a:gd name="T36" fmla="*/ 468 w 1710"/>
                    <a:gd name="T37" fmla="*/ 1020 h 1110"/>
                    <a:gd name="T38" fmla="*/ 576 w 1710"/>
                    <a:gd name="T39" fmla="*/ 1044 h 1110"/>
                    <a:gd name="T40" fmla="*/ 678 w 1710"/>
                    <a:gd name="T41" fmla="*/ 1068 h 1110"/>
                    <a:gd name="T42" fmla="*/ 798 w 1710"/>
                    <a:gd name="T43" fmla="*/ 1098 h 1110"/>
                    <a:gd name="T44" fmla="*/ 924 w 1710"/>
                    <a:gd name="T45" fmla="*/ 1086 h 1110"/>
                    <a:gd name="T46" fmla="*/ 1056 w 1710"/>
                    <a:gd name="T47" fmla="*/ 1080 h 1110"/>
                    <a:gd name="T48" fmla="*/ 1182 w 1710"/>
                    <a:gd name="T49" fmla="*/ 1080 h 1110"/>
                    <a:gd name="T50" fmla="*/ 1344 w 1710"/>
                    <a:gd name="T51" fmla="*/ 1074 h 1110"/>
                    <a:gd name="T52" fmla="*/ 1524 w 1710"/>
                    <a:gd name="T53" fmla="*/ 996 h 1110"/>
                    <a:gd name="T54" fmla="*/ 1608 w 1710"/>
                    <a:gd name="T55" fmla="*/ 954 h 1110"/>
                    <a:gd name="T56" fmla="*/ 1674 w 1710"/>
                    <a:gd name="T57" fmla="*/ 858 h 1110"/>
                    <a:gd name="T58" fmla="*/ 1710 w 1710"/>
                    <a:gd name="T59" fmla="*/ 732 h 1110"/>
                    <a:gd name="T60" fmla="*/ 1668 w 1710"/>
                    <a:gd name="T61" fmla="*/ 618 h 1110"/>
                    <a:gd name="T62" fmla="*/ 1650 w 1710"/>
                    <a:gd name="T63" fmla="*/ 534 h 1110"/>
                    <a:gd name="T64" fmla="*/ 1578 w 1710"/>
                    <a:gd name="T65" fmla="*/ 438 h 1110"/>
                    <a:gd name="T66" fmla="*/ 1452 w 1710"/>
                    <a:gd name="T67" fmla="*/ 402 h 1110"/>
                    <a:gd name="T68" fmla="*/ 1320 w 1710"/>
                    <a:gd name="T69" fmla="*/ 318 h 1110"/>
                    <a:gd name="T70" fmla="*/ 1230 w 1710"/>
                    <a:gd name="T71" fmla="*/ 198 h 1110"/>
                    <a:gd name="T72" fmla="*/ 1104 w 1710"/>
                    <a:gd name="T73" fmla="*/ 168 h 1110"/>
                    <a:gd name="T74" fmla="*/ 1014 w 1710"/>
                    <a:gd name="T75" fmla="*/ 156 h 1110"/>
                    <a:gd name="T76" fmla="*/ 900 w 1710"/>
                    <a:gd name="T77" fmla="*/ 72 h 1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710" h="1110">
                      <a:moveTo>
                        <a:pt x="846" y="12"/>
                      </a:moveTo>
                      <a:lnTo>
                        <a:pt x="792" y="0"/>
                      </a:lnTo>
                      <a:lnTo>
                        <a:pt x="744" y="0"/>
                      </a:lnTo>
                      <a:lnTo>
                        <a:pt x="666" y="18"/>
                      </a:lnTo>
                      <a:lnTo>
                        <a:pt x="582" y="18"/>
                      </a:lnTo>
                      <a:lnTo>
                        <a:pt x="528" y="18"/>
                      </a:lnTo>
                      <a:lnTo>
                        <a:pt x="504" y="48"/>
                      </a:lnTo>
                      <a:lnTo>
                        <a:pt x="444" y="60"/>
                      </a:lnTo>
                      <a:lnTo>
                        <a:pt x="384" y="60"/>
                      </a:lnTo>
                      <a:lnTo>
                        <a:pt x="306" y="78"/>
                      </a:lnTo>
                      <a:lnTo>
                        <a:pt x="270" y="96"/>
                      </a:lnTo>
                      <a:lnTo>
                        <a:pt x="204" y="114"/>
                      </a:lnTo>
                      <a:lnTo>
                        <a:pt x="138" y="132"/>
                      </a:lnTo>
                      <a:lnTo>
                        <a:pt x="66" y="132"/>
                      </a:lnTo>
                      <a:lnTo>
                        <a:pt x="36" y="168"/>
                      </a:lnTo>
                      <a:lnTo>
                        <a:pt x="72" y="210"/>
                      </a:lnTo>
                      <a:lnTo>
                        <a:pt x="66" y="246"/>
                      </a:lnTo>
                      <a:lnTo>
                        <a:pt x="42" y="288"/>
                      </a:lnTo>
                      <a:lnTo>
                        <a:pt x="12" y="330"/>
                      </a:lnTo>
                      <a:lnTo>
                        <a:pt x="24" y="390"/>
                      </a:lnTo>
                      <a:lnTo>
                        <a:pt x="18" y="438"/>
                      </a:lnTo>
                      <a:lnTo>
                        <a:pt x="18" y="480"/>
                      </a:lnTo>
                      <a:lnTo>
                        <a:pt x="0" y="540"/>
                      </a:lnTo>
                      <a:lnTo>
                        <a:pt x="0" y="612"/>
                      </a:lnTo>
                      <a:lnTo>
                        <a:pt x="36" y="654"/>
                      </a:lnTo>
                      <a:lnTo>
                        <a:pt x="66" y="678"/>
                      </a:lnTo>
                      <a:lnTo>
                        <a:pt x="102" y="696"/>
                      </a:lnTo>
                      <a:lnTo>
                        <a:pt x="132" y="756"/>
                      </a:lnTo>
                      <a:lnTo>
                        <a:pt x="144" y="804"/>
                      </a:lnTo>
                      <a:lnTo>
                        <a:pt x="180" y="834"/>
                      </a:lnTo>
                      <a:lnTo>
                        <a:pt x="216" y="858"/>
                      </a:lnTo>
                      <a:lnTo>
                        <a:pt x="252" y="864"/>
                      </a:lnTo>
                      <a:lnTo>
                        <a:pt x="294" y="888"/>
                      </a:lnTo>
                      <a:lnTo>
                        <a:pt x="336" y="900"/>
                      </a:lnTo>
                      <a:lnTo>
                        <a:pt x="396" y="930"/>
                      </a:lnTo>
                      <a:lnTo>
                        <a:pt x="378" y="984"/>
                      </a:lnTo>
                      <a:lnTo>
                        <a:pt x="408" y="1020"/>
                      </a:lnTo>
                      <a:lnTo>
                        <a:pt x="468" y="1020"/>
                      </a:lnTo>
                      <a:lnTo>
                        <a:pt x="504" y="1038"/>
                      </a:lnTo>
                      <a:lnTo>
                        <a:pt x="576" y="1044"/>
                      </a:lnTo>
                      <a:lnTo>
                        <a:pt x="618" y="1056"/>
                      </a:lnTo>
                      <a:lnTo>
                        <a:pt x="678" y="1068"/>
                      </a:lnTo>
                      <a:lnTo>
                        <a:pt x="714" y="1110"/>
                      </a:lnTo>
                      <a:lnTo>
                        <a:pt x="798" y="1098"/>
                      </a:lnTo>
                      <a:lnTo>
                        <a:pt x="864" y="1092"/>
                      </a:lnTo>
                      <a:lnTo>
                        <a:pt x="924" y="1086"/>
                      </a:lnTo>
                      <a:lnTo>
                        <a:pt x="990" y="1080"/>
                      </a:lnTo>
                      <a:lnTo>
                        <a:pt x="1056" y="1080"/>
                      </a:lnTo>
                      <a:lnTo>
                        <a:pt x="1098" y="1056"/>
                      </a:lnTo>
                      <a:lnTo>
                        <a:pt x="1182" y="1080"/>
                      </a:lnTo>
                      <a:lnTo>
                        <a:pt x="1254" y="1080"/>
                      </a:lnTo>
                      <a:lnTo>
                        <a:pt x="1344" y="1074"/>
                      </a:lnTo>
                      <a:lnTo>
                        <a:pt x="1416" y="1056"/>
                      </a:lnTo>
                      <a:lnTo>
                        <a:pt x="1524" y="996"/>
                      </a:lnTo>
                      <a:lnTo>
                        <a:pt x="1554" y="972"/>
                      </a:lnTo>
                      <a:lnTo>
                        <a:pt x="1608" y="954"/>
                      </a:lnTo>
                      <a:lnTo>
                        <a:pt x="1650" y="894"/>
                      </a:lnTo>
                      <a:lnTo>
                        <a:pt x="1674" y="858"/>
                      </a:lnTo>
                      <a:lnTo>
                        <a:pt x="1704" y="822"/>
                      </a:lnTo>
                      <a:lnTo>
                        <a:pt x="1710" y="732"/>
                      </a:lnTo>
                      <a:lnTo>
                        <a:pt x="1692" y="660"/>
                      </a:lnTo>
                      <a:lnTo>
                        <a:pt x="1668" y="618"/>
                      </a:lnTo>
                      <a:lnTo>
                        <a:pt x="1650" y="570"/>
                      </a:lnTo>
                      <a:lnTo>
                        <a:pt x="1650" y="534"/>
                      </a:lnTo>
                      <a:lnTo>
                        <a:pt x="1650" y="486"/>
                      </a:lnTo>
                      <a:lnTo>
                        <a:pt x="1578" y="438"/>
                      </a:lnTo>
                      <a:lnTo>
                        <a:pt x="1500" y="402"/>
                      </a:lnTo>
                      <a:lnTo>
                        <a:pt x="1452" y="402"/>
                      </a:lnTo>
                      <a:lnTo>
                        <a:pt x="1380" y="354"/>
                      </a:lnTo>
                      <a:lnTo>
                        <a:pt x="1320" y="318"/>
                      </a:lnTo>
                      <a:lnTo>
                        <a:pt x="1248" y="246"/>
                      </a:lnTo>
                      <a:lnTo>
                        <a:pt x="1230" y="198"/>
                      </a:lnTo>
                      <a:lnTo>
                        <a:pt x="1164" y="186"/>
                      </a:lnTo>
                      <a:lnTo>
                        <a:pt x="1104" y="168"/>
                      </a:lnTo>
                      <a:lnTo>
                        <a:pt x="1062" y="162"/>
                      </a:lnTo>
                      <a:lnTo>
                        <a:pt x="1014" y="156"/>
                      </a:lnTo>
                      <a:lnTo>
                        <a:pt x="966" y="120"/>
                      </a:lnTo>
                      <a:lnTo>
                        <a:pt x="900" y="72"/>
                      </a:lnTo>
                      <a:lnTo>
                        <a:pt x="846" y="12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CC99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lin ang="270000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635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7" name="Freeform 791"/>
                <p:cNvSpPr>
                  <a:spLocks noChangeAspect="1"/>
                </p:cNvSpPr>
                <p:nvPr/>
              </p:nvSpPr>
              <p:spPr bwMode="auto">
                <a:xfrm>
                  <a:off x="1908" y="6632"/>
                  <a:ext cx="118" cy="31"/>
                </a:xfrm>
                <a:custGeom>
                  <a:avLst/>
                  <a:gdLst>
                    <a:gd name="T0" fmla="*/ 576 w 576"/>
                    <a:gd name="T1" fmla="*/ 0 h 156"/>
                    <a:gd name="T2" fmla="*/ 414 w 576"/>
                    <a:gd name="T3" fmla="*/ 6 h 156"/>
                    <a:gd name="T4" fmla="*/ 360 w 576"/>
                    <a:gd name="T5" fmla="*/ 24 h 156"/>
                    <a:gd name="T6" fmla="*/ 198 w 576"/>
                    <a:gd name="T7" fmla="*/ 78 h 156"/>
                    <a:gd name="T8" fmla="*/ 18 w 576"/>
                    <a:gd name="T9" fmla="*/ 96 h 156"/>
                    <a:gd name="T10" fmla="*/ 0 w 576"/>
                    <a:gd name="T11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76" h="156">
                      <a:moveTo>
                        <a:pt x="576" y="0"/>
                      </a:moveTo>
                      <a:cubicBezTo>
                        <a:pt x="522" y="2"/>
                        <a:pt x="468" y="1"/>
                        <a:pt x="414" y="6"/>
                      </a:cubicBezTo>
                      <a:cubicBezTo>
                        <a:pt x="414" y="6"/>
                        <a:pt x="369" y="21"/>
                        <a:pt x="360" y="24"/>
                      </a:cubicBezTo>
                      <a:cubicBezTo>
                        <a:pt x="306" y="42"/>
                        <a:pt x="252" y="60"/>
                        <a:pt x="198" y="78"/>
                      </a:cubicBezTo>
                      <a:cubicBezTo>
                        <a:pt x="144" y="96"/>
                        <a:pt x="73" y="92"/>
                        <a:pt x="18" y="96"/>
                      </a:cubicBezTo>
                      <a:cubicBezTo>
                        <a:pt x="10" y="120"/>
                        <a:pt x="0" y="129"/>
                        <a:pt x="0" y="156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8" name="Freeform 792"/>
                <p:cNvSpPr>
                  <a:spLocks noChangeAspect="1"/>
                </p:cNvSpPr>
                <p:nvPr/>
              </p:nvSpPr>
              <p:spPr bwMode="auto">
                <a:xfrm>
                  <a:off x="2021" y="6632"/>
                  <a:ext cx="5" cy="48"/>
                </a:xfrm>
                <a:custGeom>
                  <a:avLst/>
                  <a:gdLst>
                    <a:gd name="T0" fmla="*/ 18 w 18"/>
                    <a:gd name="T1" fmla="*/ 0 h 240"/>
                    <a:gd name="T2" fmla="*/ 0 w 18"/>
                    <a:gd name="T3" fmla="*/ 240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8" h="240">
                      <a:moveTo>
                        <a:pt x="18" y="0"/>
                      </a:moveTo>
                      <a:cubicBezTo>
                        <a:pt x="7" y="86"/>
                        <a:pt x="0" y="152"/>
                        <a:pt x="0" y="24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89" name="Freeform 793"/>
                <p:cNvSpPr>
                  <a:spLocks noChangeAspect="1"/>
                </p:cNvSpPr>
                <p:nvPr/>
              </p:nvSpPr>
              <p:spPr bwMode="auto">
                <a:xfrm>
                  <a:off x="1910" y="6653"/>
                  <a:ext cx="110" cy="44"/>
                </a:xfrm>
                <a:custGeom>
                  <a:avLst/>
                  <a:gdLst>
                    <a:gd name="T0" fmla="*/ 546 w 546"/>
                    <a:gd name="T1" fmla="*/ 144 h 228"/>
                    <a:gd name="T2" fmla="*/ 486 w 546"/>
                    <a:gd name="T3" fmla="*/ 120 h 228"/>
                    <a:gd name="T4" fmla="*/ 348 w 546"/>
                    <a:gd name="T5" fmla="*/ 192 h 228"/>
                    <a:gd name="T6" fmla="*/ 312 w 546"/>
                    <a:gd name="T7" fmla="*/ 216 h 228"/>
                    <a:gd name="T8" fmla="*/ 294 w 546"/>
                    <a:gd name="T9" fmla="*/ 228 h 228"/>
                    <a:gd name="T10" fmla="*/ 246 w 546"/>
                    <a:gd name="T11" fmla="*/ 162 h 228"/>
                    <a:gd name="T12" fmla="*/ 234 w 546"/>
                    <a:gd name="T13" fmla="*/ 126 h 228"/>
                    <a:gd name="T14" fmla="*/ 216 w 546"/>
                    <a:gd name="T15" fmla="*/ 120 h 228"/>
                    <a:gd name="T16" fmla="*/ 180 w 546"/>
                    <a:gd name="T17" fmla="*/ 96 h 228"/>
                    <a:gd name="T18" fmla="*/ 0 w 546"/>
                    <a:gd name="T19" fmla="*/ 54 h 228"/>
                    <a:gd name="T20" fmla="*/ 12 w 546"/>
                    <a:gd name="T21" fmla="*/ 6 h 228"/>
                    <a:gd name="T22" fmla="*/ 30 w 546"/>
                    <a:gd name="T23" fmla="*/ 0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46" h="228">
                      <a:moveTo>
                        <a:pt x="546" y="144"/>
                      </a:moveTo>
                      <a:cubicBezTo>
                        <a:pt x="526" y="130"/>
                        <a:pt x="510" y="126"/>
                        <a:pt x="486" y="120"/>
                      </a:cubicBezTo>
                      <a:cubicBezTo>
                        <a:pt x="432" y="131"/>
                        <a:pt x="393" y="162"/>
                        <a:pt x="348" y="192"/>
                      </a:cubicBezTo>
                      <a:cubicBezTo>
                        <a:pt x="336" y="200"/>
                        <a:pt x="324" y="208"/>
                        <a:pt x="312" y="216"/>
                      </a:cubicBezTo>
                      <a:cubicBezTo>
                        <a:pt x="306" y="220"/>
                        <a:pt x="294" y="228"/>
                        <a:pt x="294" y="228"/>
                      </a:cubicBezTo>
                      <a:cubicBezTo>
                        <a:pt x="284" y="199"/>
                        <a:pt x="271" y="179"/>
                        <a:pt x="246" y="162"/>
                      </a:cubicBezTo>
                      <a:cubicBezTo>
                        <a:pt x="242" y="150"/>
                        <a:pt x="238" y="138"/>
                        <a:pt x="234" y="126"/>
                      </a:cubicBezTo>
                      <a:cubicBezTo>
                        <a:pt x="232" y="120"/>
                        <a:pt x="222" y="123"/>
                        <a:pt x="216" y="120"/>
                      </a:cubicBezTo>
                      <a:cubicBezTo>
                        <a:pt x="203" y="113"/>
                        <a:pt x="192" y="104"/>
                        <a:pt x="180" y="96"/>
                      </a:cubicBezTo>
                      <a:cubicBezTo>
                        <a:pt x="126" y="60"/>
                        <a:pt x="63" y="58"/>
                        <a:pt x="0" y="54"/>
                      </a:cubicBezTo>
                      <a:cubicBezTo>
                        <a:pt x="3" y="38"/>
                        <a:pt x="0" y="18"/>
                        <a:pt x="12" y="6"/>
                      </a:cubicBezTo>
                      <a:cubicBezTo>
                        <a:pt x="16" y="2"/>
                        <a:pt x="30" y="0"/>
                        <a:pt x="30" y="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0" name="Freeform 794"/>
                <p:cNvSpPr>
                  <a:spLocks noChangeAspect="1"/>
                </p:cNvSpPr>
                <p:nvPr/>
              </p:nvSpPr>
              <p:spPr bwMode="auto">
                <a:xfrm>
                  <a:off x="1931" y="6680"/>
                  <a:ext cx="201" cy="172"/>
                </a:xfrm>
                <a:custGeom>
                  <a:avLst/>
                  <a:gdLst>
                    <a:gd name="T0" fmla="*/ 437 w 984"/>
                    <a:gd name="T1" fmla="*/ 0 h 876"/>
                    <a:gd name="T2" fmla="*/ 455 w 984"/>
                    <a:gd name="T3" fmla="*/ 36 h 876"/>
                    <a:gd name="T4" fmla="*/ 491 w 984"/>
                    <a:gd name="T5" fmla="*/ 48 h 876"/>
                    <a:gd name="T6" fmla="*/ 503 w 984"/>
                    <a:gd name="T7" fmla="*/ 84 h 876"/>
                    <a:gd name="T8" fmla="*/ 491 w 984"/>
                    <a:gd name="T9" fmla="*/ 102 h 876"/>
                    <a:gd name="T10" fmla="*/ 449 w 984"/>
                    <a:gd name="T11" fmla="*/ 174 h 876"/>
                    <a:gd name="T12" fmla="*/ 413 w 984"/>
                    <a:gd name="T13" fmla="*/ 246 h 876"/>
                    <a:gd name="T14" fmla="*/ 335 w 984"/>
                    <a:gd name="T15" fmla="*/ 372 h 876"/>
                    <a:gd name="T16" fmla="*/ 281 w 984"/>
                    <a:gd name="T17" fmla="*/ 438 h 876"/>
                    <a:gd name="T18" fmla="*/ 221 w 984"/>
                    <a:gd name="T19" fmla="*/ 504 h 876"/>
                    <a:gd name="T20" fmla="*/ 143 w 984"/>
                    <a:gd name="T21" fmla="*/ 588 h 876"/>
                    <a:gd name="T22" fmla="*/ 77 w 984"/>
                    <a:gd name="T23" fmla="*/ 648 h 876"/>
                    <a:gd name="T24" fmla="*/ 41 w 984"/>
                    <a:gd name="T25" fmla="*/ 672 h 876"/>
                    <a:gd name="T26" fmla="*/ 95 w 984"/>
                    <a:gd name="T27" fmla="*/ 744 h 876"/>
                    <a:gd name="T28" fmla="*/ 131 w 984"/>
                    <a:gd name="T29" fmla="*/ 774 h 876"/>
                    <a:gd name="T30" fmla="*/ 203 w 984"/>
                    <a:gd name="T31" fmla="*/ 804 h 876"/>
                    <a:gd name="T32" fmla="*/ 263 w 984"/>
                    <a:gd name="T33" fmla="*/ 822 h 876"/>
                    <a:gd name="T34" fmla="*/ 299 w 984"/>
                    <a:gd name="T35" fmla="*/ 846 h 876"/>
                    <a:gd name="T36" fmla="*/ 377 w 984"/>
                    <a:gd name="T37" fmla="*/ 876 h 876"/>
                    <a:gd name="T38" fmla="*/ 455 w 984"/>
                    <a:gd name="T39" fmla="*/ 804 h 876"/>
                    <a:gd name="T40" fmla="*/ 509 w 984"/>
                    <a:gd name="T41" fmla="*/ 678 h 876"/>
                    <a:gd name="T42" fmla="*/ 563 w 984"/>
                    <a:gd name="T43" fmla="*/ 588 h 876"/>
                    <a:gd name="T44" fmla="*/ 605 w 984"/>
                    <a:gd name="T45" fmla="*/ 480 h 876"/>
                    <a:gd name="T46" fmla="*/ 671 w 984"/>
                    <a:gd name="T47" fmla="*/ 264 h 876"/>
                    <a:gd name="T48" fmla="*/ 707 w 984"/>
                    <a:gd name="T49" fmla="*/ 174 h 876"/>
                    <a:gd name="T50" fmla="*/ 899 w 984"/>
                    <a:gd name="T51" fmla="*/ 84 h 876"/>
                    <a:gd name="T52" fmla="*/ 971 w 984"/>
                    <a:gd name="T53" fmla="*/ 132 h 876"/>
                    <a:gd name="T54" fmla="*/ 983 w 984"/>
                    <a:gd name="T55" fmla="*/ 156 h 8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984" h="876">
                      <a:moveTo>
                        <a:pt x="437" y="0"/>
                      </a:moveTo>
                      <a:cubicBezTo>
                        <a:pt x="440" y="10"/>
                        <a:pt x="445" y="30"/>
                        <a:pt x="455" y="36"/>
                      </a:cubicBezTo>
                      <a:cubicBezTo>
                        <a:pt x="466" y="43"/>
                        <a:pt x="491" y="48"/>
                        <a:pt x="491" y="48"/>
                      </a:cubicBezTo>
                      <a:cubicBezTo>
                        <a:pt x="495" y="60"/>
                        <a:pt x="499" y="72"/>
                        <a:pt x="503" y="84"/>
                      </a:cubicBezTo>
                      <a:cubicBezTo>
                        <a:pt x="505" y="91"/>
                        <a:pt x="494" y="96"/>
                        <a:pt x="491" y="102"/>
                      </a:cubicBezTo>
                      <a:cubicBezTo>
                        <a:pt x="479" y="127"/>
                        <a:pt x="465" y="150"/>
                        <a:pt x="449" y="174"/>
                      </a:cubicBezTo>
                      <a:cubicBezTo>
                        <a:pt x="434" y="197"/>
                        <a:pt x="426" y="222"/>
                        <a:pt x="413" y="246"/>
                      </a:cubicBezTo>
                      <a:cubicBezTo>
                        <a:pt x="389" y="289"/>
                        <a:pt x="363" y="331"/>
                        <a:pt x="335" y="372"/>
                      </a:cubicBezTo>
                      <a:cubicBezTo>
                        <a:pt x="318" y="397"/>
                        <a:pt x="306" y="421"/>
                        <a:pt x="281" y="438"/>
                      </a:cubicBezTo>
                      <a:cubicBezTo>
                        <a:pt x="265" y="462"/>
                        <a:pt x="245" y="488"/>
                        <a:pt x="221" y="504"/>
                      </a:cubicBezTo>
                      <a:cubicBezTo>
                        <a:pt x="202" y="532"/>
                        <a:pt x="172" y="569"/>
                        <a:pt x="143" y="588"/>
                      </a:cubicBezTo>
                      <a:cubicBezTo>
                        <a:pt x="124" y="616"/>
                        <a:pt x="106" y="628"/>
                        <a:pt x="77" y="648"/>
                      </a:cubicBezTo>
                      <a:cubicBezTo>
                        <a:pt x="65" y="656"/>
                        <a:pt x="41" y="672"/>
                        <a:pt x="41" y="672"/>
                      </a:cubicBezTo>
                      <a:cubicBezTo>
                        <a:pt x="0" y="734"/>
                        <a:pt x="44" y="734"/>
                        <a:pt x="95" y="744"/>
                      </a:cubicBezTo>
                      <a:cubicBezTo>
                        <a:pt x="108" y="753"/>
                        <a:pt x="117" y="766"/>
                        <a:pt x="131" y="774"/>
                      </a:cubicBezTo>
                      <a:cubicBezTo>
                        <a:pt x="148" y="784"/>
                        <a:pt x="183" y="795"/>
                        <a:pt x="203" y="804"/>
                      </a:cubicBezTo>
                      <a:cubicBezTo>
                        <a:pt x="226" y="814"/>
                        <a:pt x="239" y="806"/>
                        <a:pt x="263" y="822"/>
                      </a:cubicBezTo>
                      <a:cubicBezTo>
                        <a:pt x="275" y="830"/>
                        <a:pt x="285" y="843"/>
                        <a:pt x="299" y="846"/>
                      </a:cubicBezTo>
                      <a:cubicBezTo>
                        <a:pt x="328" y="853"/>
                        <a:pt x="353" y="860"/>
                        <a:pt x="377" y="876"/>
                      </a:cubicBezTo>
                      <a:cubicBezTo>
                        <a:pt x="416" y="863"/>
                        <a:pt x="428" y="831"/>
                        <a:pt x="455" y="804"/>
                      </a:cubicBezTo>
                      <a:cubicBezTo>
                        <a:pt x="469" y="761"/>
                        <a:pt x="494" y="722"/>
                        <a:pt x="509" y="678"/>
                      </a:cubicBezTo>
                      <a:cubicBezTo>
                        <a:pt x="519" y="648"/>
                        <a:pt x="553" y="618"/>
                        <a:pt x="563" y="588"/>
                      </a:cubicBezTo>
                      <a:cubicBezTo>
                        <a:pt x="575" y="551"/>
                        <a:pt x="584" y="512"/>
                        <a:pt x="605" y="480"/>
                      </a:cubicBezTo>
                      <a:cubicBezTo>
                        <a:pt x="624" y="405"/>
                        <a:pt x="640" y="334"/>
                        <a:pt x="671" y="264"/>
                      </a:cubicBezTo>
                      <a:cubicBezTo>
                        <a:pt x="677" y="250"/>
                        <a:pt x="695" y="186"/>
                        <a:pt x="707" y="174"/>
                      </a:cubicBezTo>
                      <a:cubicBezTo>
                        <a:pt x="760" y="121"/>
                        <a:pt x="830" y="107"/>
                        <a:pt x="899" y="84"/>
                      </a:cubicBezTo>
                      <a:cubicBezTo>
                        <a:pt x="945" y="93"/>
                        <a:pt x="943" y="90"/>
                        <a:pt x="971" y="132"/>
                      </a:cubicBezTo>
                      <a:cubicBezTo>
                        <a:pt x="984" y="152"/>
                        <a:pt x="983" y="143"/>
                        <a:pt x="983" y="156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CC99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lin ang="2700000" scaled="1"/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1" name="Freeform 795"/>
                <p:cNvSpPr>
                  <a:spLocks noChangeAspect="1"/>
                </p:cNvSpPr>
                <p:nvPr/>
              </p:nvSpPr>
              <p:spPr bwMode="auto">
                <a:xfrm>
                  <a:off x="2034" y="6685"/>
                  <a:ext cx="52" cy="21"/>
                </a:xfrm>
                <a:custGeom>
                  <a:avLst/>
                  <a:gdLst>
                    <a:gd name="T0" fmla="*/ 0 w 258"/>
                    <a:gd name="T1" fmla="*/ 55 h 103"/>
                    <a:gd name="T2" fmla="*/ 114 w 258"/>
                    <a:gd name="T3" fmla="*/ 1 h 103"/>
                    <a:gd name="T4" fmla="*/ 186 w 258"/>
                    <a:gd name="T5" fmla="*/ 7 h 103"/>
                    <a:gd name="T6" fmla="*/ 192 w 258"/>
                    <a:gd name="T7" fmla="*/ 25 h 103"/>
                    <a:gd name="T8" fmla="*/ 204 w 258"/>
                    <a:gd name="T9" fmla="*/ 43 h 103"/>
                    <a:gd name="T10" fmla="*/ 258 w 258"/>
                    <a:gd name="T11" fmla="*/ 10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8" h="103">
                      <a:moveTo>
                        <a:pt x="0" y="55"/>
                      </a:moveTo>
                      <a:cubicBezTo>
                        <a:pt x="47" y="43"/>
                        <a:pt x="69" y="16"/>
                        <a:pt x="114" y="1"/>
                      </a:cubicBezTo>
                      <a:cubicBezTo>
                        <a:pt x="138" y="3"/>
                        <a:pt x="163" y="0"/>
                        <a:pt x="186" y="7"/>
                      </a:cubicBezTo>
                      <a:cubicBezTo>
                        <a:pt x="192" y="9"/>
                        <a:pt x="189" y="19"/>
                        <a:pt x="192" y="25"/>
                      </a:cubicBezTo>
                      <a:cubicBezTo>
                        <a:pt x="195" y="31"/>
                        <a:pt x="199" y="37"/>
                        <a:pt x="204" y="43"/>
                      </a:cubicBezTo>
                      <a:cubicBezTo>
                        <a:pt x="221" y="63"/>
                        <a:pt x="247" y="81"/>
                        <a:pt x="258" y="103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2" name="Freeform 796"/>
                <p:cNvSpPr>
                  <a:spLocks noChangeAspect="1"/>
                </p:cNvSpPr>
                <p:nvPr/>
              </p:nvSpPr>
              <p:spPr bwMode="auto">
                <a:xfrm>
                  <a:off x="1901" y="6663"/>
                  <a:ext cx="17" cy="85"/>
                </a:xfrm>
                <a:custGeom>
                  <a:avLst/>
                  <a:gdLst>
                    <a:gd name="T0" fmla="*/ 0 w 84"/>
                    <a:gd name="T1" fmla="*/ 432 h 432"/>
                    <a:gd name="T2" fmla="*/ 24 w 84"/>
                    <a:gd name="T3" fmla="*/ 378 h 432"/>
                    <a:gd name="T4" fmla="*/ 0 w 84"/>
                    <a:gd name="T5" fmla="*/ 192 h 432"/>
                    <a:gd name="T6" fmla="*/ 36 w 84"/>
                    <a:gd name="T7" fmla="*/ 150 h 432"/>
                    <a:gd name="T8" fmla="*/ 48 w 84"/>
                    <a:gd name="T9" fmla="*/ 132 h 432"/>
                    <a:gd name="T10" fmla="*/ 66 w 84"/>
                    <a:gd name="T11" fmla="*/ 120 h 432"/>
                    <a:gd name="T12" fmla="*/ 84 w 84"/>
                    <a:gd name="T13" fmla="*/ 60 h 432"/>
                    <a:gd name="T14" fmla="*/ 78 w 84"/>
                    <a:gd name="T15" fmla="*/ 0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4" h="432">
                      <a:moveTo>
                        <a:pt x="0" y="432"/>
                      </a:moveTo>
                      <a:cubicBezTo>
                        <a:pt x="11" y="416"/>
                        <a:pt x="24" y="378"/>
                        <a:pt x="24" y="378"/>
                      </a:cubicBezTo>
                      <a:cubicBezTo>
                        <a:pt x="21" y="292"/>
                        <a:pt x="39" y="250"/>
                        <a:pt x="0" y="192"/>
                      </a:cubicBezTo>
                      <a:cubicBezTo>
                        <a:pt x="8" y="168"/>
                        <a:pt x="12" y="158"/>
                        <a:pt x="36" y="150"/>
                      </a:cubicBezTo>
                      <a:cubicBezTo>
                        <a:pt x="40" y="144"/>
                        <a:pt x="43" y="137"/>
                        <a:pt x="48" y="132"/>
                      </a:cubicBezTo>
                      <a:cubicBezTo>
                        <a:pt x="53" y="127"/>
                        <a:pt x="62" y="126"/>
                        <a:pt x="66" y="120"/>
                      </a:cubicBezTo>
                      <a:cubicBezTo>
                        <a:pt x="72" y="110"/>
                        <a:pt x="80" y="74"/>
                        <a:pt x="84" y="60"/>
                      </a:cubicBezTo>
                      <a:cubicBezTo>
                        <a:pt x="78" y="4"/>
                        <a:pt x="78" y="24"/>
                        <a:pt x="78" y="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3" name="Freeform 797"/>
                <p:cNvSpPr>
                  <a:spLocks noChangeAspect="1"/>
                </p:cNvSpPr>
                <p:nvPr/>
              </p:nvSpPr>
              <p:spPr bwMode="auto">
                <a:xfrm>
                  <a:off x="1904" y="6683"/>
                  <a:ext cx="52" cy="17"/>
                </a:xfrm>
                <a:custGeom>
                  <a:avLst/>
                  <a:gdLst>
                    <a:gd name="T0" fmla="*/ 0 w 252"/>
                    <a:gd name="T1" fmla="*/ 84 h 84"/>
                    <a:gd name="T2" fmla="*/ 78 w 252"/>
                    <a:gd name="T3" fmla="*/ 48 h 84"/>
                    <a:gd name="T4" fmla="*/ 252 w 252"/>
                    <a:gd name="T5" fmla="*/ 0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2" h="84">
                      <a:moveTo>
                        <a:pt x="0" y="84"/>
                      </a:moveTo>
                      <a:cubicBezTo>
                        <a:pt x="24" y="68"/>
                        <a:pt x="52" y="61"/>
                        <a:pt x="78" y="48"/>
                      </a:cubicBezTo>
                      <a:cubicBezTo>
                        <a:pt x="154" y="10"/>
                        <a:pt x="165" y="0"/>
                        <a:pt x="252" y="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4" name="Freeform 798"/>
                <p:cNvSpPr>
                  <a:spLocks noChangeAspect="1"/>
                </p:cNvSpPr>
                <p:nvPr/>
              </p:nvSpPr>
              <p:spPr bwMode="auto">
                <a:xfrm>
                  <a:off x="1898" y="6753"/>
                  <a:ext cx="42" cy="58"/>
                </a:xfrm>
                <a:custGeom>
                  <a:avLst/>
                  <a:gdLst>
                    <a:gd name="T0" fmla="*/ 104 w 206"/>
                    <a:gd name="T1" fmla="*/ 0 h 294"/>
                    <a:gd name="T2" fmla="*/ 14 w 206"/>
                    <a:gd name="T3" fmla="*/ 72 h 294"/>
                    <a:gd name="T4" fmla="*/ 68 w 206"/>
                    <a:gd name="T5" fmla="*/ 144 h 294"/>
                    <a:gd name="T6" fmla="*/ 104 w 206"/>
                    <a:gd name="T7" fmla="*/ 168 h 294"/>
                    <a:gd name="T8" fmla="*/ 116 w 206"/>
                    <a:gd name="T9" fmla="*/ 186 h 294"/>
                    <a:gd name="T10" fmla="*/ 134 w 206"/>
                    <a:gd name="T11" fmla="*/ 198 h 294"/>
                    <a:gd name="T12" fmla="*/ 158 w 206"/>
                    <a:gd name="T13" fmla="*/ 228 h 294"/>
                    <a:gd name="T14" fmla="*/ 194 w 206"/>
                    <a:gd name="T15" fmla="*/ 276 h 294"/>
                    <a:gd name="T16" fmla="*/ 206 w 206"/>
                    <a:gd name="T17" fmla="*/ 294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6" h="294">
                      <a:moveTo>
                        <a:pt x="104" y="0"/>
                      </a:moveTo>
                      <a:cubicBezTo>
                        <a:pt x="79" y="25"/>
                        <a:pt x="44" y="52"/>
                        <a:pt x="14" y="72"/>
                      </a:cubicBezTo>
                      <a:cubicBezTo>
                        <a:pt x="0" y="115"/>
                        <a:pt x="36" y="123"/>
                        <a:pt x="68" y="144"/>
                      </a:cubicBezTo>
                      <a:cubicBezTo>
                        <a:pt x="80" y="152"/>
                        <a:pt x="104" y="168"/>
                        <a:pt x="104" y="168"/>
                      </a:cubicBezTo>
                      <a:cubicBezTo>
                        <a:pt x="108" y="174"/>
                        <a:pt x="111" y="181"/>
                        <a:pt x="116" y="186"/>
                      </a:cubicBezTo>
                      <a:cubicBezTo>
                        <a:pt x="121" y="191"/>
                        <a:pt x="129" y="192"/>
                        <a:pt x="134" y="198"/>
                      </a:cubicBezTo>
                      <a:cubicBezTo>
                        <a:pt x="167" y="239"/>
                        <a:pt x="106" y="194"/>
                        <a:pt x="158" y="228"/>
                      </a:cubicBezTo>
                      <a:cubicBezTo>
                        <a:pt x="166" y="252"/>
                        <a:pt x="173" y="262"/>
                        <a:pt x="194" y="276"/>
                      </a:cubicBezTo>
                      <a:cubicBezTo>
                        <a:pt x="198" y="282"/>
                        <a:pt x="206" y="294"/>
                        <a:pt x="206" y="294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5" name="Freeform 799"/>
                <p:cNvSpPr>
                  <a:spLocks noChangeAspect="1"/>
                </p:cNvSpPr>
                <p:nvPr/>
              </p:nvSpPr>
              <p:spPr bwMode="auto">
                <a:xfrm>
                  <a:off x="1900" y="6745"/>
                  <a:ext cx="2" cy="22"/>
                </a:xfrm>
                <a:custGeom>
                  <a:avLst/>
                  <a:gdLst>
                    <a:gd name="T0" fmla="*/ 12 w 12"/>
                    <a:gd name="T1" fmla="*/ 0 h 114"/>
                    <a:gd name="T2" fmla="*/ 0 w 12"/>
                    <a:gd name="T3" fmla="*/ 11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114">
                      <a:moveTo>
                        <a:pt x="12" y="0"/>
                      </a:moveTo>
                      <a:cubicBezTo>
                        <a:pt x="3" y="46"/>
                        <a:pt x="0" y="60"/>
                        <a:pt x="0" y="114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6" name="Freeform 800"/>
                <p:cNvSpPr>
                  <a:spLocks noChangeAspect="1"/>
                </p:cNvSpPr>
                <p:nvPr/>
              </p:nvSpPr>
              <p:spPr bwMode="auto">
                <a:xfrm>
                  <a:off x="1996" y="6709"/>
                  <a:ext cx="140" cy="176"/>
                </a:xfrm>
                <a:custGeom>
                  <a:avLst/>
                  <a:gdLst>
                    <a:gd name="T0" fmla="*/ 690 w 690"/>
                    <a:gd name="T1" fmla="*/ 0 h 894"/>
                    <a:gd name="T2" fmla="*/ 648 w 690"/>
                    <a:gd name="T3" fmla="*/ 84 h 894"/>
                    <a:gd name="T4" fmla="*/ 612 w 690"/>
                    <a:gd name="T5" fmla="*/ 216 h 894"/>
                    <a:gd name="T6" fmla="*/ 594 w 690"/>
                    <a:gd name="T7" fmla="*/ 408 h 894"/>
                    <a:gd name="T8" fmla="*/ 564 w 690"/>
                    <a:gd name="T9" fmla="*/ 516 h 894"/>
                    <a:gd name="T10" fmla="*/ 516 w 690"/>
                    <a:gd name="T11" fmla="*/ 666 h 894"/>
                    <a:gd name="T12" fmla="*/ 450 w 690"/>
                    <a:gd name="T13" fmla="*/ 828 h 894"/>
                    <a:gd name="T14" fmla="*/ 438 w 690"/>
                    <a:gd name="T15" fmla="*/ 846 h 894"/>
                    <a:gd name="T16" fmla="*/ 420 w 690"/>
                    <a:gd name="T17" fmla="*/ 858 h 894"/>
                    <a:gd name="T18" fmla="*/ 396 w 690"/>
                    <a:gd name="T19" fmla="*/ 894 h 894"/>
                    <a:gd name="T20" fmla="*/ 282 w 690"/>
                    <a:gd name="T21" fmla="*/ 852 h 894"/>
                    <a:gd name="T22" fmla="*/ 180 w 690"/>
                    <a:gd name="T23" fmla="*/ 840 h 894"/>
                    <a:gd name="T24" fmla="*/ 12 w 690"/>
                    <a:gd name="T25" fmla="*/ 822 h 894"/>
                    <a:gd name="T26" fmla="*/ 60 w 690"/>
                    <a:gd name="T27" fmla="*/ 744 h 894"/>
                    <a:gd name="T28" fmla="*/ 84 w 690"/>
                    <a:gd name="T29" fmla="*/ 708 h 8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90" h="894">
                      <a:moveTo>
                        <a:pt x="690" y="0"/>
                      </a:moveTo>
                      <a:cubicBezTo>
                        <a:pt x="655" y="23"/>
                        <a:pt x="658" y="45"/>
                        <a:pt x="648" y="84"/>
                      </a:cubicBezTo>
                      <a:cubicBezTo>
                        <a:pt x="637" y="128"/>
                        <a:pt x="623" y="172"/>
                        <a:pt x="612" y="216"/>
                      </a:cubicBezTo>
                      <a:cubicBezTo>
                        <a:pt x="610" y="265"/>
                        <a:pt x="612" y="353"/>
                        <a:pt x="594" y="408"/>
                      </a:cubicBezTo>
                      <a:cubicBezTo>
                        <a:pt x="582" y="443"/>
                        <a:pt x="575" y="480"/>
                        <a:pt x="564" y="516"/>
                      </a:cubicBezTo>
                      <a:cubicBezTo>
                        <a:pt x="549" y="565"/>
                        <a:pt x="526" y="615"/>
                        <a:pt x="516" y="666"/>
                      </a:cubicBezTo>
                      <a:cubicBezTo>
                        <a:pt x="505" y="720"/>
                        <a:pt x="499" y="795"/>
                        <a:pt x="450" y="828"/>
                      </a:cubicBezTo>
                      <a:cubicBezTo>
                        <a:pt x="446" y="834"/>
                        <a:pt x="443" y="841"/>
                        <a:pt x="438" y="846"/>
                      </a:cubicBezTo>
                      <a:cubicBezTo>
                        <a:pt x="433" y="851"/>
                        <a:pt x="425" y="853"/>
                        <a:pt x="420" y="858"/>
                      </a:cubicBezTo>
                      <a:cubicBezTo>
                        <a:pt x="411" y="869"/>
                        <a:pt x="396" y="894"/>
                        <a:pt x="396" y="894"/>
                      </a:cubicBezTo>
                      <a:cubicBezTo>
                        <a:pt x="356" y="884"/>
                        <a:pt x="321" y="865"/>
                        <a:pt x="282" y="852"/>
                      </a:cubicBezTo>
                      <a:cubicBezTo>
                        <a:pt x="278" y="851"/>
                        <a:pt x="181" y="840"/>
                        <a:pt x="180" y="840"/>
                      </a:cubicBezTo>
                      <a:cubicBezTo>
                        <a:pt x="129" y="823"/>
                        <a:pt x="64" y="825"/>
                        <a:pt x="12" y="822"/>
                      </a:cubicBezTo>
                      <a:cubicBezTo>
                        <a:pt x="0" y="786"/>
                        <a:pt x="26" y="755"/>
                        <a:pt x="60" y="744"/>
                      </a:cubicBezTo>
                      <a:cubicBezTo>
                        <a:pt x="68" y="732"/>
                        <a:pt x="84" y="708"/>
                        <a:pt x="84" y="70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CC99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lin ang="2700000" scaled="1"/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7" name="Freeform 801"/>
                <p:cNvSpPr>
                  <a:spLocks noChangeAspect="1"/>
                </p:cNvSpPr>
                <p:nvPr/>
              </p:nvSpPr>
              <p:spPr bwMode="auto">
                <a:xfrm>
                  <a:off x="2135" y="6689"/>
                  <a:ext cx="63" cy="21"/>
                </a:xfrm>
                <a:custGeom>
                  <a:avLst/>
                  <a:gdLst>
                    <a:gd name="T0" fmla="*/ 0 w 312"/>
                    <a:gd name="T1" fmla="*/ 108 h 108"/>
                    <a:gd name="T2" fmla="*/ 72 w 312"/>
                    <a:gd name="T3" fmla="*/ 42 h 108"/>
                    <a:gd name="T4" fmla="*/ 168 w 312"/>
                    <a:gd name="T5" fmla="*/ 0 h 108"/>
                    <a:gd name="T6" fmla="*/ 294 w 312"/>
                    <a:gd name="T7" fmla="*/ 24 h 108"/>
                    <a:gd name="T8" fmla="*/ 312 w 312"/>
                    <a:gd name="T9" fmla="*/ 4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2" h="108">
                      <a:moveTo>
                        <a:pt x="0" y="108"/>
                      </a:moveTo>
                      <a:cubicBezTo>
                        <a:pt x="27" y="90"/>
                        <a:pt x="45" y="60"/>
                        <a:pt x="72" y="42"/>
                      </a:cubicBezTo>
                      <a:cubicBezTo>
                        <a:pt x="102" y="22"/>
                        <a:pt x="133" y="9"/>
                        <a:pt x="168" y="0"/>
                      </a:cubicBezTo>
                      <a:cubicBezTo>
                        <a:pt x="263" y="6"/>
                        <a:pt x="236" y="5"/>
                        <a:pt x="294" y="24"/>
                      </a:cubicBezTo>
                      <a:cubicBezTo>
                        <a:pt x="308" y="44"/>
                        <a:pt x="301" y="37"/>
                        <a:pt x="312" y="4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8" name="Freeform 802"/>
                <p:cNvSpPr>
                  <a:spLocks noChangeAspect="1"/>
                </p:cNvSpPr>
                <p:nvPr/>
              </p:nvSpPr>
              <p:spPr bwMode="auto">
                <a:xfrm>
                  <a:off x="2075" y="6700"/>
                  <a:ext cx="122" cy="207"/>
                </a:xfrm>
                <a:custGeom>
                  <a:avLst/>
                  <a:gdLst>
                    <a:gd name="T0" fmla="*/ 600 w 600"/>
                    <a:gd name="T1" fmla="*/ 0 h 1051"/>
                    <a:gd name="T2" fmla="*/ 528 w 600"/>
                    <a:gd name="T3" fmla="*/ 96 h 1051"/>
                    <a:gd name="T4" fmla="*/ 516 w 600"/>
                    <a:gd name="T5" fmla="*/ 132 h 1051"/>
                    <a:gd name="T6" fmla="*/ 516 w 600"/>
                    <a:gd name="T7" fmla="*/ 408 h 1051"/>
                    <a:gd name="T8" fmla="*/ 534 w 600"/>
                    <a:gd name="T9" fmla="*/ 504 h 1051"/>
                    <a:gd name="T10" fmla="*/ 552 w 600"/>
                    <a:gd name="T11" fmla="*/ 564 h 1051"/>
                    <a:gd name="T12" fmla="*/ 546 w 600"/>
                    <a:gd name="T13" fmla="*/ 834 h 1051"/>
                    <a:gd name="T14" fmla="*/ 528 w 600"/>
                    <a:gd name="T15" fmla="*/ 930 h 1051"/>
                    <a:gd name="T16" fmla="*/ 450 w 600"/>
                    <a:gd name="T17" fmla="*/ 954 h 1051"/>
                    <a:gd name="T18" fmla="*/ 0 w 600"/>
                    <a:gd name="T19" fmla="*/ 936 h 10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00" h="1051">
                      <a:moveTo>
                        <a:pt x="600" y="0"/>
                      </a:moveTo>
                      <a:cubicBezTo>
                        <a:pt x="561" y="13"/>
                        <a:pt x="540" y="59"/>
                        <a:pt x="528" y="96"/>
                      </a:cubicBezTo>
                      <a:cubicBezTo>
                        <a:pt x="524" y="108"/>
                        <a:pt x="516" y="132"/>
                        <a:pt x="516" y="132"/>
                      </a:cubicBezTo>
                      <a:cubicBezTo>
                        <a:pt x="508" y="438"/>
                        <a:pt x="497" y="285"/>
                        <a:pt x="516" y="408"/>
                      </a:cubicBezTo>
                      <a:cubicBezTo>
                        <a:pt x="521" y="441"/>
                        <a:pt x="527" y="471"/>
                        <a:pt x="534" y="504"/>
                      </a:cubicBezTo>
                      <a:cubicBezTo>
                        <a:pt x="538" y="524"/>
                        <a:pt x="552" y="564"/>
                        <a:pt x="552" y="564"/>
                      </a:cubicBezTo>
                      <a:cubicBezTo>
                        <a:pt x="550" y="654"/>
                        <a:pt x="550" y="744"/>
                        <a:pt x="546" y="834"/>
                      </a:cubicBezTo>
                      <a:cubicBezTo>
                        <a:pt x="545" y="853"/>
                        <a:pt x="541" y="917"/>
                        <a:pt x="528" y="930"/>
                      </a:cubicBezTo>
                      <a:cubicBezTo>
                        <a:pt x="516" y="942"/>
                        <a:pt x="466" y="949"/>
                        <a:pt x="450" y="954"/>
                      </a:cubicBezTo>
                      <a:cubicBezTo>
                        <a:pt x="6" y="948"/>
                        <a:pt x="115" y="1051"/>
                        <a:pt x="0" y="936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99" name="Freeform 803"/>
                <p:cNvSpPr>
                  <a:spLocks noChangeAspect="1"/>
                </p:cNvSpPr>
                <p:nvPr/>
              </p:nvSpPr>
              <p:spPr bwMode="auto">
                <a:xfrm>
                  <a:off x="2023" y="6621"/>
                  <a:ext cx="74" cy="80"/>
                </a:xfrm>
                <a:custGeom>
                  <a:avLst/>
                  <a:gdLst>
                    <a:gd name="T0" fmla="*/ 0 w 360"/>
                    <a:gd name="T1" fmla="*/ 62 h 392"/>
                    <a:gd name="T2" fmla="*/ 36 w 360"/>
                    <a:gd name="T3" fmla="*/ 50 h 392"/>
                    <a:gd name="T4" fmla="*/ 54 w 360"/>
                    <a:gd name="T5" fmla="*/ 14 h 392"/>
                    <a:gd name="T6" fmla="*/ 90 w 360"/>
                    <a:gd name="T7" fmla="*/ 2 h 392"/>
                    <a:gd name="T8" fmla="*/ 330 w 360"/>
                    <a:gd name="T9" fmla="*/ 8 h 392"/>
                    <a:gd name="T10" fmla="*/ 330 w 360"/>
                    <a:gd name="T11" fmla="*/ 62 h 392"/>
                    <a:gd name="T12" fmla="*/ 300 w 360"/>
                    <a:gd name="T13" fmla="*/ 158 h 392"/>
                    <a:gd name="T14" fmla="*/ 360 w 360"/>
                    <a:gd name="T15" fmla="*/ 392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0" h="392">
                      <a:moveTo>
                        <a:pt x="0" y="62"/>
                      </a:moveTo>
                      <a:cubicBezTo>
                        <a:pt x="12" y="58"/>
                        <a:pt x="24" y="54"/>
                        <a:pt x="36" y="50"/>
                      </a:cubicBezTo>
                      <a:cubicBezTo>
                        <a:pt x="49" y="46"/>
                        <a:pt x="43" y="21"/>
                        <a:pt x="54" y="14"/>
                      </a:cubicBezTo>
                      <a:cubicBezTo>
                        <a:pt x="65" y="7"/>
                        <a:pt x="90" y="2"/>
                        <a:pt x="90" y="2"/>
                      </a:cubicBezTo>
                      <a:cubicBezTo>
                        <a:pt x="170" y="4"/>
                        <a:pt x="250" y="0"/>
                        <a:pt x="330" y="8"/>
                      </a:cubicBezTo>
                      <a:cubicBezTo>
                        <a:pt x="339" y="9"/>
                        <a:pt x="337" y="36"/>
                        <a:pt x="330" y="62"/>
                      </a:cubicBezTo>
                      <a:cubicBezTo>
                        <a:pt x="322" y="94"/>
                        <a:pt x="308" y="125"/>
                        <a:pt x="300" y="158"/>
                      </a:cubicBezTo>
                      <a:cubicBezTo>
                        <a:pt x="304" y="215"/>
                        <a:pt x="315" y="347"/>
                        <a:pt x="360" y="392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0" name="Freeform 804"/>
                <p:cNvSpPr>
                  <a:spLocks noChangeAspect="1"/>
                </p:cNvSpPr>
                <p:nvPr/>
              </p:nvSpPr>
              <p:spPr bwMode="auto">
                <a:xfrm>
                  <a:off x="2197" y="6693"/>
                  <a:ext cx="100" cy="175"/>
                </a:xfrm>
                <a:custGeom>
                  <a:avLst/>
                  <a:gdLst>
                    <a:gd name="T0" fmla="*/ 0 w 492"/>
                    <a:gd name="T1" fmla="*/ 32 h 890"/>
                    <a:gd name="T2" fmla="*/ 108 w 492"/>
                    <a:gd name="T3" fmla="*/ 14 h 890"/>
                    <a:gd name="T4" fmla="*/ 162 w 492"/>
                    <a:gd name="T5" fmla="*/ 2 h 890"/>
                    <a:gd name="T6" fmla="*/ 246 w 492"/>
                    <a:gd name="T7" fmla="*/ 44 h 890"/>
                    <a:gd name="T8" fmla="*/ 330 w 492"/>
                    <a:gd name="T9" fmla="*/ 98 h 890"/>
                    <a:gd name="T10" fmla="*/ 366 w 492"/>
                    <a:gd name="T11" fmla="*/ 122 h 890"/>
                    <a:gd name="T12" fmla="*/ 384 w 492"/>
                    <a:gd name="T13" fmla="*/ 134 h 890"/>
                    <a:gd name="T14" fmla="*/ 366 w 492"/>
                    <a:gd name="T15" fmla="*/ 206 h 890"/>
                    <a:gd name="T16" fmla="*/ 354 w 492"/>
                    <a:gd name="T17" fmla="*/ 242 h 890"/>
                    <a:gd name="T18" fmla="*/ 354 w 492"/>
                    <a:gd name="T19" fmla="*/ 488 h 890"/>
                    <a:gd name="T20" fmla="*/ 396 w 492"/>
                    <a:gd name="T21" fmla="*/ 542 h 890"/>
                    <a:gd name="T22" fmla="*/ 492 w 492"/>
                    <a:gd name="T23" fmla="*/ 890 h 8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2" h="890">
                      <a:moveTo>
                        <a:pt x="0" y="32"/>
                      </a:moveTo>
                      <a:cubicBezTo>
                        <a:pt x="36" y="25"/>
                        <a:pt x="72" y="19"/>
                        <a:pt x="108" y="14"/>
                      </a:cubicBezTo>
                      <a:cubicBezTo>
                        <a:pt x="124" y="9"/>
                        <a:pt x="145" y="0"/>
                        <a:pt x="162" y="2"/>
                      </a:cubicBezTo>
                      <a:cubicBezTo>
                        <a:pt x="193" y="5"/>
                        <a:pt x="216" y="34"/>
                        <a:pt x="246" y="44"/>
                      </a:cubicBezTo>
                      <a:cubicBezTo>
                        <a:pt x="262" y="68"/>
                        <a:pt x="304" y="81"/>
                        <a:pt x="330" y="98"/>
                      </a:cubicBezTo>
                      <a:cubicBezTo>
                        <a:pt x="342" y="106"/>
                        <a:pt x="354" y="114"/>
                        <a:pt x="366" y="122"/>
                      </a:cubicBezTo>
                      <a:cubicBezTo>
                        <a:pt x="372" y="126"/>
                        <a:pt x="384" y="134"/>
                        <a:pt x="384" y="134"/>
                      </a:cubicBezTo>
                      <a:cubicBezTo>
                        <a:pt x="393" y="160"/>
                        <a:pt x="375" y="179"/>
                        <a:pt x="366" y="206"/>
                      </a:cubicBezTo>
                      <a:cubicBezTo>
                        <a:pt x="362" y="218"/>
                        <a:pt x="354" y="242"/>
                        <a:pt x="354" y="242"/>
                      </a:cubicBezTo>
                      <a:cubicBezTo>
                        <a:pt x="350" y="350"/>
                        <a:pt x="342" y="394"/>
                        <a:pt x="354" y="488"/>
                      </a:cubicBezTo>
                      <a:cubicBezTo>
                        <a:pt x="357" y="511"/>
                        <a:pt x="396" y="542"/>
                        <a:pt x="396" y="542"/>
                      </a:cubicBezTo>
                      <a:cubicBezTo>
                        <a:pt x="437" y="664"/>
                        <a:pt x="492" y="753"/>
                        <a:pt x="492" y="89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1" name="Freeform 805"/>
                <p:cNvSpPr>
                  <a:spLocks noChangeAspect="1"/>
                </p:cNvSpPr>
                <p:nvPr/>
              </p:nvSpPr>
              <p:spPr bwMode="auto">
                <a:xfrm>
                  <a:off x="2181" y="6866"/>
                  <a:ext cx="114" cy="26"/>
                </a:xfrm>
                <a:custGeom>
                  <a:avLst/>
                  <a:gdLst>
                    <a:gd name="T0" fmla="*/ 0 w 560"/>
                    <a:gd name="T1" fmla="*/ 84 h 128"/>
                    <a:gd name="T2" fmla="*/ 408 w 560"/>
                    <a:gd name="T3" fmla="*/ 72 h 128"/>
                    <a:gd name="T4" fmla="*/ 522 w 560"/>
                    <a:gd name="T5" fmla="*/ 30 h 128"/>
                    <a:gd name="T6" fmla="*/ 558 w 560"/>
                    <a:gd name="T7" fmla="*/ 0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60" h="128">
                      <a:moveTo>
                        <a:pt x="0" y="84"/>
                      </a:moveTo>
                      <a:cubicBezTo>
                        <a:pt x="131" y="128"/>
                        <a:pt x="279" y="115"/>
                        <a:pt x="408" y="72"/>
                      </a:cubicBezTo>
                      <a:cubicBezTo>
                        <a:pt x="439" y="62"/>
                        <a:pt x="499" y="46"/>
                        <a:pt x="522" y="30"/>
                      </a:cubicBezTo>
                      <a:cubicBezTo>
                        <a:pt x="560" y="5"/>
                        <a:pt x="558" y="20"/>
                        <a:pt x="558" y="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2" name="Freeform 806"/>
                <p:cNvSpPr>
                  <a:spLocks noChangeAspect="1"/>
                </p:cNvSpPr>
                <p:nvPr/>
              </p:nvSpPr>
              <p:spPr bwMode="auto">
                <a:xfrm>
                  <a:off x="2297" y="6749"/>
                  <a:ext cx="46" cy="119"/>
                </a:xfrm>
                <a:custGeom>
                  <a:avLst/>
                  <a:gdLst>
                    <a:gd name="T0" fmla="*/ 138 w 227"/>
                    <a:gd name="T1" fmla="*/ 0 h 600"/>
                    <a:gd name="T2" fmla="*/ 162 w 227"/>
                    <a:gd name="T3" fmla="*/ 102 h 600"/>
                    <a:gd name="T4" fmla="*/ 204 w 227"/>
                    <a:gd name="T5" fmla="*/ 198 h 600"/>
                    <a:gd name="T6" fmla="*/ 156 w 227"/>
                    <a:gd name="T7" fmla="*/ 456 h 600"/>
                    <a:gd name="T8" fmla="*/ 78 w 227"/>
                    <a:gd name="T9" fmla="*/ 552 h 600"/>
                    <a:gd name="T10" fmla="*/ 42 w 227"/>
                    <a:gd name="T11" fmla="*/ 564 h 600"/>
                    <a:gd name="T12" fmla="*/ 0 w 227"/>
                    <a:gd name="T13" fmla="*/ 600 h 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7" h="600">
                      <a:moveTo>
                        <a:pt x="138" y="0"/>
                      </a:moveTo>
                      <a:cubicBezTo>
                        <a:pt x="142" y="30"/>
                        <a:pt x="144" y="75"/>
                        <a:pt x="162" y="102"/>
                      </a:cubicBezTo>
                      <a:cubicBezTo>
                        <a:pt x="184" y="135"/>
                        <a:pt x="195" y="160"/>
                        <a:pt x="204" y="198"/>
                      </a:cubicBezTo>
                      <a:cubicBezTo>
                        <a:pt x="215" y="294"/>
                        <a:pt x="227" y="385"/>
                        <a:pt x="156" y="456"/>
                      </a:cubicBezTo>
                      <a:cubicBezTo>
                        <a:pt x="144" y="491"/>
                        <a:pt x="117" y="539"/>
                        <a:pt x="78" y="552"/>
                      </a:cubicBezTo>
                      <a:cubicBezTo>
                        <a:pt x="66" y="556"/>
                        <a:pt x="42" y="564"/>
                        <a:pt x="42" y="564"/>
                      </a:cubicBezTo>
                      <a:cubicBezTo>
                        <a:pt x="27" y="579"/>
                        <a:pt x="9" y="583"/>
                        <a:pt x="0" y="60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3" name="Freeform 807"/>
                <p:cNvSpPr>
                  <a:spLocks noChangeAspect="1"/>
                </p:cNvSpPr>
                <p:nvPr/>
              </p:nvSpPr>
              <p:spPr bwMode="auto">
                <a:xfrm>
                  <a:off x="2137" y="6647"/>
                  <a:ext cx="17" cy="47"/>
                </a:xfrm>
                <a:custGeom>
                  <a:avLst/>
                  <a:gdLst>
                    <a:gd name="T0" fmla="*/ 38 w 86"/>
                    <a:gd name="T1" fmla="*/ 0 h 240"/>
                    <a:gd name="T2" fmla="*/ 56 w 86"/>
                    <a:gd name="T3" fmla="*/ 192 h 240"/>
                    <a:gd name="T4" fmla="*/ 86 w 86"/>
                    <a:gd name="T5" fmla="*/ 240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6" h="240">
                      <a:moveTo>
                        <a:pt x="38" y="0"/>
                      </a:moveTo>
                      <a:cubicBezTo>
                        <a:pt x="19" y="58"/>
                        <a:pt x="0" y="155"/>
                        <a:pt x="56" y="192"/>
                      </a:cubicBezTo>
                      <a:cubicBezTo>
                        <a:pt x="63" y="212"/>
                        <a:pt x="71" y="225"/>
                        <a:pt x="86" y="24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4" name="Freeform 808"/>
                <p:cNvSpPr>
                  <a:spLocks noChangeAspect="1"/>
                </p:cNvSpPr>
                <p:nvPr/>
              </p:nvSpPr>
              <p:spPr bwMode="auto">
                <a:xfrm>
                  <a:off x="2180" y="6661"/>
                  <a:ext cx="20" cy="36"/>
                </a:xfrm>
                <a:custGeom>
                  <a:avLst/>
                  <a:gdLst>
                    <a:gd name="T0" fmla="*/ 0 w 96"/>
                    <a:gd name="T1" fmla="*/ 0 h 186"/>
                    <a:gd name="T2" fmla="*/ 30 w 96"/>
                    <a:gd name="T3" fmla="*/ 72 h 186"/>
                    <a:gd name="T4" fmla="*/ 66 w 96"/>
                    <a:gd name="T5" fmla="*/ 126 h 186"/>
                    <a:gd name="T6" fmla="*/ 96 w 96"/>
                    <a:gd name="T7" fmla="*/ 186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6" h="186">
                      <a:moveTo>
                        <a:pt x="0" y="0"/>
                      </a:moveTo>
                      <a:cubicBezTo>
                        <a:pt x="15" y="23"/>
                        <a:pt x="22" y="47"/>
                        <a:pt x="30" y="72"/>
                      </a:cubicBezTo>
                      <a:cubicBezTo>
                        <a:pt x="37" y="93"/>
                        <a:pt x="54" y="108"/>
                        <a:pt x="66" y="126"/>
                      </a:cubicBezTo>
                      <a:cubicBezTo>
                        <a:pt x="78" y="144"/>
                        <a:pt x="81" y="171"/>
                        <a:pt x="96" y="186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5" name="Freeform 809"/>
                <p:cNvSpPr>
                  <a:spLocks noChangeAspect="1"/>
                </p:cNvSpPr>
                <p:nvPr/>
              </p:nvSpPr>
              <p:spPr bwMode="auto">
                <a:xfrm>
                  <a:off x="1949" y="6608"/>
                  <a:ext cx="6" cy="5"/>
                </a:xfrm>
                <a:custGeom>
                  <a:avLst/>
                  <a:gdLst>
                    <a:gd name="T0" fmla="*/ 1 w 27"/>
                    <a:gd name="T1" fmla="*/ 0 h 28"/>
                    <a:gd name="T2" fmla="*/ 7 w 27"/>
                    <a:gd name="T3" fmla="*/ 24 h 28"/>
                    <a:gd name="T4" fmla="*/ 25 w 27"/>
                    <a:gd name="T5" fmla="*/ 18 h 28"/>
                    <a:gd name="T6" fmla="*/ 1 w 27"/>
                    <a:gd name="T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28">
                      <a:moveTo>
                        <a:pt x="1" y="0"/>
                      </a:moveTo>
                      <a:cubicBezTo>
                        <a:pt x="3" y="8"/>
                        <a:pt x="0" y="19"/>
                        <a:pt x="7" y="24"/>
                      </a:cubicBezTo>
                      <a:cubicBezTo>
                        <a:pt x="12" y="28"/>
                        <a:pt x="27" y="24"/>
                        <a:pt x="25" y="18"/>
                      </a:cubicBezTo>
                      <a:cubicBezTo>
                        <a:pt x="23" y="8"/>
                        <a:pt x="9" y="6"/>
                        <a:pt x="1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6" name="Freeform 810"/>
                <p:cNvSpPr>
                  <a:spLocks noChangeAspect="1"/>
                </p:cNvSpPr>
                <p:nvPr/>
              </p:nvSpPr>
              <p:spPr bwMode="auto">
                <a:xfrm>
                  <a:off x="2219" y="6667"/>
                  <a:ext cx="166" cy="152"/>
                </a:xfrm>
                <a:custGeom>
                  <a:avLst/>
                  <a:gdLst>
                    <a:gd name="T0" fmla="*/ 0 w 816"/>
                    <a:gd name="T1" fmla="*/ 0 h 774"/>
                    <a:gd name="T2" fmla="*/ 36 w 816"/>
                    <a:gd name="T3" fmla="*/ 84 h 774"/>
                    <a:gd name="T4" fmla="*/ 66 w 816"/>
                    <a:gd name="T5" fmla="*/ 132 h 774"/>
                    <a:gd name="T6" fmla="*/ 114 w 816"/>
                    <a:gd name="T7" fmla="*/ 174 h 774"/>
                    <a:gd name="T8" fmla="*/ 150 w 816"/>
                    <a:gd name="T9" fmla="*/ 186 h 774"/>
                    <a:gd name="T10" fmla="*/ 168 w 816"/>
                    <a:gd name="T11" fmla="*/ 192 h 774"/>
                    <a:gd name="T12" fmla="*/ 408 w 816"/>
                    <a:gd name="T13" fmla="*/ 288 h 774"/>
                    <a:gd name="T14" fmla="*/ 480 w 816"/>
                    <a:gd name="T15" fmla="*/ 330 h 774"/>
                    <a:gd name="T16" fmla="*/ 540 w 816"/>
                    <a:gd name="T17" fmla="*/ 366 h 774"/>
                    <a:gd name="T18" fmla="*/ 582 w 816"/>
                    <a:gd name="T19" fmla="*/ 378 h 774"/>
                    <a:gd name="T20" fmla="*/ 654 w 816"/>
                    <a:gd name="T21" fmla="*/ 420 h 774"/>
                    <a:gd name="T22" fmla="*/ 714 w 816"/>
                    <a:gd name="T23" fmla="*/ 468 h 774"/>
                    <a:gd name="T24" fmla="*/ 750 w 816"/>
                    <a:gd name="T25" fmla="*/ 492 h 774"/>
                    <a:gd name="T26" fmla="*/ 744 w 816"/>
                    <a:gd name="T27" fmla="*/ 636 h 774"/>
                    <a:gd name="T28" fmla="*/ 732 w 816"/>
                    <a:gd name="T29" fmla="*/ 672 h 774"/>
                    <a:gd name="T30" fmla="*/ 726 w 816"/>
                    <a:gd name="T31" fmla="*/ 690 h 774"/>
                    <a:gd name="T32" fmla="*/ 732 w 816"/>
                    <a:gd name="T33" fmla="*/ 738 h 774"/>
                    <a:gd name="T34" fmla="*/ 768 w 816"/>
                    <a:gd name="T35" fmla="*/ 762 h 774"/>
                    <a:gd name="T36" fmla="*/ 786 w 816"/>
                    <a:gd name="T37" fmla="*/ 774 h 774"/>
                    <a:gd name="T38" fmla="*/ 816 w 816"/>
                    <a:gd name="T39" fmla="*/ 744 h 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16" h="774">
                      <a:moveTo>
                        <a:pt x="0" y="0"/>
                      </a:moveTo>
                      <a:cubicBezTo>
                        <a:pt x="8" y="39"/>
                        <a:pt x="13" y="49"/>
                        <a:pt x="36" y="84"/>
                      </a:cubicBezTo>
                      <a:cubicBezTo>
                        <a:pt x="76" y="144"/>
                        <a:pt x="23" y="103"/>
                        <a:pt x="66" y="132"/>
                      </a:cubicBezTo>
                      <a:cubicBezTo>
                        <a:pt x="80" y="153"/>
                        <a:pt x="84" y="164"/>
                        <a:pt x="114" y="174"/>
                      </a:cubicBezTo>
                      <a:cubicBezTo>
                        <a:pt x="126" y="178"/>
                        <a:pt x="138" y="182"/>
                        <a:pt x="150" y="186"/>
                      </a:cubicBezTo>
                      <a:cubicBezTo>
                        <a:pt x="156" y="188"/>
                        <a:pt x="168" y="192"/>
                        <a:pt x="168" y="192"/>
                      </a:cubicBezTo>
                      <a:cubicBezTo>
                        <a:pt x="218" y="242"/>
                        <a:pt x="338" y="271"/>
                        <a:pt x="408" y="288"/>
                      </a:cubicBezTo>
                      <a:cubicBezTo>
                        <a:pt x="428" y="308"/>
                        <a:pt x="453" y="321"/>
                        <a:pt x="480" y="330"/>
                      </a:cubicBezTo>
                      <a:cubicBezTo>
                        <a:pt x="498" y="343"/>
                        <a:pt x="519" y="357"/>
                        <a:pt x="540" y="366"/>
                      </a:cubicBezTo>
                      <a:cubicBezTo>
                        <a:pt x="554" y="372"/>
                        <a:pt x="569" y="371"/>
                        <a:pt x="582" y="378"/>
                      </a:cubicBezTo>
                      <a:cubicBezTo>
                        <a:pt x="609" y="393"/>
                        <a:pt x="626" y="411"/>
                        <a:pt x="654" y="420"/>
                      </a:cubicBezTo>
                      <a:cubicBezTo>
                        <a:pt x="673" y="439"/>
                        <a:pt x="692" y="453"/>
                        <a:pt x="714" y="468"/>
                      </a:cubicBezTo>
                      <a:cubicBezTo>
                        <a:pt x="726" y="476"/>
                        <a:pt x="750" y="492"/>
                        <a:pt x="750" y="492"/>
                      </a:cubicBezTo>
                      <a:cubicBezTo>
                        <a:pt x="783" y="541"/>
                        <a:pt x="761" y="586"/>
                        <a:pt x="744" y="636"/>
                      </a:cubicBezTo>
                      <a:cubicBezTo>
                        <a:pt x="740" y="648"/>
                        <a:pt x="736" y="660"/>
                        <a:pt x="732" y="672"/>
                      </a:cubicBezTo>
                      <a:cubicBezTo>
                        <a:pt x="730" y="678"/>
                        <a:pt x="726" y="690"/>
                        <a:pt x="726" y="690"/>
                      </a:cubicBezTo>
                      <a:cubicBezTo>
                        <a:pt x="728" y="706"/>
                        <a:pt x="724" y="724"/>
                        <a:pt x="732" y="738"/>
                      </a:cubicBezTo>
                      <a:cubicBezTo>
                        <a:pt x="739" y="750"/>
                        <a:pt x="756" y="754"/>
                        <a:pt x="768" y="762"/>
                      </a:cubicBezTo>
                      <a:cubicBezTo>
                        <a:pt x="774" y="766"/>
                        <a:pt x="786" y="774"/>
                        <a:pt x="786" y="774"/>
                      </a:cubicBezTo>
                      <a:cubicBezTo>
                        <a:pt x="809" y="768"/>
                        <a:pt x="816" y="769"/>
                        <a:pt x="816" y="744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7" name="Freeform 811"/>
                <p:cNvSpPr>
                  <a:spLocks noChangeAspect="1"/>
                </p:cNvSpPr>
                <p:nvPr/>
              </p:nvSpPr>
              <p:spPr bwMode="auto">
                <a:xfrm>
                  <a:off x="2326" y="6753"/>
                  <a:ext cx="47" cy="36"/>
                </a:xfrm>
                <a:custGeom>
                  <a:avLst/>
                  <a:gdLst>
                    <a:gd name="T0" fmla="*/ 0 w 228"/>
                    <a:gd name="T1" fmla="*/ 0 h 180"/>
                    <a:gd name="T2" fmla="*/ 72 w 228"/>
                    <a:gd name="T3" fmla="*/ 102 h 180"/>
                    <a:gd name="T4" fmla="*/ 174 w 228"/>
                    <a:gd name="T5" fmla="*/ 156 h 180"/>
                    <a:gd name="T6" fmla="*/ 210 w 228"/>
                    <a:gd name="T7" fmla="*/ 168 h 180"/>
                    <a:gd name="T8" fmla="*/ 228 w 228"/>
                    <a:gd name="T9" fmla="*/ 180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8" h="180">
                      <a:moveTo>
                        <a:pt x="0" y="0"/>
                      </a:moveTo>
                      <a:cubicBezTo>
                        <a:pt x="21" y="31"/>
                        <a:pt x="41" y="81"/>
                        <a:pt x="72" y="102"/>
                      </a:cubicBezTo>
                      <a:cubicBezTo>
                        <a:pt x="94" y="134"/>
                        <a:pt x="138" y="144"/>
                        <a:pt x="174" y="156"/>
                      </a:cubicBezTo>
                      <a:cubicBezTo>
                        <a:pt x="186" y="160"/>
                        <a:pt x="199" y="161"/>
                        <a:pt x="210" y="168"/>
                      </a:cubicBezTo>
                      <a:cubicBezTo>
                        <a:pt x="216" y="172"/>
                        <a:pt x="228" y="180"/>
                        <a:pt x="228" y="18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8" name="Freeform 812"/>
                <p:cNvSpPr>
                  <a:spLocks noChangeAspect="1"/>
                </p:cNvSpPr>
                <p:nvPr/>
              </p:nvSpPr>
              <p:spPr bwMode="auto">
                <a:xfrm>
                  <a:off x="2382" y="6803"/>
                  <a:ext cx="15" cy="14"/>
                </a:xfrm>
                <a:custGeom>
                  <a:avLst/>
                  <a:gdLst>
                    <a:gd name="T0" fmla="*/ 0 w 72"/>
                    <a:gd name="T1" fmla="*/ 72 h 72"/>
                    <a:gd name="T2" fmla="*/ 30 w 72"/>
                    <a:gd name="T3" fmla="*/ 12 h 72"/>
                    <a:gd name="T4" fmla="*/ 54 w 72"/>
                    <a:gd name="T5" fmla="*/ 6 h 72"/>
                    <a:gd name="T6" fmla="*/ 72 w 72"/>
                    <a:gd name="T7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2" h="72">
                      <a:moveTo>
                        <a:pt x="0" y="72"/>
                      </a:moveTo>
                      <a:cubicBezTo>
                        <a:pt x="5" y="47"/>
                        <a:pt x="4" y="23"/>
                        <a:pt x="30" y="12"/>
                      </a:cubicBezTo>
                      <a:cubicBezTo>
                        <a:pt x="38" y="9"/>
                        <a:pt x="46" y="8"/>
                        <a:pt x="54" y="6"/>
                      </a:cubicBezTo>
                      <a:cubicBezTo>
                        <a:pt x="60" y="4"/>
                        <a:pt x="72" y="0"/>
                        <a:pt x="72" y="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09" name="Freeform 813"/>
                <p:cNvSpPr>
                  <a:spLocks noChangeAspect="1"/>
                </p:cNvSpPr>
                <p:nvPr/>
              </p:nvSpPr>
              <p:spPr bwMode="auto">
                <a:xfrm>
                  <a:off x="2360" y="6796"/>
                  <a:ext cx="141" cy="84"/>
                </a:xfrm>
                <a:custGeom>
                  <a:avLst/>
                  <a:gdLst>
                    <a:gd name="T0" fmla="*/ 691 w 691"/>
                    <a:gd name="T1" fmla="*/ 0 h 426"/>
                    <a:gd name="T2" fmla="*/ 589 w 691"/>
                    <a:gd name="T3" fmla="*/ 30 h 426"/>
                    <a:gd name="T4" fmla="*/ 517 w 691"/>
                    <a:gd name="T5" fmla="*/ 78 h 426"/>
                    <a:gd name="T6" fmla="*/ 355 w 691"/>
                    <a:gd name="T7" fmla="*/ 174 h 426"/>
                    <a:gd name="T8" fmla="*/ 295 w 691"/>
                    <a:gd name="T9" fmla="*/ 288 h 426"/>
                    <a:gd name="T10" fmla="*/ 247 w 691"/>
                    <a:gd name="T11" fmla="*/ 396 h 426"/>
                    <a:gd name="T12" fmla="*/ 235 w 691"/>
                    <a:gd name="T13" fmla="*/ 414 h 426"/>
                    <a:gd name="T14" fmla="*/ 199 w 691"/>
                    <a:gd name="T15" fmla="*/ 426 h 426"/>
                    <a:gd name="T16" fmla="*/ 109 w 691"/>
                    <a:gd name="T17" fmla="*/ 420 h 426"/>
                    <a:gd name="T18" fmla="*/ 61 w 691"/>
                    <a:gd name="T19" fmla="*/ 408 h 426"/>
                    <a:gd name="T20" fmla="*/ 13 w 691"/>
                    <a:gd name="T21" fmla="*/ 342 h 426"/>
                    <a:gd name="T22" fmla="*/ 49 w 691"/>
                    <a:gd name="T23" fmla="*/ 204 h 426"/>
                    <a:gd name="T24" fmla="*/ 109 w 691"/>
                    <a:gd name="T25" fmla="*/ 114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91" h="426">
                      <a:moveTo>
                        <a:pt x="691" y="0"/>
                      </a:moveTo>
                      <a:cubicBezTo>
                        <a:pt x="646" y="6"/>
                        <a:pt x="629" y="17"/>
                        <a:pt x="589" y="30"/>
                      </a:cubicBezTo>
                      <a:cubicBezTo>
                        <a:pt x="572" y="47"/>
                        <a:pt x="540" y="70"/>
                        <a:pt x="517" y="78"/>
                      </a:cubicBezTo>
                      <a:cubicBezTo>
                        <a:pt x="472" y="123"/>
                        <a:pt x="407" y="139"/>
                        <a:pt x="355" y="174"/>
                      </a:cubicBezTo>
                      <a:cubicBezTo>
                        <a:pt x="317" y="199"/>
                        <a:pt x="305" y="247"/>
                        <a:pt x="295" y="288"/>
                      </a:cubicBezTo>
                      <a:cubicBezTo>
                        <a:pt x="290" y="339"/>
                        <a:pt x="289" y="368"/>
                        <a:pt x="247" y="396"/>
                      </a:cubicBezTo>
                      <a:cubicBezTo>
                        <a:pt x="243" y="402"/>
                        <a:pt x="241" y="410"/>
                        <a:pt x="235" y="414"/>
                      </a:cubicBezTo>
                      <a:cubicBezTo>
                        <a:pt x="224" y="421"/>
                        <a:pt x="199" y="426"/>
                        <a:pt x="199" y="426"/>
                      </a:cubicBezTo>
                      <a:cubicBezTo>
                        <a:pt x="169" y="424"/>
                        <a:pt x="139" y="424"/>
                        <a:pt x="109" y="420"/>
                      </a:cubicBezTo>
                      <a:cubicBezTo>
                        <a:pt x="93" y="418"/>
                        <a:pt x="61" y="408"/>
                        <a:pt x="61" y="408"/>
                      </a:cubicBezTo>
                      <a:cubicBezTo>
                        <a:pt x="36" y="391"/>
                        <a:pt x="22" y="370"/>
                        <a:pt x="13" y="342"/>
                      </a:cubicBezTo>
                      <a:cubicBezTo>
                        <a:pt x="15" y="306"/>
                        <a:pt x="0" y="220"/>
                        <a:pt x="49" y="204"/>
                      </a:cubicBezTo>
                      <a:cubicBezTo>
                        <a:pt x="77" y="176"/>
                        <a:pt x="109" y="159"/>
                        <a:pt x="109" y="114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0" name="Freeform 814"/>
                <p:cNvSpPr>
                  <a:spLocks noChangeAspect="1"/>
                </p:cNvSpPr>
                <p:nvPr/>
              </p:nvSpPr>
              <p:spPr bwMode="auto">
                <a:xfrm>
                  <a:off x="2420" y="6669"/>
                  <a:ext cx="202" cy="207"/>
                </a:xfrm>
                <a:custGeom>
                  <a:avLst/>
                  <a:gdLst>
                    <a:gd name="T0" fmla="*/ 0 w 994"/>
                    <a:gd name="T1" fmla="*/ 918 h 1048"/>
                    <a:gd name="T2" fmla="*/ 78 w 994"/>
                    <a:gd name="T3" fmla="*/ 924 h 1048"/>
                    <a:gd name="T4" fmla="*/ 150 w 994"/>
                    <a:gd name="T5" fmla="*/ 966 h 1048"/>
                    <a:gd name="T6" fmla="*/ 222 w 994"/>
                    <a:gd name="T7" fmla="*/ 984 h 1048"/>
                    <a:gd name="T8" fmla="*/ 390 w 994"/>
                    <a:gd name="T9" fmla="*/ 1026 h 1048"/>
                    <a:gd name="T10" fmla="*/ 594 w 994"/>
                    <a:gd name="T11" fmla="*/ 1032 h 1048"/>
                    <a:gd name="T12" fmla="*/ 726 w 994"/>
                    <a:gd name="T13" fmla="*/ 984 h 1048"/>
                    <a:gd name="T14" fmla="*/ 780 w 994"/>
                    <a:gd name="T15" fmla="*/ 954 h 1048"/>
                    <a:gd name="T16" fmla="*/ 816 w 994"/>
                    <a:gd name="T17" fmla="*/ 930 h 1048"/>
                    <a:gd name="T18" fmla="*/ 852 w 994"/>
                    <a:gd name="T19" fmla="*/ 906 h 1048"/>
                    <a:gd name="T20" fmla="*/ 900 w 994"/>
                    <a:gd name="T21" fmla="*/ 864 h 1048"/>
                    <a:gd name="T22" fmla="*/ 978 w 994"/>
                    <a:gd name="T23" fmla="*/ 708 h 1048"/>
                    <a:gd name="T24" fmla="*/ 984 w 994"/>
                    <a:gd name="T25" fmla="*/ 426 h 1048"/>
                    <a:gd name="T26" fmla="*/ 930 w 994"/>
                    <a:gd name="T27" fmla="*/ 300 h 1048"/>
                    <a:gd name="T28" fmla="*/ 894 w 994"/>
                    <a:gd name="T29" fmla="*/ 186 h 1048"/>
                    <a:gd name="T30" fmla="*/ 852 w 994"/>
                    <a:gd name="T31" fmla="*/ 60 h 1048"/>
                    <a:gd name="T32" fmla="*/ 816 w 994"/>
                    <a:gd name="T33" fmla="*/ 0 h 10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994" h="1048">
                      <a:moveTo>
                        <a:pt x="0" y="918"/>
                      </a:moveTo>
                      <a:cubicBezTo>
                        <a:pt x="26" y="920"/>
                        <a:pt x="53" y="917"/>
                        <a:pt x="78" y="924"/>
                      </a:cubicBezTo>
                      <a:cubicBezTo>
                        <a:pt x="93" y="928"/>
                        <a:pt x="134" y="958"/>
                        <a:pt x="150" y="966"/>
                      </a:cubicBezTo>
                      <a:cubicBezTo>
                        <a:pt x="172" y="977"/>
                        <a:pt x="199" y="978"/>
                        <a:pt x="222" y="984"/>
                      </a:cubicBezTo>
                      <a:cubicBezTo>
                        <a:pt x="280" y="1000"/>
                        <a:pt x="330" y="1019"/>
                        <a:pt x="390" y="1026"/>
                      </a:cubicBezTo>
                      <a:cubicBezTo>
                        <a:pt x="455" y="1048"/>
                        <a:pt x="528" y="1035"/>
                        <a:pt x="594" y="1032"/>
                      </a:cubicBezTo>
                      <a:cubicBezTo>
                        <a:pt x="642" y="1020"/>
                        <a:pt x="681" y="999"/>
                        <a:pt x="726" y="984"/>
                      </a:cubicBezTo>
                      <a:cubicBezTo>
                        <a:pt x="749" y="976"/>
                        <a:pt x="758" y="961"/>
                        <a:pt x="780" y="954"/>
                      </a:cubicBezTo>
                      <a:cubicBezTo>
                        <a:pt x="820" y="914"/>
                        <a:pt x="777" y="952"/>
                        <a:pt x="816" y="930"/>
                      </a:cubicBezTo>
                      <a:cubicBezTo>
                        <a:pt x="829" y="923"/>
                        <a:pt x="852" y="906"/>
                        <a:pt x="852" y="906"/>
                      </a:cubicBezTo>
                      <a:cubicBezTo>
                        <a:pt x="867" y="883"/>
                        <a:pt x="883" y="886"/>
                        <a:pt x="900" y="864"/>
                      </a:cubicBezTo>
                      <a:cubicBezTo>
                        <a:pt x="935" y="819"/>
                        <a:pt x="964" y="763"/>
                        <a:pt x="978" y="708"/>
                      </a:cubicBezTo>
                      <a:cubicBezTo>
                        <a:pt x="988" y="603"/>
                        <a:pt x="994" y="547"/>
                        <a:pt x="984" y="426"/>
                      </a:cubicBezTo>
                      <a:cubicBezTo>
                        <a:pt x="980" y="380"/>
                        <a:pt x="948" y="340"/>
                        <a:pt x="930" y="300"/>
                      </a:cubicBezTo>
                      <a:cubicBezTo>
                        <a:pt x="913" y="263"/>
                        <a:pt x="916" y="219"/>
                        <a:pt x="894" y="186"/>
                      </a:cubicBezTo>
                      <a:cubicBezTo>
                        <a:pt x="885" y="141"/>
                        <a:pt x="872" y="100"/>
                        <a:pt x="852" y="60"/>
                      </a:cubicBezTo>
                      <a:cubicBezTo>
                        <a:pt x="842" y="40"/>
                        <a:pt x="837" y="10"/>
                        <a:pt x="816" y="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1" name="Freeform 815"/>
                <p:cNvSpPr>
                  <a:spLocks noChangeAspect="1"/>
                </p:cNvSpPr>
                <p:nvPr/>
              </p:nvSpPr>
              <p:spPr bwMode="auto">
                <a:xfrm>
                  <a:off x="2233" y="6643"/>
                  <a:ext cx="171" cy="131"/>
                </a:xfrm>
                <a:custGeom>
                  <a:avLst/>
                  <a:gdLst>
                    <a:gd name="T0" fmla="*/ 0 w 843"/>
                    <a:gd name="T1" fmla="*/ 24 h 668"/>
                    <a:gd name="T2" fmla="*/ 60 w 843"/>
                    <a:gd name="T3" fmla="*/ 6 h 668"/>
                    <a:gd name="T4" fmla="*/ 78 w 843"/>
                    <a:gd name="T5" fmla="*/ 0 h 668"/>
                    <a:gd name="T6" fmla="*/ 186 w 843"/>
                    <a:gd name="T7" fmla="*/ 24 h 668"/>
                    <a:gd name="T8" fmla="*/ 246 w 843"/>
                    <a:gd name="T9" fmla="*/ 96 h 668"/>
                    <a:gd name="T10" fmla="*/ 330 w 843"/>
                    <a:gd name="T11" fmla="*/ 216 h 668"/>
                    <a:gd name="T12" fmla="*/ 378 w 843"/>
                    <a:gd name="T13" fmla="*/ 264 h 668"/>
                    <a:gd name="T14" fmla="*/ 432 w 843"/>
                    <a:gd name="T15" fmla="*/ 306 h 668"/>
                    <a:gd name="T16" fmla="*/ 486 w 843"/>
                    <a:gd name="T17" fmla="*/ 348 h 668"/>
                    <a:gd name="T18" fmla="*/ 540 w 843"/>
                    <a:gd name="T19" fmla="*/ 378 h 668"/>
                    <a:gd name="T20" fmla="*/ 594 w 843"/>
                    <a:gd name="T21" fmla="*/ 414 h 668"/>
                    <a:gd name="T22" fmla="*/ 630 w 843"/>
                    <a:gd name="T23" fmla="*/ 426 h 668"/>
                    <a:gd name="T24" fmla="*/ 810 w 843"/>
                    <a:gd name="T25" fmla="*/ 516 h 668"/>
                    <a:gd name="T26" fmla="*/ 822 w 843"/>
                    <a:gd name="T27" fmla="*/ 534 h 668"/>
                    <a:gd name="T28" fmla="*/ 840 w 843"/>
                    <a:gd name="T29" fmla="*/ 546 h 668"/>
                    <a:gd name="T30" fmla="*/ 822 w 843"/>
                    <a:gd name="T31" fmla="*/ 582 h 668"/>
                    <a:gd name="T32" fmla="*/ 768 w 843"/>
                    <a:gd name="T33" fmla="*/ 654 h 668"/>
                    <a:gd name="T34" fmla="*/ 708 w 843"/>
                    <a:gd name="T35" fmla="*/ 636 h 6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43" h="668">
                      <a:moveTo>
                        <a:pt x="0" y="24"/>
                      </a:moveTo>
                      <a:cubicBezTo>
                        <a:pt x="36" y="15"/>
                        <a:pt x="16" y="21"/>
                        <a:pt x="60" y="6"/>
                      </a:cubicBezTo>
                      <a:cubicBezTo>
                        <a:pt x="66" y="4"/>
                        <a:pt x="78" y="0"/>
                        <a:pt x="78" y="0"/>
                      </a:cubicBezTo>
                      <a:cubicBezTo>
                        <a:pt x="149" y="6"/>
                        <a:pt x="137" y="8"/>
                        <a:pt x="186" y="24"/>
                      </a:cubicBezTo>
                      <a:cubicBezTo>
                        <a:pt x="209" y="47"/>
                        <a:pt x="223" y="73"/>
                        <a:pt x="246" y="96"/>
                      </a:cubicBezTo>
                      <a:cubicBezTo>
                        <a:pt x="260" y="137"/>
                        <a:pt x="294" y="192"/>
                        <a:pt x="330" y="216"/>
                      </a:cubicBezTo>
                      <a:cubicBezTo>
                        <a:pt x="344" y="237"/>
                        <a:pt x="357" y="250"/>
                        <a:pt x="378" y="264"/>
                      </a:cubicBezTo>
                      <a:cubicBezTo>
                        <a:pt x="392" y="286"/>
                        <a:pt x="410" y="291"/>
                        <a:pt x="432" y="306"/>
                      </a:cubicBezTo>
                      <a:cubicBezTo>
                        <a:pt x="451" y="319"/>
                        <a:pt x="467" y="335"/>
                        <a:pt x="486" y="348"/>
                      </a:cubicBezTo>
                      <a:cubicBezTo>
                        <a:pt x="503" y="359"/>
                        <a:pt x="523" y="367"/>
                        <a:pt x="540" y="378"/>
                      </a:cubicBezTo>
                      <a:cubicBezTo>
                        <a:pt x="556" y="388"/>
                        <a:pt x="576" y="408"/>
                        <a:pt x="594" y="414"/>
                      </a:cubicBezTo>
                      <a:cubicBezTo>
                        <a:pt x="606" y="418"/>
                        <a:pt x="630" y="426"/>
                        <a:pt x="630" y="426"/>
                      </a:cubicBezTo>
                      <a:cubicBezTo>
                        <a:pt x="678" y="474"/>
                        <a:pt x="754" y="479"/>
                        <a:pt x="810" y="516"/>
                      </a:cubicBezTo>
                      <a:cubicBezTo>
                        <a:pt x="814" y="522"/>
                        <a:pt x="817" y="529"/>
                        <a:pt x="822" y="534"/>
                      </a:cubicBezTo>
                      <a:cubicBezTo>
                        <a:pt x="827" y="539"/>
                        <a:pt x="837" y="539"/>
                        <a:pt x="840" y="546"/>
                      </a:cubicBezTo>
                      <a:cubicBezTo>
                        <a:pt x="843" y="555"/>
                        <a:pt x="824" y="577"/>
                        <a:pt x="822" y="582"/>
                      </a:cubicBezTo>
                      <a:cubicBezTo>
                        <a:pt x="801" y="630"/>
                        <a:pt x="820" y="637"/>
                        <a:pt x="768" y="654"/>
                      </a:cubicBezTo>
                      <a:cubicBezTo>
                        <a:pt x="704" y="648"/>
                        <a:pt x="708" y="668"/>
                        <a:pt x="708" y="636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2" name="Freeform 816"/>
                <p:cNvSpPr>
                  <a:spLocks noChangeAspect="1"/>
                </p:cNvSpPr>
                <p:nvPr/>
              </p:nvSpPr>
              <p:spPr bwMode="auto">
                <a:xfrm>
                  <a:off x="2348" y="6613"/>
                  <a:ext cx="110" cy="117"/>
                </a:xfrm>
                <a:custGeom>
                  <a:avLst/>
                  <a:gdLst>
                    <a:gd name="T0" fmla="*/ 0 w 540"/>
                    <a:gd name="T1" fmla="*/ 0 h 590"/>
                    <a:gd name="T2" fmla="*/ 72 w 540"/>
                    <a:gd name="T3" fmla="*/ 6 h 590"/>
                    <a:gd name="T4" fmla="*/ 108 w 540"/>
                    <a:gd name="T5" fmla="*/ 36 h 590"/>
                    <a:gd name="T6" fmla="*/ 180 w 540"/>
                    <a:gd name="T7" fmla="*/ 66 h 590"/>
                    <a:gd name="T8" fmla="*/ 216 w 540"/>
                    <a:gd name="T9" fmla="*/ 90 h 590"/>
                    <a:gd name="T10" fmla="*/ 252 w 540"/>
                    <a:gd name="T11" fmla="*/ 114 h 590"/>
                    <a:gd name="T12" fmla="*/ 294 w 540"/>
                    <a:gd name="T13" fmla="*/ 162 h 590"/>
                    <a:gd name="T14" fmla="*/ 318 w 540"/>
                    <a:gd name="T15" fmla="*/ 192 h 590"/>
                    <a:gd name="T16" fmla="*/ 336 w 540"/>
                    <a:gd name="T17" fmla="*/ 246 h 590"/>
                    <a:gd name="T18" fmla="*/ 378 w 540"/>
                    <a:gd name="T19" fmla="*/ 336 h 590"/>
                    <a:gd name="T20" fmla="*/ 420 w 540"/>
                    <a:gd name="T21" fmla="*/ 432 h 590"/>
                    <a:gd name="T22" fmla="*/ 444 w 540"/>
                    <a:gd name="T23" fmla="*/ 468 h 590"/>
                    <a:gd name="T24" fmla="*/ 450 w 540"/>
                    <a:gd name="T25" fmla="*/ 486 h 590"/>
                    <a:gd name="T26" fmla="*/ 510 w 540"/>
                    <a:gd name="T27" fmla="*/ 552 h 590"/>
                    <a:gd name="T28" fmla="*/ 540 w 540"/>
                    <a:gd name="T29" fmla="*/ 588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40" h="590">
                      <a:moveTo>
                        <a:pt x="0" y="0"/>
                      </a:moveTo>
                      <a:cubicBezTo>
                        <a:pt x="24" y="2"/>
                        <a:pt x="48" y="1"/>
                        <a:pt x="72" y="6"/>
                      </a:cubicBezTo>
                      <a:cubicBezTo>
                        <a:pt x="89" y="9"/>
                        <a:pt x="95" y="29"/>
                        <a:pt x="108" y="36"/>
                      </a:cubicBezTo>
                      <a:cubicBezTo>
                        <a:pt x="124" y="45"/>
                        <a:pt x="162" y="60"/>
                        <a:pt x="180" y="66"/>
                      </a:cubicBezTo>
                      <a:cubicBezTo>
                        <a:pt x="220" y="106"/>
                        <a:pt x="177" y="68"/>
                        <a:pt x="216" y="90"/>
                      </a:cubicBezTo>
                      <a:cubicBezTo>
                        <a:pt x="229" y="97"/>
                        <a:pt x="252" y="114"/>
                        <a:pt x="252" y="114"/>
                      </a:cubicBezTo>
                      <a:cubicBezTo>
                        <a:pt x="280" y="156"/>
                        <a:pt x="264" y="142"/>
                        <a:pt x="294" y="162"/>
                      </a:cubicBezTo>
                      <a:cubicBezTo>
                        <a:pt x="316" y="228"/>
                        <a:pt x="279" y="130"/>
                        <a:pt x="318" y="192"/>
                      </a:cubicBezTo>
                      <a:cubicBezTo>
                        <a:pt x="318" y="192"/>
                        <a:pt x="333" y="237"/>
                        <a:pt x="336" y="246"/>
                      </a:cubicBezTo>
                      <a:cubicBezTo>
                        <a:pt x="346" y="277"/>
                        <a:pt x="367" y="304"/>
                        <a:pt x="378" y="336"/>
                      </a:cubicBezTo>
                      <a:cubicBezTo>
                        <a:pt x="389" y="370"/>
                        <a:pt x="390" y="412"/>
                        <a:pt x="420" y="432"/>
                      </a:cubicBezTo>
                      <a:cubicBezTo>
                        <a:pt x="434" y="475"/>
                        <a:pt x="414" y="423"/>
                        <a:pt x="444" y="468"/>
                      </a:cubicBezTo>
                      <a:cubicBezTo>
                        <a:pt x="448" y="473"/>
                        <a:pt x="447" y="480"/>
                        <a:pt x="450" y="486"/>
                      </a:cubicBezTo>
                      <a:cubicBezTo>
                        <a:pt x="467" y="516"/>
                        <a:pt x="482" y="534"/>
                        <a:pt x="510" y="552"/>
                      </a:cubicBezTo>
                      <a:cubicBezTo>
                        <a:pt x="535" y="590"/>
                        <a:pt x="520" y="588"/>
                        <a:pt x="540" y="58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3" name="Freeform 817"/>
                <p:cNvSpPr>
                  <a:spLocks noChangeAspect="1"/>
                </p:cNvSpPr>
                <p:nvPr/>
              </p:nvSpPr>
              <p:spPr bwMode="auto">
                <a:xfrm>
                  <a:off x="2468" y="6613"/>
                  <a:ext cx="124" cy="137"/>
                </a:xfrm>
                <a:custGeom>
                  <a:avLst/>
                  <a:gdLst>
                    <a:gd name="T0" fmla="*/ 251 w 613"/>
                    <a:gd name="T1" fmla="*/ 684 h 693"/>
                    <a:gd name="T2" fmla="*/ 389 w 613"/>
                    <a:gd name="T3" fmla="*/ 648 h 693"/>
                    <a:gd name="T4" fmla="*/ 395 w 613"/>
                    <a:gd name="T5" fmla="*/ 630 h 693"/>
                    <a:gd name="T6" fmla="*/ 413 w 613"/>
                    <a:gd name="T7" fmla="*/ 618 h 693"/>
                    <a:gd name="T8" fmla="*/ 425 w 613"/>
                    <a:gd name="T9" fmla="*/ 582 h 693"/>
                    <a:gd name="T10" fmla="*/ 437 w 613"/>
                    <a:gd name="T11" fmla="*/ 546 h 693"/>
                    <a:gd name="T12" fmla="*/ 425 w 613"/>
                    <a:gd name="T13" fmla="*/ 480 h 693"/>
                    <a:gd name="T14" fmla="*/ 389 w 613"/>
                    <a:gd name="T15" fmla="*/ 426 h 693"/>
                    <a:gd name="T16" fmla="*/ 377 w 613"/>
                    <a:gd name="T17" fmla="*/ 390 h 693"/>
                    <a:gd name="T18" fmla="*/ 371 w 613"/>
                    <a:gd name="T19" fmla="*/ 372 h 693"/>
                    <a:gd name="T20" fmla="*/ 347 w 613"/>
                    <a:gd name="T21" fmla="*/ 198 h 693"/>
                    <a:gd name="T22" fmla="*/ 299 w 613"/>
                    <a:gd name="T23" fmla="*/ 168 h 693"/>
                    <a:gd name="T24" fmla="*/ 119 w 613"/>
                    <a:gd name="T25" fmla="*/ 138 h 693"/>
                    <a:gd name="T26" fmla="*/ 11 w 613"/>
                    <a:gd name="T27" fmla="*/ 90 h 693"/>
                    <a:gd name="T28" fmla="*/ 23 w 613"/>
                    <a:gd name="T29" fmla="*/ 0 h 693"/>
                    <a:gd name="T30" fmla="*/ 131 w 613"/>
                    <a:gd name="T31" fmla="*/ 30 h 693"/>
                    <a:gd name="T32" fmla="*/ 305 w 613"/>
                    <a:gd name="T33" fmla="*/ 84 h 693"/>
                    <a:gd name="T34" fmla="*/ 359 w 613"/>
                    <a:gd name="T35" fmla="*/ 102 h 693"/>
                    <a:gd name="T36" fmla="*/ 377 w 613"/>
                    <a:gd name="T37" fmla="*/ 108 h 693"/>
                    <a:gd name="T38" fmla="*/ 401 w 613"/>
                    <a:gd name="T39" fmla="*/ 138 h 693"/>
                    <a:gd name="T40" fmla="*/ 425 w 613"/>
                    <a:gd name="T41" fmla="*/ 192 h 693"/>
                    <a:gd name="T42" fmla="*/ 467 w 613"/>
                    <a:gd name="T43" fmla="*/ 348 h 693"/>
                    <a:gd name="T44" fmla="*/ 473 w 613"/>
                    <a:gd name="T45" fmla="*/ 396 h 693"/>
                    <a:gd name="T46" fmla="*/ 479 w 613"/>
                    <a:gd name="T47" fmla="*/ 354 h 693"/>
                    <a:gd name="T48" fmla="*/ 491 w 613"/>
                    <a:gd name="T49" fmla="*/ 306 h 693"/>
                    <a:gd name="T50" fmla="*/ 539 w 613"/>
                    <a:gd name="T51" fmla="*/ 150 h 693"/>
                    <a:gd name="T52" fmla="*/ 581 w 613"/>
                    <a:gd name="T53" fmla="*/ 144 h 693"/>
                    <a:gd name="T54" fmla="*/ 593 w 613"/>
                    <a:gd name="T55" fmla="*/ 198 h 693"/>
                    <a:gd name="T56" fmla="*/ 575 w 613"/>
                    <a:gd name="T57" fmla="*/ 234 h 693"/>
                    <a:gd name="T58" fmla="*/ 545 w 613"/>
                    <a:gd name="T59" fmla="*/ 330 h 693"/>
                    <a:gd name="T60" fmla="*/ 521 w 613"/>
                    <a:gd name="T61" fmla="*/ 480 h 693"/>
                    <a:gd name="T62" fmla="*/ 497 w 613"/>
                    <a:gd name="T63" fmla="*/ 510 h 693"/>
                    <a:gd name="T64" fmla="*/ 437 w 613"/>
                    <a:gd name="T65" fmla="*/ 510 h 6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13" h="693">
                      <a:moveTo>
                        <a:pt x="251" y="684"/>
                      </a:moveTo>
                      <a:cubicBezTo>
                        <a:pt x="408" y="675"/>
                        <a:pt x="321" y="693"/>
                        <a:pt x="389" y="648"/>
                      </a:cubicBezTo>
                      <a:cubicBezTo>
                        <a:pt x="391" y="642"/>
                        <a:pt x="391" y="635"/>
                        <a:pt x="395" y="630"/>
                      </a:cubicBezTo>
                      <a:cubicBezTo>
                        <a:pt x="400" y="624"/>
                        <a:pt x="409" y="624"/>
                        <a:pt x="413" y="618"/>
                      </a:cubicBezTo>
                      <a:cubicBezTo>
                        <a:pt x="420" y="607"/>
                        <a:pt x="421" y="594"/>
                        <a:pt x="425" y="582"/>
                      </a:cubicBezTo>
                      <a:cubicBezTo>
                        <a:pt x="429" y="570"/>
                        <a:pt x="437" y="546"/>
                        <a:pt x="437" y="546"/>
                      </a:cubicBezTo>
                      <a:cubicBezTo>
                        <a:pt x="436" y="536"/>
                        <a:pt x="434" y="496"/>
                        <a:pt x="425" y="480"/>
                      </a:cubicBezTo>
                      <a:cubicBezTo>
                        <a:pt x="414" y="461"/>
                        <a:pt x="396" y="447"/>
                        <a:pt x="389" y="426"/>
                      </a:cubicBezTo>
                      <a:cubicBezTo>
                        <a:pt x="385" y="414"/>
                        <a:pt x="381" y="402"/>
                        <a:pt x="377" y="390"/>
                      </a:cubicBezTo>
                      <a:cubicBezTo>
                        <a:pt x="375" y="384"/>
                        <a:pt x="371" y="372"/>
                        <a:pt x="371" y="372"/>
                      </a:cubicBezTo>
                      <a:cubicBezTo>
                        <a:pt x="365" y="317"/>
                        <a:pt x="372" y="248"/>
                        <a:pt x="347" y="198"/>
                      </a:cubicBezTo>
                      <a:cubicBezTo>
                        <a:pt x="334" y="171"/>
                        <a:pt x="332" y="179"/>
                        <a:pt x="299" y="168"/>
                      </a:cubicBezTo>
                      <a:cubicBezTo>
                        <a:pt x="238" y="148"/>
                        <a:pt x="184" y="142"/>
                        <a:pt x="119" y="138"/>
                      </a:cubicBezTo>
                      <a:cubicBezTo>
                        <a:pt x="82" y="126"/>
                        <a:pt x="44" y="112"/>
                        <a:pt x="11" y="90"/>
                      </a:cubicBezTo>
                      <a:cubicBezTo>
                        <a:pt x="0" y="58"/>
                        <a:pt x="4" y="28"/>
                        <a:pt x="23" y="0"/>
                      </a:cubicBezTo>
                      <a:cubicBezTo>
                        <a:pt x="67" y="11"/>
                        <a:pt x="80" y="24"/>
                        <a:pt x="131" y="30"/>
                      </a:cubicBezTo>
                      <a:cubicBezTo>
                        <a:pt x="189" y="49"/>
                        <a:pt x="248" y="65"/>
                        <a:pt x="305" y="84"/>
                      </a:cubicBezTo>
                      <a:cubicBezTo>
                        <a:pt x="323" y="90"/>
                        <a:pt x="341" y="96"/>
                        <a:pt x="359" y="102"/>
                      </a:cubicBezTo>
                      <a:cubicBezTo>
                        <a:pt x="365" y="104"/>
                        <a:pt x="377" y="108"/>
                        <a:pt x="377" y="108"/>
                      </a:cubicBezTo>
                      <a:cubicBezTo>
                        <a:pt x="399" y="174"/>
                        <a:pt x="362" y="76"/>
                        <a:pt x="401" y="138"/>
                      </a:cubicBezTo>
                      <a:cubicBezTo>
                        <a:pt x="411" y="155"/>
                        <a:pt x="417" y="174"/>
                        <a:pt x="425" y="192"/>
                      </a:cubicBezTo>
                      <a:cubicBezTo>
                        <a:pt x="447" y="243"/>
                        <a:pt x="450" y="296"/>
                        <a:pt x="467" y="348"/>
                      </a:cubicBezTo>
                      <a:cubicBezTo>
                        <a:pt x="469" y="364"/>
                        <a:pt x="459" y="389"/>
                        <a:pt x="473" y="396"/>
                      </a:cubicBezTo>
                      <a:cubicBezTo>
                        <a:pt x="486" y="402"/>
                        <a:pt x="477" y="368"/>
                        <a:pt x="479" y="354"/>
                      </a:cubicBezTo>
                      <a:cubicBezTo>
                        <a:pt x="486" y="310"/>
                        <a:pt x="482" y="338"/>
                        <a:pt x="491" y="306"/>
                      </a:cubicBezTo>
                      <a:cubicBezTo>
                        <a:pt x="499" y="278"/>
                        <a:pt x="497" y="163"/>
                        <a:pt x="539" y="150"/>
                      </a:cubicBezTo>
                      <a:cubicBezTo>
                        <a:pt x="553" y="146"/>
                        <a:pt x="567" y="146"/>
                        <a:pt x="581" y="144"/>
                      </a:cubicBezTo>
                      <a:cubicBezTo>
                        <a:pt x="613" y="155"/>
                        <a:pt x="603" y="145"/>
                        <a:pt x="593" y="198"/>
                      </a:cubicBezTo>
                      <a:cubicBezTo>
                        <a:pt x="588" y="226"/>
                        <a:pt x="587" y="207"/>
                        <a:pt x="575" y="234"/>
                      </a:cubicBezTo>
                      <a:cubicBezTo>
                        <a:pt x="562" y="264"/>
                        <a:pt x="553" y="298"/>
                        <a:pt x="545" y="330"/>
                      </a:cubicBezTo>
                      <a:cubicBezTo>
                        <a:pt x="541" y="385"/>
                        <a:pt x="534" y="428"/>
                        <a:pt x="521" y="480"/>
                      </a:cubicBezTo>
                      <a:cubicBezTo>
                        <a:pt x="518" y="494"/>
                        <a:pt x="515" y="507"/>
                        <a:pt x="497" y="510"/>
                      </a:cubicBezTo>
                      <a:cubicBezTo>
                        <a:pt x="477" y="513"/>
                        <a:pt x="457" y="510"/>
                        <a:pt x="437" y="51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4" name="Freeform 818"/>
                <p:cNvSpPr>
                  <a:spLocks noChangeAspect="1"/>
                </p:cNvSpPr>
                <p:nvPr/>
              </p:nvSpPr>
              <p:spPr bwMode="auto">
                <a:xfrm>
                  <a:off x="2342" y="6605"/>
                  <a:ext cx="199" cy="78"/>
                </a:xfrm>
                <a:custGeom>
                  <a:avLst/>
                  <a:gdLst>
                    <a:gd name="T0" fmla="*/ 0 w 978"/>
                    <a:gd name="T1" fmla="*/ 24 h 396"/>
                    <a:gd name="T2" fmla="*/ 150 w 978"/>
                    <a:gd name="T3" fmla="*/ 0 h 396"/>
                    <a:gd name="T4" fmla="*/ 330 w 978"/>
                    <a:gd name="T5" fmla="*/ 6 h 396"/>
                    <a:gd name="T6" fmla="*/ 396 w 978"/>
                    <a:gd name="T7" fmla="*/ 24 h 396"/>
                    <a:gd name="T8" fmla="*/ 414 w 978"/>
                    <a:gd name="T9" fmla="*/ 30 h 396"/>
                    <a:gd name="T10" fmla="*/ 456 w 978"/>
                    <a:gd name="T11" fmla="*/ 54 h 396"/>
                    <a:gd name="T12" fmla="*/ 528 w 978"/>
                    <a:gd name="T13" fmla="*/ 96 h 396"/>
                    <a:gd name="T14" fmla="*/ 588 w 978"/>
                    <a:gd name="T15" fmla="*/ 144 h 396"/>
                    <a:gd name="T16" fmla="*/ 642 w 978"/>
                    <a:gd name="T17" fmla="*/ 186 h 396"/>
                    <a:gd name="T18" fmla="*/ 762 w 978"/>
                    <a:gd name="T19" fmla="*/ 240 h 396"/>
                    <a:gd name="T20" fmla="*/ 816 w 978"/>
                    <a:gd name="T21" fmla="*/ 264 h 396"/>
                    <a:gd name="T22" fmla="*/ 888 w 978"/>
                    <a:gd name="T23" fmla="*/ 312 h 396"/>
                    <a:gd name="T24" fmla="*/ 972 w 978"/>
                    <a:gd name="T25" fmla="*/ 378 h 396"/>
                    <a:gd name="T26" fmla="*/ 978 w 978"/>
                    <a:gd name="T27" fmla="*/ 396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78" h="396">
                      <a:moveTo>
                        <a:pt x="0" y="24"/>
                      </a:moveTo>
                      <a:cubicBezTo>
                        <a:pt x="53" y="19"/>
                        <a:pt x="99" y="10"/>
                        <a:pt x="150" y="0"/>
                      </a:cubicBezTo>
                      <a:cubicBezTo>
                        <a:pt x="210" y="2"/>
                        <a:pt x="270" y="3"/>
                        <a:pt x="330" y="6"/>
                      </a:cubicBezTo>
                      <a:cubicBezTo>
                        <a:pt x="350" y="7"/>
                        <a:pt x="378" y="18"/>
                        <a:pt x="396" y="24"/>
                      </a:cubicBezTo>
                      <a:cubicBezTo>
                        <a:pt x="402" y="26"/>
                        <a:pt x="414" y="30"/>
                        <a:pt x="414" y="30"/>
                      </a:cubicBezTo>
                      <a:cubicBezTo>
                        <a:pt x="493" y="89"/>
                        <a:pt x="397" y="21"/>
                        <a:pt x="456" y="54"/>
                      </a:cubicBezTo>
                      <a:cubicBezTo>
                        <a:pt x="483" y="69"/>
                        <a:pt x="500" y="87"/>
                        <a:pt x="528" y="96"/>
                      </a:cubicBezTo>
                      <a:cubicBezTo>
                        <a:pt x="538" y="127"/>
                        <a:pt x="562" y="118"/>
                        <a:pt x="588" y="144"/>
                      </a:cubicBezTo>
                      <a:cubicBezTo>
                        <a:pt x="628" y="184"/>
                        <a:pt x="608" y="175"/>
                        <a:pt x="642" y="186"/>
                      </a:cubicBezTo>
                      <a:cubicBezTo>
                        <a:pt x="670" y="227"/>
                        <a:pt x="724" y="215"/>
                        <a:pt x="762" y="240"/>
                      </a:cubicBezTo>
                      <a:cubicBezTo>
                        <a:pt x="778" y="251"/>
                        <a:pt x="816" y="264"/>
                        <a:pt x="816" y="264"/>
                      </a:cubicBezTo>
                      <a:cubicBezTo>
                        <a:pt x="833" y="281"/>
                        <a:pt x="865" y="304"/>
                        <a:pt x="888" y="312"/>
                      </a:cubicBezTo>
                      <a:cubicBezTo>
                        <a:pt x="907" y="341"/>
                        <a:pt x="939" y="367"/>
                        <a:pt x="972" y="378"/>
                      </a:cubicBezTo>
                      <a:cubicBezTo>
                        <a:pt x="974" y="384"/>
                        <a:pt x="978" y="396"/>
                        <a:pt x="978" y="396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5" name="Freeform 819"/>
                <p:cNvSpPr>
                  <a:spLocks noChangeAspect="1"/>
                </p:cNvSpPr>
                <p:nvPr/>
              </p:nvSpPr>
              <p:spPr bwMode="auto">
                <a:xfrm>
                  <a:off x="2590" y="6643"/>
                  <a:ext cx="77" cy="12"/>
                </a:xfrm>
                <a:custGeom>
                  <a:avLst/>
                  <a:gdLst>
                    <a:gd name="T0" fmla="*/ 0 w 378"/>
                    <a:gd name="T1" fmla="*/ 6 h 60"/>
                    <a:gd name="T2" fmla="*/ 228 w 378"/>
                    <a:gd name="T3" fmla="*/ 18 h 60"/>
                    <a:gd name="T4" fmla="*/ 378 w 378"/>
                    <a:gd name="T5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78" h="60">
                      <a:moveTo>
                        <a:pt x="0" y="6"/>
                      </a:moveTo>
                      <a:cubicBezTo>
                        <a:pt x="24" y="7"/>
                        <a:pt x="162" y="0"/>
                        <a:pt x="228" y="18"/>
                      </a:cubicBezTo>
                      <a:cubicBezTo>
                        <a:pt x="269" y="29"/>
                        <a:pt x="341" y="60"/>
                        <a:pt x="378" y="6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6" name="Freeform 820"/>
                <p:cNvSpPr>
                  <a:spLocks noChangeAspect="1"/>
                </p:cNvSpPr>
                <p:nvPr/>
              </p:nvSpPr>
              <p:spPr bwMode="auto">
                <a:xfrm>
                  <a:off x="2452" y="6576"/>
                  <a:ext cx="261" cy="95"/>
                </a:xfrm>
                <a:custGeom>
                  <a:avLst/>
                  <a:gdLst>
                    <a:gd name="T0" fmla="*/ 1038 w 1284"/>
                    <a:gd name="T1" fmla="*/ 402 h 486"/>
                    <a:gd name="T2" fmla="*/ 1134 w 1284"/>
                    <a:gd name="T3" fmla="*/ 432 h 486"/>
                    <a:gd name="T4" fmla="*/ 1188 w 1284"/>
                    <a:gd name="T5" fmla="*/ 450 h 486"/>
                    <a:gd name="T6" fmla="*/ 1224 w 1284"/>
                    <a:gd name="T7" fmla="*/ 474 h 486"/>
                    <a:gd name="T8" fmla="*/ 1242 w 1284"/>
                    <a:gd name="T9" fmla="*/ 486 h 486"/>
                    <a:gd name="T10" fmla="*/ 1254 w 1284"/>
                    <a:gd name="T11" fmla="*/ 384 h 486"/>
                    <a:gd name="T12" fmla="*/ 1140 w 1284"/>
                    <a:gd name="T13" fmla="*/ 312 h 486"/>
                    <a:gd name="T14" fmla="*/ 1050 w 1284"/>
                    <a:gd name="T15" fmla="*/ 294 h 486"/>
                    <a:gd name="T16" fmla="*/ 930 w 1284"/>
                    <a:gd name="T17" fmla="*/ 252 h 486"/>
                    <a:gd name="T18" fmla="*/ 786 w 1284"/>
                    <a:gd name="T19" fmla="*/ 228 h 486"/>
                    <a:gd name="T20" fmla="*/ 588 w 1284"/>
                    <a:gd name="T21" fmla="*/ 168 h 486"/>
                    <a:gd name="T22" fmla="*/ 570 w 1284"/>
                    <a:gd name="T23" fmla="*/ 156 h 486"/>
                    <a:gd name="T24" fmla="*/ 564 w 1284"/>
                    <a:gd name="T25" fmla="*/ 138 h 486"/>
                    <a:gd name="T26" fmla="*/ 528 w 1284"/>
                    <a:gd name="T27" fmla="*/ 114 h 486"/>
                    <a:gd name="T28" fmla="*/ 354 w 1284"/>
                    <a:gd name="T29" fmla="*/ 54 h 486"/>
                    <a:gd name="T30" fmla="*/ 138 w 1284"/>
                    <a:gd name="T31" fmla="*/ 12 h 486"/>
                    <a:gd name="T32" fmla="*/ 54 w 1284"/>
                    <a:gd name="T33" fmla="*/ 12 h 486"/>
                    <a:gd name="T34" fmla="*/ 18 w 1284"/>
                    <a:gd name="T35" fmla="*/ 24 h 486"/>
                    <a:gd name="T36" fmla="*/ 0 w 1284"/>
                    <a:gd name="T37" fmla="*/ 30 h 486"/>
                    <a:gd name="T38" fmla="*/ 6 w 1284"/>
                    <a:gd name="T39" fmla="*/ 66 h 486"/>
                    <a:gd name="T40" fmla="*/ 84 w 1284"/>
                    <a:gd name="T41" fmla="*/ 90 h 486"/>
                    <a:gd name="T42" fmla="*/ 252 w 1284"/>
                    <a:gd name="T43" fmla="*/ 144 h 486"/>
                    <a:gd name="T44" fmla="*/ 348 w 1284"/>
                    <a:gd name="T45" fmla="*/ 174 h 486"/>
                    <a:gd name="T46" fmla="*/ 432 w 1284"/>
                    <a:gd name="T47" fmla="*/ 216 h 486"/>
                    <a:gd name="T48" fmla="*/ 522 w 1284"/>
                    <a:gd name="T49" fmla="*/ 270 h 486"/>
                    <a:gd name="T50" fmla="*/ 552 w 1284"/>
                    <a:gd name="T51" fmla="*/ 300 h 486"/>
                    <a:gd name="T52" fmla="*/ 606 w 1284"/>
                    <a:gd name="T53" fmla="*/ 330 h 486"/>
                    <a:gd name="T54" fmla="*/ 678 w 1284"/>
                    <a:gd name="T55" fmla="*/ 348 h 4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284" h="486">
                      <a:moveTo>
                        <a:pt x="1038" y="402"/>
                      </a:moveTo>
                      <a:cubicBezTo>
                        <a:pt x="1077" y="408"/>
                        <a:pt x="1101" y="417"/>
                        <a:pt x="1134" y="432"/>
                      </a:cubicBezTo>
                      <a:cubicBezTo>
                        <a:pt x="1151" y="440"/>
                        <a:pt x="1172" y="439"/>
                        <a:pt x="1188" y="450"/>
                      </a:cubicBezTo>
                      <a:cubicBezTo>
                        <a:pt x="1200" y="458"/>
                        <a:pt x="1212" y="466"/>
                        <a:pt x="1224" y="474"/>
                      </a:cubicBezTo>
                      <a:cubicBezTo>
                        <a:pt x="1230" y="478"/>
                        <a:pt x="1242" y="486"/>
                        <a:pt x="1242" y="486"/>
                      </a:cubicBezTo>
                      <a:cubicBezTo>
                        <a:pt x="1284" y="458"/>
                        <a:pt x="1265" y="479"/>
                        <a:pt x="1254" y="384"/>
                      </a:cubicBezTo>
                      <a:cubicBezTo>
                        <a:pt x="1247" y="321"/>
                        <a:pt x="1192" y="319"/>
                        <a:pt x="1140" y="312"/>
                      </a:cubicBezTo>
                      <a:cubicBezTo>
                        <a:pt x="1087" y="294"/>
                        <a:pt x="1117" y="301"/>
                        <a:pt x="1050" y="294"/>
                      </a:cubicBezTo>
                      <a:cubicBezTo>
                        <a:pt x="993" y="256"/>
                        <a:pt x="1005" y="259"/>
                        <a:pt x="930" y="252"/>
                      </a:cubicBezTo>
                      <a:cubicBezTo>
                        <a:pt x="867" y="231"/>
                        <a:pt x="866" y="233"/>
                        <a:pt x="786" y="228"/>
                      </a:cubicBezTo>
                      <a:cubicBezTo>
                        <a:pt x="721" y="206"/>
                        <a:pt x="655" y="181"/>
                        <a:pt x="588" y="168"/>
                      </a:cubicBezTo>
                      <a:cubicBezTo>
                        <a:pt x="582" y="164"/>
                        <a:pt x="575" y="162"/>
                        <a:pt x="570" y="156"/>
                      </a:cubicBezTo>
                      <a:cubicBezTo>
                        <a:pt x="566" y="151"/>
                        <a:pt x="568" y="142"/>
                        <a:pt x="564" y="138"/>
                      </a:cubicBezTo>
                      <a:cubicBezTo>
                        <a:pt x="554" y="128"/>
                        <a:pt x="540" y="122"/>
                        <a:pt x="528" y="114"/>
                      </a:cubicBezTo>
                      <a:cubicBezTo>
                        <a:pt x="455" y="65"/>
                        <a:pt x="450" y="62"/>
                        <a:pt x="354" y="54"/>
                      </a:cubicBezTo>
                      <a:cubicBezTo>
                        <a:pt x="300" y="0"/>
                        <a:pt x="204" y="15"/>
                        <a:pt x="138" y="12"/>
                      </a:cubicBezTo>
                      <a:cubicBezTo>
                        <a:pt x="90" y="7"/>
                        <a:pt x="93" y="1"/>
                        <a:pt x="54" y="12"/>
                      </a:cubicBezTo>
                      <a:cubicBezTo>
                        <a:pt x="42" y="15"/>
                        <a:pt x="30" y="20"/>
                        <a:pt x="18" y="24"/>
                      </a:cubicBezTo>
                      <a:cubicBezTo>
                        <a:pt x="12" y="26"/>
                        <a:pt x="0" y="30"/>
                        <a:pt x="0" y="30"/>
                      </a:cubicBezTo>
                      <a:cubicBezTo>
                        <a:pt x="2" y="42"/>
                        <a:pt x="0" y="55"/>
                        <a:pt x="6" y="66"/>
                      </a:cubicBezTo>
                      <a:cubicBezTo>
                        <a:pt x="7" y="68"/>
                        <a:pt x="81" y="88"/>
                        <a:pt x="84" y="90"/>
                      </a:cubicBezTo>
                      <a:cubicBezTo>
                        <a:pt x="137" y="125"/>
                        <a:pt x="189" y="136"/>
                        <a:pt x="252" y="144"/>
                      </a:cubicBezTo>
                      <a:cubicBezTo>
                        <a:pt x="284" y="155"/>
                        <a:pt x="316" y="163"/>
                        <a:pt x="348" y="174"/>
                      </a:cubicBezTo>
                      <a:cubicBezTo>
                        <a:pt x="367" y="203"/>
                        <a:pt x="398" y="210"/>
                        <a:pt x="432" y="216"/>
                      </a:cubicBezTo>
                      <a:cubicBezTo>
                        <a:pt x="455" y="251"/>
                        <a:pt x="484" y="260"/>
                        <a:pt x="522" y="270"/>
                      </a:cubicBezTo>
                      <a:cubicBezTo>
                        <a:pt x="570" y="302"/>
                        <a:pt x="512" y="260"/>
                        <a:pt x="552" y="300"/>
                      </a:cubicBezTo>
                      <a:cubicBezTo>
                        <a:pt x="564" y="312"/>
                        <a:pt x="591" y="322"/>
                        <a:pt x="606" y="330"/>
                      </a:cubicBezTo>
                      <a:cubicBezTo>
                        <a:pt x="629" y="341"/>
                        <a:pt x="655" y="337"/>
                        <a:pt x="678" y="34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7" name="Freeform 821"/>
                <p:cNvSpPr>
                  <a:spLocks noChangeAspect="1"/>
                </p:cNvSpPr>
                <p:nvPr/>
              </p:nvSpPr>
              <p:spPr bwMode="auto">
                <a:xfrm>
                  <a:off x="2475" y="6579"/>
                  <a:ext cx="4" cy="18"/>
                </a:xfrm>
                <a:custGeom>
                  <a:avLst/>
                  <a:gdLst>
                    <a:gd name="T0" fmla="*/ 20 w 20"/>
                    <a:gd name="T1" fmla="*/ 0 h 90"/>
                    <a:gd name="T2" fmla="*/ 2 w 20"/>
                    <a:gd name="T3" fmla="*/ 36 h 90"/>
                    <a:gd name="T4" fmla="*/ 8 w 20"/>
                    <a:gd name="T5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90">
                      <a:moveTo>
                        <a:pt x="20" y="0"/>
                      </a:moveTo>
                      <a:cubicBezTo>
                        <a:pt x="16" y="13"/>
                        <a:pt x="3" y="23"/>
                        <a:pt x="2" y="36"/>
                      </a:cubicBezTo>
                      <a:cubicBezTo>
                        <a:pt x="0" y="54"/>
                        <a:pt x="8" y="72"/>
                        <a:pt x="8" y="9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8" name="Freeform 822"/>
                <p:cNvSpPr>
                  <a:spLocks noChangeAspect="1"/>
                </p:cNvSpPr>
                <p:nvPr/>
              </p:nvSpPr>
              <p:spPr bwMode="auto">
                <a:xfrm>
                  <a:off x="2495" y="6579"/>
                  <a:ext cx="9" cy="24"/>
                </a:xfrm>
                <a:custGeom>
                  <a:avLst/>
                  <a:gdLst>
                    <a:gd name="T0" fmla="*/ 45 w 45"/>
                    <a:gd name="T1" fmla="*/ 0 h 120"/>
                    <a:gd name="T2" fmla="*/ 3 w 45"/>
                    <a:gd name="T3" fmla="*/ 66 h 120"/>
                    <a:gd name="T4" fmla="*/ 3 w 45"/>
                    <a:gd name="T5" fmla="*/ 12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5" h="120">
                      <a:moveTo>
                        <a:pt x="45" y="0"/>
                      </a:moveTo>
                      <a:cubicBezTo>
                        <a:pt x="37" y="25"/>
                        <a:pt x="8" y="38"/>
                        <a:pt x="3" y="66"/>
                      </a:cubicBezTo>
                      <a:cubicBezTo>
                        <a:pt x="0" y="84"/>
                        <a:pt x="3" y="102"/>
                        <a:pt x="3" y="12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19" name="Freeform 823"/>
                <p:cNvSpPr>
                  <a:spLocks noChangeAspect="1"/>
                </p:cNvSpPr>
                <p:nvPr/>
              </p:nvSpPr>
              <p:spPr bwMode="auto">
                <a:xfrm>
                  <a:off x="2519" y="6589"/>
                  <a:ext cx="6" cy="19"/>
                </a:xfrm>
                <a:custGeom>
                  <a:avLst/>
                  <a:gdLst>
                    <a:gd name="T0" fmla="*/ 30 w 30"/>
                    <a:gd name="T1" fmla="*/ 0 h 96"/>
                    <a:gd name="T2" fmla="*/ 0 w 30"/>
                    <a:gd name="T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0" h="96">
                      <a:moveTo>
                        <a:pt x="30" y="0"/>
                      </a:moveTo>
                      <a:cubicBezTo>
                        <a:pt x="10" y="30"/>
                        <a:pt x="0" y="61"/>
                        <a:pt x="0" y="96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0" name="Freeform 824"/>
                <p:cNvSpPr>
                  <a:spLocks noChangeAspect="1"/>
                </p:cNvSpPr>
                <p:nvPr/>
              </p:nvSpPr>
              <p:spPr bwMode="auto">
                <a:xfrm>
                  <a:off x="2539" y="6602"/>
                  <a:ext cx="14" cy="16"/>
                </a:xfrm>
                <a:custGeom>
                  <a:avLst/>
                  <a:gdLst>
                    <a:gd name="T0" fmla="*/ 73 w 73"/>
                    <a:gd name="T1" fmla="*/ 0 h 80"/>
                    <a:gd name="T2" fmla="*/ 13 w 73"/>
                    <a:gd name="T3" fmla="*/ 60 h 80"/>
                    <a:gd name="T4" fmla="*/ 1 w 73"/>
                    <a:gd name="T5" fmla="*/ 78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3" h="80">
                      <a:moveTo>
                        <a:pt x="73" y="0"/>
                      </a:moveTo>
                      <a:cubicBezTo>
                        <a:pt x="41" y="11"/>
                        <a:pt x="32" y="32"/>
                        <a:pt x="13" y="60"/>
                      </a:cubicBezTo>
                      <a:cubicBezTo>
                        <a:pt x="0" y="80"/>
                        <a:pt x="15" y="78"/>
                        <a:pt x="1" y="7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1" name="Freeform 825"/>
                <p:cNvSpPr>
                  <a:spLocks noChangeAspect="1"/>
                </p:cNvSpPr>
                <p:nvPr/>
              </p:nvSpPr>
              <p:spPr bwMode="auto">
                <a:xfrm>
                  <a:off x="2562" y="6610"/>
                  <a:ext cx="8" cy="21"/>
                </a:xfrm>
                <a:custGeom>
                  <a:avLst/>
                  <a:gdLst>
                    <a:gd name="T0" fmla="*/ 42 w 42"/>
                    <a:gd name="T1" fmla="*/ 0 h 108"/>
                    <a:gd name="T2" fmla="*/ 0 w 42"/>
                    <a:gd name="T3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2" h="108">
                      <a:moveTo>
                        <a:pt x="42" y="0"/>
                      </a:moveTo>
                      <a:cubicBezTo>
                        <a:pt x="20" y="33"/>
                        <a:pt x="0" y="67"/>
                        <a:pt x="0" y="10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2" name="Freeform 826"/>
                <p:cNvSpPr>
                  <a:spLocks noChangeAspect="1"/>
                </p:cNvSpPr>
                <p:nvPr/>
              </p:nvSpPr>
              <p:spPr bwMode="auto">
                <a:xfrm>
                  <a:off x="2587" y="6616"/>
                  <a:ext cx="9" cy="27"/>
                </a:xfrm>
                <a:custGeom>
                  <a:avLst/>
                  <a:gdLst>
                    <a:gd name="T0" fmla="*/ 42 w 42"/>
                    <a:gd name="T1" fmla="*/ 0 h 138"/>
                    <a:gd name="T2" fmla="*/ 0 w 42"/>
                    <a:gd name="T3" fmla="*/ 13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2" h="138">
                      <a:moveTo>
                        <a:pt x="42" y="0"/>
                      </a:moveTo>
                      <a:cubicBezTo>
                        <a:pt x="33" y="38"/>
                        <a:pt x="0" y="100"/>
                        <a:pt x="0" y="13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3" name="Freeform 827"/>
                <p:cNvSpPr>
                  <a:spLocks noChangeAspect="1"/>
                </p:cNvSpPr>
                <p:nvPr/>
              </p:nvSpPr>
              <p:spPr bwMode="auto">
                <a:xfrm>
                  <a:off x="2614" y="6622"/>
                  <a:ext cx="2" cy="21"/>
                </a:xfrm>
                <a:custGeom>
                  <a:avLst/>
                  <a:gdLst>
                    <a:gd name="T0" fmla="*/ 0 w 12"/>
                    <a:gd name="T1" fmla="*/ 0 h 108"/>
                    <a:gd name="T2" fmla="*/ 12 w 12"/>
                    <a:gd name="T3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108">
                      <a:moveTo>
                        <a:pt x="0" y="0"/>
                      </a:moveTo>
                      <a:cubicBezTo>
                        <a:pt x="11" y="44"/>
                        <a:pt x="12" y="55"/>
                        <a:pt x="12" y="10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4" name="Freeform 828"/>
                <p:cNvSpPr>
                  <a:spLocks noChangeAspect="1"/>
                </p:cNvSpPr>
                <p:nvPr/>
              </p:nvSpPr>
              <p:spPr bwMode="auto">
                <a:xfrm>
                  <a:off x="2646" y="6628"/>
                  <a:ext cx="6" cy="22"/>
                </a:xfrm>
                <a:custGeom>
                  <a:avLst/>
                  <a:gdLst>
                    <a:gd name="T0" fmla="*/ 0 w 32"/>
                    <a:gd name="T1" fmla="*/ 0 h 114"/>
                    <a:gd name="T2" fmla="*/ 0 w 32"/>
                    <a:gd name="T3" fmla="*/ 11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114">
                      <a:moveTo>
                        <a:pt x="0" y="0"/>
                      </a:moveTo>
                      <a:cubicBezTo>
                        <a:pt x="22" y="33"/>
                        <a:pt x="32" y="82"/>
                        <a:pt x="0" y="114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5" name="Freeform 829"/>
                <p:cNvSpPr>
                  <a:spLocks noChangeAspect="1"/>
                </p:cNvSpPr>
                <p:nvPr/>
              </p:nvSpPr>
              <p:spPr bwMode="auto">
                <a:xfrm>
                  <a:off x="2667" y="6636"/>
                  <a:ext cx="3" cy="19"/>
                </a:xfrm>
                <a:custGeom>
                  <a:avLst/>
                  <a:gdLst>
                    <a:gd name="T0" fmla="*/ 6 w 17"/>
                    <a:gd name="T1" fmla="*/ 0 h 96"/>
                    <a:gd name="T2" fmla="*/ 0 w 17"/>
                    <a:gd name="T3" fmla="*/ 96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7" h="96">
                      <a:moveTo>
                        <a:pt x="6" y="0"/>
                      </a:moveTo>
                      <a:cubicBezTo>
                        <a:pt x="17" y="32"/>
                        <a:pt x="15" y="66"/>
                        <a:pt x="0" y="96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6" name="Freeform 830"/>
                <p:cNvSpPr>
                  <a:spLocks noChangeAspect="1"/>
                </p:cNvSpPr>
                <p:nvPr/>
              </p:nvSpPr>
              <p:spPr bwMode="auto">
                <a:xfrm>
                  <a:off x="2682" y="6640"/>
                  <a:ext cx="3" cy="21"/>
                </a:xfrm>
                <a:custGeom>
                  <a:avLst/>
                  <a:gdLst>
                    <a:gd name="T0" fmla="*/ 12 w 12"/>
                    <a:gd name="T1" fmla="*/ 0 h 108"/>
                    <a:gd name="T2" fmla="*/ 6 w 12"/>
                    <a:gd name="T3" fmla="*/ 90 h 108"/>
                    <a:gd name="T4" fmla="*/ 0 w 12"/>
                    <a:gd name="T5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08">
                      <a:moveTo>
                        <a:pt x="12" y="0"/>
                      </a:moveTo>
                      <a:cubicBezTo>
                        <a:pt x="10" y="30"/>
                        <a:pt x="9" y="60"/>
                        <a:pt x="6" y="90"/>
                      </a:cubicBezTo>
                      <a:cubicBezTo>
                        <a:pt x="5" y="96"/>
                        <a:pt x="0" y="108"/>
                        <a:pt x="0" y="10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Freeform 831"/>
                <p:cNvSpPr>
                  <a:spLocks noChangeAspect="1"/>
                </p:cNvSpPr>
                <p:nvPr/>
              </p:nvSpPr>
              <p:spPr bwMode="auto">
                <a:xfrm>
                  <a:off x="2695" y="6640"/>
                  <a:ext cx="2" cy="27"/>
                </a:xfrm>
                <a:custGeom>
                  <a:avLst/>
                  <a:gdLst>
                    <a:gd name="T0" fmla="*/ 0 w 12"/>
                    <a:gd name="T1" fmla="*/ 0 h 138"/>
                    <a:gd name="T2" fmla="*/ 12 w 12"/>
                    <a:gd name="T3" fmla="*/ 13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138">
                      <a:moveTo>
                        <a:pt x="0" y="0"/>
                      </a:moveTo>
                      <a:cubicBezTo>
                        <a:pt x="5" y="53"/>
                        <a:pt x="12" y="85"/>
                        <a:pt x="12" y="13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Freeform 832"/>
                <p:cNvSpPr>
                  <a:spLocks noChangeAspect="1"/>
                </p:cNvSpPr>
                <p:nvPr/>
              </p:nvSpPr>
              <p:spPr bwMode="auto">
                <a:xfrm>
                  <a:off x="2619" y="6669"/>
                  <a:ext cx="95" cy="143"/>
                </a:xfrm>
                <a:custGeom>
                  <a:avLst/>
                  <a:gdLst>
                    <a:gd name="T0" fmla="*/ 384 w 468"/>
                    <a:gd name="T1" fmla="*/ 0 h 725"/>
                    <a:gd name="T2" fmla="*/ 450 w 468"/>
                    <a:gd name="T3" fmla="*/ 120 h 725"/>
                    <a:gd name="T4" fmla="*/ 468 w 468"/>
                    <a:gd name="T5" fmla="*/ 288 h 725"/>
                    <a:gd name="T6" fmla="*/ 462 w 468"/>
                    <a:gd name="T7" fmla="*/ 432 h 725"/>
                    <a:gd name="T8" fmla="*/ 438 w 468"/>
                    <a:gd name="T9" fmla="*/ 540 h 725"/>
                    <a:gd name="T10" fmla="*/ 384 w 468"/>
                    <a:gd name="T11" fmla="*/ 654 h 725"/>
                    <a:gd name="T12" fmla="*/ 336 w 468"/>
                    <a:gd name="T13" fmla="*/ 702 h 725"/>
                    <a:gd name="T14" fmla="*/ 300 w 468"/>
                    <a:gd name="T15" fmla="*/ 714 h 725"/>
                    <a:gd name="T16" fmla="*/ 108 w 468"/>
                    <a:gd name="T17" fmla="*/ 648 h 725"/>
                    <a:gd name="T18" fmla="*/ 84 w 468"/>
                    <a:gd name="T19" fmla="*/ 618 h 725"/>
                    <a:gd name="T20" fmla="*/ 78 w 468"/>
                    <a:gd name="T21" fmla="*/ 600 h 725"/>
                    <a:gd name="T22" fmla="*/ 54 w 468"/>
                    <a:gd name="T23" fmla="*/ 564 h 725"/>
                    <a:gd name="T24" fmla="*/ 48 w 468"/>
                    <a:gd name="T25" fmla="*/ 546 h 725"/>
                    <a:gd name="T26" fmla="*/ 0 w 468"/>
                    <a:gd name="T27" fmla="*/ 396 h 7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8" h="725">
                      <a:moveTo>
                        <a:pt x="384" y="0"/>
                      </a:moveTo>
                      <a:cubicBezTo>
                        <a:pt x="423" y="26"/>
                        <a:pt x="424" y="81"/>
                        <a:pt x="450" y="120"/>
                      </a:cubicBezTo>
                      <a:cubicBezTo>
                        <a:pt x="460" y="179"/>
                        <a:pt x="464" y="225"/>
                        <a:pt x="468" y="288"/>
                      </a:cubicBezTo>
                      <a:cubicBezTo>
                        <a:pt x="466" y="336"/>
                        <a:pt x="465" y="384"/>
                        <a:pt x="462" y="432"/>
                      </a:cubicBezTo>
                      <a:cubicBezTo>
                        <a:pt x="459" y="467"/>
                        <a:pt x="443" y="505"/>
                        <a:pt x="438" y="540"/>
                      </a:cubicBezTo>
                      <a:cubicBezTo>
                        <a:pt x="431" y="588"/>
                        <a:pt x="427" y="625"/>
                        <a:pt x="384" y="654"/>
                      </a:cubicBezTo>
                      <a:cubicBezTo>
                        <a:pt x="371" y="673"/>
                        <a:pt x="358" y="692"/>
                        <a:pt x="336" y="702"/>
                      </a:cubicBezTo>
                      <a:cubicBezTo>
                        <a:pt x="324" y="707"/>
                        <a:pt x="300" y="714"/>
                        <a:pt x="300" y="714"/>
                      </a:cubicBezTo>
                      <a:cubicBezTo>
                        <a:pt x="141" y="707"/>
                        <a:pt x="185" y="725"/>
                        <a:pt x="108" y="648"/>
                      </a:cubicBezTo>
                      <a:cubicBezTo>
                        <a:pt x="93" y="603"/>
                        <a:pt x="115" y="657"/>
                        <a:pt x="84" y="618"/>
                      </a:cubicBezTo>
                      <a:cubicBezTo>
                        <a:pt x="80" y="613"/>
                        <a:pt x="81" y="606"/>
                        <a:pt x="78" y="600"/>
                      </a:cubicBezTo>
                      <a:cubicBezTo>
                        <a:pt x="71" y="587"/>
                        <a:pt x="59" y="578"/>
                        <a:pt x="54" y="564"/>
                      </a:cubicBezTo>
                      <a:cubicBezTo>
                        <a:pt x="52" y="558"/>
                        <a:pt x="51" y="552"/>
                        <a:pt x="48" y="546"/>
                      </a:cubicBezTo>
                      <a:cubicBezTo>
                        <a:pt x="26" y="502"/>
                        <a:pt x="0" y="447"/>
                        <a:pt x="0" y="396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29" name="Freeform 833"/>
                <p:cNvSpPr>
                  <a:spLocks noChangeAspect="1"/>
                </p:cNvSpPr>
                <p:nvPr/>
              </p:nvSpPr>
              <p:spPr bwMode="auto">
                <a:xfrm>
                  <a:off x="2223" y="6570"/>
                  <a:ext cx="28" cy="14"/>
                </a:xfrm>
                <a:custGeom>
                  <a:avLst/>
                  <a:gdLst>
                    <a:gd name="T0" fmla="*/ 136 w 136"/>
                    <a:gd name="T1" fmla="*/ 24 h 72"/>
                    <a:gd name="T2" fmla="*/ 40 w 136"/>
                    <a:gd name="T3" fmla="*/ 0 h 72"/>
                    <a:gd name="T4" fmla="*/ 16 w 136"/>
                    <a:gd name="T5" fmla="*/ 72 h 72"/>
                    <a:gd name="T6" fmla="*/ 94 w 136"/>
                    <a:gd name="T7" fmla="*/ 66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6" h="72">
                      <a:moveTo>
                        <a:pt x="136" y="24"/>
                      </a:moveTo>
                      <a:cubicBezTo>
                        <a:pt x="103" y="19"/>
                        <a:pt x="72" y="11"/>
                        <a:pt x="40" y="0"/>
                      </a:cubicBezTo>
                      <a:cubicBezTo>
                        <a:pt x="0" y="13"/>
                        <a:pt x="11" y="31"/>
                        <a:pt x="16" y="72"/>
                      </a:cubicBezTo>
                      <a:cubicBezTo>
                        <a:pt x="90" y="66"/>
                        <a:pt x="64" y="66"/>
                        <a:pt x="94" y="66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0" name="Freeform 834"/>
                <p:cNvSpPr>
                  <a:spLocks noChangeAspect="1"/>
                </p:cNvSpPr>
                <p:nvPr/>
              </p:nvSpPr>
              <p:spPr bwMode="auto">
                <a:xfrm>
                  <a:off x="2204" y="6568"/>
                  <a:ext cx="25" cy="14"/>
                </a:xfrm>
                <a:custGeom>
                  <a:avLst/>
                  <a:gdLst>
                    <a:gd name="T0" fmla="*/ 97 w 97"/>
                    <a:gd name="T1" fmla="*/ 16 h 85"/>
                    <a:gd name="T2" fmla="*/ 19 w 97"/>
                    <a:gd name="T3" fmla="*/ 10 h 85"/>
                    <a:gd name="T4" fmla="*/ 85 w 97"/>
                    <a:gd name="T5" fmla="*/ 70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7" h="85">
                      <a:moveTo>
                        <a:pt x="97" y="16"/>
                      </a:moveTo>
                      <a:cubicBezTo>
                        <a:pt x="48" y="0"/>
                        <a:pt x="74" y="2"/>
                        <a:pt x="19" y="10"/>
                      </a:cubicBezTo>
                      <a:cubicBezTo>
                        <a:pt x="0" y="85"/>
                        <a:pt x="11" y="70"/>
                        <a:pt x="85" y="7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1" name="Freeform 835"/>
                <p:cNvSpPr>
                  <a:spLocks noChangeAspect="1"/>
                </p:cNvSpPr>
                <p:nvPr/>
              </p:nvSpPr>
              <p:spPr bwMode="auto">
                <a:xfrm>
                  <a:off x="2183" y="6567"/>
                  <a:ext cx="24" cy="17"/>
                </a:xfrm>
                <a:custGeom>
                  <a:avLst/>
                  <a:gdLst>
                    <a:gd name="T0" fmla="*/ 120 w 120"/>
                    <a:gd name="T1" fmla="*/ 26 h 88"/>
                    <a:gd name="T2" fmla="*/ 0 w 120"/>
                    <a:gd name="T3" fmla="*/ 44 h 88"/>
                    <a:gd name="T4" fmla="*/ 6 w 120"/>
                    <a:gd name="T5" fmla="*/ 68 h 88"/>
                    <a:gd name="T6" fmla="*/ 120 w 120"/>
                    <a:gd name="T7" fmla="*/ 62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0" h="88">
                      <a:moveTo>
                        <a:pt x="120" y="26"/>
                      </a:moveTo>
                      <a:cubicBezTo>
                        <a:pt x="85" y="22"/>
                        <a:pt x="15" y="0"/>
                        <a:pt x="0" y="44"/>
                      </a:cubicBezTo>
                      <a:cubicBezTo>
                        <a:pt x="2" y="52"/>
                        <a:pt x="1" y="62"/>
                        <a:pt x="6" y="68"/>
                      </a:cubicBezTo>
                      <a:cubicBezTo>
                        <a:pt x="22" y="88"/>
                        <a:pt x="104" y="78"/>
                        <a:pt x="120" y="62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2" name="Freeform 836"/>
                <p:cNvSpPr>
                  <a:spLocks noChangeAspect="1"/>
                </p:cNvSpPr>
                <p:nvPr/>
              </p:nvSpPr>
              <p:spPr bwMode="auto">
                <a:xfrm>
                  <a:off x="2158" y="6568"/>
                  <a:ext cx="27" cy="17"/>
                </a:xfrm>
                <a:custGeom>
                  <a:avLst/>
                  <a:gdLst>
                    <a:gd name="T0" fmla="*/ 126 w 132"/>
                    <a:gd name="T1" fmla="*/ 21 h 88"/>
                    <a:gd name="T2" fmla="*/ 6 w 132"/>
                    <a:gd name="T3" fmla="*/ 39 h 88"/>
                    <a:gd name="T4" fmla="*/ 12 w 132"/>
                    <a:gd name="T5" fmla="*/ 75 h 88"/>
                    <a:gd name="T6" fmla="*/ 132 w 132"/>
                    <a:gd name="T7" fmla="*/ 8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2" h="88">
                      <a:moveTo>
                        <a:pt x="126" y="21"/>
                      </a:moveTo>
                      <a:cubicBezTo>
                        <a:pt x="85" y="17"/>
                        <a:pt x="32" y="0"/>
                        <a:pt x="6" y="39"/>
                      </a:cubicBezTo>
                      <a:cubicBezTo>
                        <a:pt x="8" y="51"/>
                        <a:pt x="0" y="71"/>
                        <a:pt x="12" y="75"/>
                      </a:cubicBezTo>
                      <a:cubicBezTo>
                        <a:pt x="50" y="88"/>
                        <a:pt x="132" y="81"/>
                        <a:pt x="132" y="81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3" name="Freeform 837"/>
                <p:cNvSpPr>
                  <a:spLocks noChangeAspect="1"/>
                </p:cNvSpPr>
                <p:nvPr/>
              </p:nvSpPr>
              <p:spPr bwMode="auto">
                <a:xfrm>
                  <a:off x="2124" y="6570"/>
                  <a:ext cx="37" cy="14"/>
                </a:xfrm>
                <a:custGeom>
                  <a:avLst/>
                  <a:gdLst>
                    <a:gd name="T0" fmla="*/ 182 w 182"/>
                    <a:gd name="T1" fmla="*/ 20 h 70"/>
                    <a:gd name="T2" fmla="*/ 68 w 182"/>
                    <a:gd name="T3" fmla="*/ 2 h 70"/>
                    <a:gd name="T4" fmla="*/ 26 w 182"/>
                    <a:gd name="T5" fmla="*/ 62 h 70"/>
                    <a:gd name="T6" fmla="*/ 44 w 182"/>
                    <a:gd name="T7" fmla="*/ 68 h 70"/>
                    <a:gd name="T8" fmla="*/ 176 w 182"/>
                    <a:gd name="T9" fmla="*/ 6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2" h="70">
                      <a:moveTo>
                        <a:pt x="182" y="20"/>
                      </a:moveTo>
                      <a:cubicBezTo>
                        <a:pt x="121" y="0"/>
                        <a:pt x="159" y="9"/>
                        <a:pt x="68" y="2"/>
                      </a:cubicBezTo>
                      <a:cubicBezTo>
                        <a:pt x="35" y="7"/>
                        <a:pt x="0" y="16"/>
                        <a:pt x="26" y="62"/>
                      </a:cubicBezTo>
                      <a:cubicBezTo>
                        <a:pt x="29" y="67"/>
                        <a:pt x="38" y="68"/>
                        <a:pt x="44" y="68"/>
                      </a:cubicBezTo>
                      <a:cubicBezTo>
                        <a:pt x="88" y="70"/>
                        <a:pt x="132" y="68"/>
                        <a:pt x="176" y="6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4" name="Freeform 838"/>
                <p:cNvSpPr>
                  <a:spLocks noChangeAspect="1"/>
                </p:cNvSpPr>
                <p:nvPr/>
              </p:nvSpPr>
              <p:spPr bwMode="auto">
                <a:xfrm>
                  <a:off x="2334" y="6572"/>
                  <a:ext cx="140" cy="43"/>
                </a:xfrm>
                <a:custGeom>
                  <a:avLst/>
                  <a:gdLst>
                    <a:gd name="T0" fmla="*/ 679 w 687"/>
                    <a:gd name="T1" fmla="*/ 216 h 216"/>
                    <a:gd name="T2" fmla="*/ 655 w 687"/>
                    <a:gd name="T3" fmla="*/ 162 h 216"/>
                    <a:gd name="T4" fmla="*/ 565 w 687"/>
                    <a:gd name="T5" fmla="*/ 114 h 216"/>
                    <a:gd name="T6" fmla="*/ 511 w 687"/>
                    <a:gd name="T7" fmla="*/ 84 h 216"/>
                    <a:gd name="T8" fmla="*/ 475 w 687"/>
                    <a:gd name="T9" fmla="*/ 72 h 216"/>
                    <a:gd name="T10" fmla="*/ 421 w 687"/>
                    <a:gd name="T11" fmla="*/ 78 h 216"/>
                    <a:gd name="T12" fmla="*/ 373 w 687"/>
                    <a:gd name="T13" fmla="*/ 36 h 216"/>
                    <a:gd name="T14" fmla="*/ 331 w 687"/>
                    <a:gd name="T15" fmla="*/ 42 h 216"/>
                    <a:gd name="T16" fmla="*/ 295 w 687"/>
                    <a:gd name="T17" fmla="*/ 54 h 216"/>
                    <a:gd name="T18" fmla="*/ 241 w 687"/>
                    <a:gd name="T19" fmla="*/ 30 h 216"/>
                    <a:gd name="T20" fmla="*/ 157 w 687"/>
                    <a:gd name="T21" fmla="*/ 30 h 216"/>
                    <a:gd name="T22" fmla="*/ 145 w 687"/>
                    <a:gd name="T23" fmla="*/ 12 h 216"/>
                    <a:gd name="T24" fmla="*/ 109 w 687"/>
                    <a:gd name="T25" fmla="*/ 0 h 216"/>
                    <a:gd name="T26" fmla="*/ 19 w 687"/>
                    <a:gd name="T27" fmla="*/ 24 h 216"/>
                    <a:gd name="T28" fmla="*/ 127 w 687"/>
                    <a:gd name="T29" fmla="*/ 72 h 216"/>
                    <a:gd name="T30" fmla="*/ 169 w 687"/>
                    <a:gd name="T31" fmla="*/ 102 h 216"/>
                    <a:gd name="T32" fmla="*/ 205 w 687"/>
                    <a:gd name="T33" fmla="*/ 114 h 216"/>
                    <a:gd name="T34" fmla="*/ 289 w 687"/>
                    <a:gd name="T35" fmla="*/ 66 h 216"/>
                    <a:gd name="T36" fmla="*/ 295 w 687"/>
                    <a:gd name="T37" fmla="*/ 90 h 2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87" h="216">
                      <a:moveTo>
                        <a:pt x="679" y="216"/>
                      </a:moveTo>
                      <a:cubicBezTo>
                        <a:pt x="667" y="134"/>
                        <a:pt x="687" y="199"/>
                        <a:pt x="655" y="162"/>
                      </a:cubicBezTo>
                      <a:cubicBezTo>
                        <a:pt x="610" y="110"/>
                        <a:pt x="646" y="126"/>
                        <a:pt x="565" y="114"/>
                      </a:cubicBezTo>
                      <a:cubicBezTo>
                        <a:pt x="545" y="107"/>
                        <a:pt x="531" y="91"/>
                        <a:pt x="511" y="84"/>
                      </a:cubicBezTo>
                      <a:cubicBezTo>
                        <a:pt x="499" y="80"/>
                        <a:pt x="475" y="72"/>
                        <a:pt x="475" y="72"/>
                      </a:cubicBezTo>
                      <a:cubicBezTo>
                        <a:pt x="457" y="74"/>
                        <a:pt x="439" y="80"/>
                        <a:pt x="421" y="78"/>
                      </a:cubicBezTo>
                      <a:cubicBezTo>
                        <a:pt x="405" y="77"/>
                        <a:pt x="386" y="45"/>
                        <a:pt x="373" y="36"/>
                      </a:cubicBezTo>
                      <a:cubicBezTo>
                        <a:pt x="359" y="38"/>
                        <a:pt x="345" y="39"/>
                        <a:pt x="331" y="42"/>
                      </a:cubicBezTo>
                      <a:cubicBezTo>
                        <a:pt x="319" y="45"/>
                        <a:pt x="295" y="54"/>
                        <a:pt x="295" y="54"/>
                      </a:cubicBezTo>
                      <a:cubicBezTo>
                        <a:pt x="275" y="47"/>
                        <a:pt x="261" y="37"/>
                        <a:pt x="241" y="30"/>
                      </a:cubicBezTo>
                      <a:cubicBezTo>
                        <a:pt x="230" y="31"/>
                        <a:pt x="177" y="43"/>
                        <a:pt x="157" y="30"/>
                      </a:cubicBezTo>
                      <a:cubicBezTo>
                        <a:pt x="151" y="26"/>
                        <a:pt x="151" y="16"/>
                        <a:pt x="145" y="12"/>
                      </a:cubicBezTo>
                      <a:cubicBezTo>
                        <a:pt x="134" y="5"/>
                        <a:pt x="109" y="0"/>
                        <a:pt x="109" y="0"/>
                      </a:cubicBezTo>
                      <a:cubicBezTo>
                        <a:pt x="67" y="5"/>
                        <a:pt x="51" y="3"/>
                        <a:pt x="19" y="24"/>
                      </a:cubicBezTo>
                      <a:cubicBezTo>
                        <a:pt x="0" y="82"/>
                        <a:pt x="97" y="70"/>
                        <a:pt x="127" y="72"/>
                      </a:cubicBezTo>
                      <a:cubicBezTo>
                        <a:pt x="137" y="102"/>
                        <a:pt x="127" y="88"/>
                        <a:pt x="169" y="102"/>
                      </a:cubicBezTo>
                      <a:cubicBezTo>
                        <a:pt x="181" y="106"/>
                        <a:pt x="205" y="114"/>
                        <a:pt x="205" y="114"/>
                      </a:cubicBezTo>
                      <a:cubicBezTo>
                        <a:pt x="344" y="103"/>
                        <a:pt x="254" y="136"/>
                        <a:pt x="289" y="66"/>
                      </a:cubicBezTo>
                      <a:cubicBezTo>
                        <a:pt x="296" y="53"/>
                        <a:pt x="295" y="88"/>
                        <a:pt x="295" y="9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5" name="Freeform 839"/>
                <p:cNvSpPr>
                  <a:spLocks noChangeAspect="1"/>
                </p:cNvSpPr>
                <p:nvPr/>
              </p:nvSpPr>
              <p:spPr bwMode="auto">
                <a:xfrm>
                  <a:off x="2392" y="6590"/>
                  <a:ext cx="28" cy="9"/>
                </a:xfrm>
                <a:custGeom>
                  <a:avLst/>
                  <a:gdLst>
                    <a:gd name="T0" fmla="*/ 0 w 138"/>
                    <a:gd name="T1" fmla="*/ 24 h 48"/>
                    <a:gd name="T2" fmla="*/ 66 w 138"/>
                    <a:gd name="T3" fmla="*/ 42 h 48"/>
                    <a:gd name="T4" fmla="*/ 84 w 138"/>
                    <a:gd name="T5" fmla="*/ 48 h 48"/>
                    <a:gd name="T6" fmla="*/ 138 w 138"/>
                    <a:gd name="T7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8" h="48">
                      <a:moveTo>
                        <a:pt x="0" y="24"/>
                      </a:moveTo>
                      <a:cubicBezTo>
                        <a:pt x="42" y="32"/>
                        <a:pt x="20" y="27"/>
                        <a:pt x="66" y="42"/>
                      </a:cubicBezTo>
                      <a:cubicBezTo>
                        <a:pt x="72" y="44"/>
                        <a:pt x="84" y="48"/>
                        <a:pt x="84" y="48"/>
                      </a:cubicBezTo>
                      <a:cubicBezTo>
                        <a:pt x="124" y="42"/>
                        <a:pt x="138" y="46"/>
                        <a:pt x="138" y="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6" name="Freeform 840"/>
                <p:cNvSpPr>
                  <a:spLocks noChangeAspect="1"/>
                </p:cNvSpPr>
                <p:nvPr/>
              </p:nvSpPr>
              <p:spPr bwMode="auto">
                <a:xfrm>
                  <a:off x="2447" y="6598"/>
                  <a:ext cx="21" cy="27"/>
                </a:xfrm>
                <a:custGeom>
                  <a:avLst/>
                  <a:gdLst>
                    <a:gd name="T0" fmla="*/ 102 w 102"/>
                    <a:gd name="T1" fmla="*/ 138 h 138"/>
                    <a:gd name="T2" fmla="*/ 54 w 102"/>
                    <a:gd name="T3" fmla="*/ 96 h 138"/>
                    <a:gd name="T4" fmla="*/ 36 w 102"/>
                    <a:gd name="T5" fmla="*/ 84 h 138"/>
                    <a:gd name="T6" fmla="*/ 0 w 102"/>
                    <a:gd name="T7" fmla="*/ 42 h 138"/>
                    <a:gd name="T8" fmla="*/ 6 w 102"/>
                    <a:gd name="T9" fmla="*/ 0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2" h="138">
                      <a:moveTo>
                        <a:pt x="102" y="138"/>
                      </a:moveTo>
                      <a:cubicBezTo>
                        <a:pt x="82" y="108"/>
                        <a:pt x="96" y="124"/>
                        <a:pt x="54" y="96"/>
                      </a:cubicBezTo>
                      <a:cubicBezTo>
                        <a:pt x="48" y="92"/>
                        <a:pt x="36" y="84"/>
                        <a:pt x="36" y="84"/>
                      </a:cubicBezTo>
                      <a:cubicBezTo>
                        <a:pt x="21" y="62"/>
                        <a:pt x="8" y="67"/>
                        <a:pt x="0" y="42"/>
                      </a:cubicBezTo>
                      <a:cubicBezTo>
                        <a:pt x="7" y="8"/>
                        <a:pt x="6" y="22"/>
                        <a:pt x="6" y="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7" name="Freeform 841"/>
                <p:cNvSpPr>
                  <a:spLocks noChangeAspect="1"/>
                </p:cNvSpPr>
                <p:nvPr/>
              </p:nvSpPr>
              <p:spPr bwMode="auto">
                <a:xfrm>
                  <a:off x="2418" y="6596"/>
                  <a:ext cx="27" cy="14"/>
                </a:xfrm>
                <a:custGeom>
                  <a:avLst/>
                  <a:gdLst>
                    <a:gd name="T0" fmla="*/ 132 w 132"/>
                    <a:gd name="T1" fmla="*/ 68 h 68"/>
                    <a:gd name="T2" fmla="*/ 102 w 132"/>
                    <a:gd name="T3" fmla="*/ 32 h 68"/>
                    <a:gd name="T4" fmla="*/ 48 w 132"/>
                    <a:gd name="T5" fmla="*/ 14 h 68"/>
                    <a:gd name="T6" fmla="*/ 30 w 132"/>
                    <a:gd name="T7" fmla="*/ 2 h 68"/>
                    <a:gd name="T8" fmla="*/ 0 w 132"/>
                    <a:gd name="T9" fmla="*/ 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2" h="68">
                      <a:moveTo>
                        <a:pt x="132" y="68"/>
                      </a:moveTo>
                      <a:cubicBezTo>
                        <a:pt x="125" y="57"/>
                        <a:pt x="114" y="39"/>
                        <a:pt x="102" y="32"/>
                      </a:cubicBezTo>
                      <a:cubicBezTo>
                        <a:pt x="85" y="23"/>
                        <a:pt x="64" y="25"/>
                        <a:pt x="48" y="14"/>
                      </a:cubicBezTo>
                      <a:cubicBezTo>
                        <a:pt x="42" y="10"/>
                        <a:pt x="37" y="4"/>
                        <a:pt x="30" y="2"/>
                      </a:cubicBezTo>
                      <a:cubicBezTo>
                        <a:pt x="20" y="0"/>
                        <a:pt x="10" y="2"/>
                        <a:pt x="0" y="2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8" name="Freeform 842"/>
                <p:cNvSpPr>
                  <a:spLocks noChangeAspect="1"/>
                </p:cNvSpPr>
                <p:nvPr/>
              </p:nvSpPr>
              <p:spPr bwMode="auto">
                <a:xfrm>
                  <a:off x="2359" y="6582"/>
                  <a:ext cx="10" cy="3"/>
                </a:xfrm>
                <a:custGeom>
                  <a:avLst/>
                  <a:gdLst>
                    <a:gd name="T0" fmla="*/ 48 w 48"/>
                    <a:gd name="T1" fmla="*/ 0 h 18"/>
                    <a:gd name="T2" fmla="*/ 0 w 48"/>
                    <a:gd name="T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8" h="18">
                      <a:moveTo>
                        <a:pt x="48" y="0"/>
                      </a:moveTo>
                      <a:cubicBezTo>
                        <a:pt x="31" y="6"/>
                        <a:pt x="18" y="18"/>
                        <a:pt x="0" y="18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39" name="Freeform 843"/>
                <p:cNvSpPr>
                  <a:spLocks noChangeAspect="1"/>
                </p:cNvSpPr>
                <p:nvPr/>
              </p:nvSpPr>
              <p:spPr bwMode="auto">
                <a:xfrm>
                  <a:off x="2288" y="6560"/>
                  <a:ext cx="170" cy="25"/>
                </a:xfrm>
                <a:custGeom>
                  <a:avLst/>
                  <a:gdLst>
                    <a:gd name="T0" fmla="*/ 246 w 834"/>
                    <a:gd name="T1" fmla="*/ 127 h 127"/>
                    <a:gd name="T2" fmla="*/ 0 w 834"/>
                    <a:gd name="T3" fmla="*/ 49 h 127"/>
                    <a:gd name="T4" fmla="*/ 156 w 834"/>
                    <a:gd name="T5" fmla="*/ 13 h 127"/>
                    <a:gd name="T6" fmla="*/ 654 w 834"/>
                    <a:gd name="T7" fmla="*/ 49 h 127"/>
                    <a:gd name="T8" fmla="*/ 750 w 834"/>
                    <a:gd name="T9" fmla="*/ 61 h 127"/>
                    <a:gd name="T10" fmla="*/ 834 w 834"/>
                    <a:gd name="T11" fmla="*/ 91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34" h="127">
                      <a:moveTo>
                        <a:pt x="246" y="127"/>
                      </a:moveTo>
                      <a:cubicBezTo>
                        <a:pt x="182" y="63"/>
                        <a:pt x="81" y="76"/>
                        <a:pt x="0" y="49"/>
                      </a:cubicBezTo>
                      <a:cubicBezTo>
                        <a:pt x="16" y="0"/>
                        <a:pt x="130" y="14"/>
                        <a:pt x="156" y="13"/>
                      </a:cubicBezTo>
                      <a:cubicBezTo>
                        <a:pt x="325" y="18"/>
                        <a:pt x="487" y="40"/>
                        <a:pt x="654" y="49"/>
                      </a:cubicBezTo>
                      <a:cubicBezTo>
                        <a:pt x="666" y="50"/>
                        <a:pt x="734" y="57"/>
                        <a:pt x="750" y="61"/>
                      </a:cubicBezTo>
                      <a:cubicBezTo>
                        <a:pt x="773" y="66"/>
                        <a:pt x="811" y="91"/>
                        <a:pt x="834" y="91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0" name="Freeform 844"/>
                <p:cNvSpPr>
                  <a:spLocks noChangeAspect="1"/>
                </p:cNvSpPr>
                <p:nvPr/>
              </p:nvSpPr>
              <p:spPr bwMode="auto">
                <a:xfrm>
                  <a:off x="2440" y="6560"/>
                  <a:ext cx="236" cy="76"/>
                </a:xfrm>
                <a:custGeom>
                  <a:avLst/>
                  <a:gdLst>
                    <a:gd name="T0" fmla="*/ 0 w 1164"/>
                    <a:gd name="T1" fmla="*/ 24 h 384"/>
                    <a:gd name="T2" fmla="*/ 114 w 1164"/>
                    <a:gd name="T3" fmla="*/ 0 h 384"/>
                    <a:gd name="T4" fmla="*/ 420 w 1164"/>
                    <a:gd name="T5" fmla="*/ 12 h 384"/>
                    <a:gd name="T6" fmla="*/ 576 w 1164"/>
                    <a:gd name="T7" fmla="*/ 42 h 384"/>
                    <a:gd name="T8" fmla="*/ 720 w 1164"/>
                    <a:gd name="T9" fmla="*/ 78 h 384"/>
                    <a:gd name="T10" fmla="*/ 756 w 1164"/>
                    <a:gd name="T11" fmla="*/ 90 h 384"/>
                    <a:gd name="T12" fmla="*/ 774 w 1164"/>
                    <a:gd name="T13" fmla="*/ 96 h 384"/>
                    <a:gd name="T14" fmla="*/ 750 w 1164"/>
                    <a:gd name="T15" fmla="*/ 144 h 384"/>
                    <a:gd name="T16" fmla="*/ 870 w 1164"/>
                    <a:gd name="T17" fmla="*/ 156 h 384"/>
                    <a:gd name="T18" fmla="*/ 960 w 1164"/>
                    <a:gd name="T19" fmla="*/ 198 h 384"/>
                    <a:gd name="T20" fmla="*/ 1032 w 1164"/>
                    <a:gd name="T21" fmla="*/ 246 h 384"/>
                    <a:gd name="T22" fmla="*/ 1068 w 1164"/>
                    <a:gd name="T23" fmla="*/ 270 h 384"/>
                    <a:gd name="T24" fmla="*/ 1122 w 1164"/>
                    <a:gd name="T25" fmla="*/ 336 h 384"/>
                    <a:gd name="T26" fmla="*/ 1152 w 1164"/>
                    <a:gd name="T27" fmla="*/ 366 h 384"/>
                    <a:gd name="T28" fmla="*/ 1164 w 1164"/>
                    <a:gd name="T29" fmla="*/ 38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64" h="384">
                      <a:moveTo>
                        <a:pt x="0" y="24"/>
                      </a:moveTo>
                      <a:cubicBezTo>
                        <a:pt x="41" y="10"/>
                        <a:pt x="70" y="5"/>
                        <a:pt x="114" y="0"/>
                      </a:cubicBezTo>
                      <a:cubicBezTo>
                        <a:pt x="166" y="1"/>
                        <a:pt x="341" y="4"/>
                        <a:pt x="420" y="12"/>
                      </a:cubicBezTo>
                      <a:cubicBezTo>
                        <a:pt x="471" y="17"/>
                        <a:pt x="524" y="35"/>
                        <a:pt x="576" y="42"/>
                      </a:cubicBezTo>
                      <a:cubicBezTo>
                        <a:pt x="623" y="58"/>
                        <a:pt x="673" y="62"/>
                        <a:pt x="720" y="78"/>
                      </a:cubicBezTo>
                      <a:cubicBezTo>
                        <a:pt x="732" y="82"/>
                        <a:pt x="744" y="86"/>
                        <a:pt x="756" y="90"/>
                      </a:cubicBezTo>
                      <a:cubicBezTo>
                        <a:pt x="762" y="92"/>
                        <a:pt x="774" y="96"/>
                        <a:pt x="774" y="96"/>
                      </a:cubicBezTo>
                      <a:cubicBezTo>
                        <a:pt x="784" y="127"/>
                        <a:pt x="768" y="118"/>
                        <a:pt x="750" y="144"/>
                      </a:cubicBezTo>
                      <a:cubicBezTo>
                        <a:pt x="807" y="163"/>
                        <a:pt x="723" y="137"/>
                        <a:pt x="870" y="156"/>
                      </a:cubicBezTo>
                      <a:cubicBezTo>
                        <a:pt x="905" y="161"/>
                        <a:pt x="932" y="179"/>
                        <a:pt x="960" y="198"/>
                      </a:cubicBezTo>
                      <a:cubicBezTo>
                        <a:pt x="985" y="214"/>
                        <a:pt x="1007" y="232"/>
                        <a:pt x="1032" y="246"/>
                      </a:cubicBezTo>
                      <a:cubicBezTo>
                        <a:pt x="1045" y="253"/>
                        <a:pt x="1068" y="270"/>
                        <a:pt x="1068" y="270"/>
                      </a:cubicBezTo>
                      <a:cubicBezTo>
                        <a:pt x="1077" y="297"/>
                        <a:pt x="1099" y="321"/>
                        <a:pt x="1122" y="336"/>
                      </a:cubicBezTo>
                      <a:cubicBezTo>
                        <a:pt x="1154" y="384"/>
                        <a:pt x="1112" y="326"/>
                        <a:pt x="1152" y="366"/>
                      </a:cubicBezTo>
                      <a:cubicBezTo>
                        <a:pt x="1157" y="371"/>
                        <a:pt x="1164" y="384"/>
                        <a:pt x="1164" y="384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1" name="Freeform 845"/>
                <p:cNvSpPr>
                  <a:spLocks noChangeAspect="1"/>
                </p:cNvSpPr>
                <p:nvPr/>
              </p:nvSpPr>
              <p:spPr bwMode="auto">
                <a:xfrm>
                  <a:off x="2460" y="6573"/>
                  <a:ext cx="87" cy="12"/>
                </a:xfrm>
                <a:custGeom>
                  <a:avLst/>
                  <a:gdLst>
                    <a:gd name="T0" fmla="*/ 0 w 426"/>
                    <a:gd name="T1" fmla="*/ 18 h 60"/>
                    <a:gd name="T2" fmla="*/ 192 w 426"/>
                    <a:gd name="T3" fmla="*/ 0 h 60"/>
                    <a:gd name="T4" fmla="*/ 288 w 426"/>
                    <a:gd name="T5" fmla="*/ 6 h 60"/>
                    <a:gd name="T6" fmla="*/ 342 w 426"/>
                    <a:gd name="T7" fmla="*/ 30 h 60"/>
                    <a:gd name="T8" fmla="*/ 426 w 426"/>
                    <a:gd name="T9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6" h="60">
                      <a:moveTo>
                        <a:pt x="0" y="18"/>
                      </a:moveTo>
                      <a:cubicBezTo>
                        <a:pt x="75" y="14"/>
                        <a:pt x="123" y="9"/>
                        <a:pt x="192" y="0"/>
                      </a:cubicBezTo>
                      <a:cubicBezTo>
                        <a:pt x="224" y="2"/>
                        <a:pt x="256" y="2"/>
                        <a:pt x="288" y="6"/>
                      </a:cubicBezTo>
                      <a:cubicBezTo>
                        <a:pt x="340" y="13"/>
                        <a:pt x="309" y="15"/>
                        <a:pt x="342" y="30"/>
                      </a:cubicBezTo>
                      <a:cubicBezTo>
                        <a:pt x="369" y="42"/>
                        <a:pt x="399" y="47"/>
                        <a:pt x="426" y="6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2" name="Freeform 846"/>
                <p:cNvSpPr>
                  <a:spLocks noChangeAspect="1"/>
                </p:cNvSpPr>
                <p:nvPr/>
              </p:nvSpPr>
              <p:spPr bwMode="auto">
                <a:xfrm>
                  <a:off x="2553" y="6572"/>
                  <a:ext cx="40" cy="41"/>
                </a:xfrm>
                <a:custGeom>
                  <a:avLst/>
                  <a:gdLst>
                    <a:gd name="T0" fmla="*/ 0 w 198"/>
                    <a:gd name="T1" fmla="*/ 0 h 210"/>
                    <a:gd name="T2" fmla="*/ 72 w 198"/>
                    <a:gd name="T3" fmla="*/ 60 h 210"/>
                    <a:gd name="T4" fmla="*/ 102 w 198"/>
                    <a:gd name="T5" fmla="*/ 108 h 210"/>
                    <a:gd name="T6" fmla="*/ 138 w 198"/>
                    <a:gd name="T7" fmla="*/ 180 h 210"/>
                    <a:gd name="T8" fmla="*/ 198 w 198"/>
                    <a:gd name="T9" fmla="*/ 21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8" h="210">
                      <a:moveTo>
                        <a:pt x="0" y="0"/>
                      </a:moveTo>
                      <a:cubicBezTo>
                        <a:pt x="15" y="46"/>
                        <a:pt x="37" y="37"/>
                        <a:pt x="72" y="60"/>
                      </a:cubicBezTo>
                      <a:cubicBezTo>
                        <a:pt x="86" y="101"/>
                        <a:pt x="67" y="52"/>
                        <a:pt x="102" y="108"/>
                      </a:cubicBezTo>
                      <a:cubicBezTo>
                        <a:pt x="114" y="128"/>
                        <a:pt x="119" y="165"/>
                        <a:pt x="138" y="180"/>
                      </a:cubicBezTo>
                      <a:cubicBezTo>
                        <a:pt x="154" y="193"/>
                        <a:pt x="183" y="195"/>
                        <a:pt x="198" y="21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3" name="Freeform 847"/>
                <p:cNvSpPr>
                  <a:spLocks noChangeAspect="1"/>
                </p:cNvSpPr>
                <p:nvPr/>
              </p:nvSpPr>
              <p:spPr bwMode="auto">
                <a:xfrm>
                  <a:off x="1918" y="6695"/>
                  <a:ext cx="53" cy="57"/>
                </a:xfrm>
                <a:custGeom>
                  <a:avLst/>
                  <a:gdLst>
                    <a:gd name="T0" fmla="*/ 0 w 204"/>
                    <a:gd name="T1" fmla="*/ 228 h 228"/>
                    <a:gd name="T2" fmla="*/ 54 w 204"/>
                    <a:gd name="T3" fmla="*/ 180 h 228"/>
                    <a:gd name="T4" fmla="*/ 90 w 204"/>
                    <a:gd name="T5" fmla="*/ 120 h 228"/>
                    <a:gd name="T6" fmla="*/ 156 w 204"/>
                    <a:gd name="T7" fmla="*/ 66 h 228"/>
                    <a:gd name="T8" fmla="*/ 204 w 204"/>
                    <a:gd name="T9" fmla="*/ 0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4" h="228">
                      <a:moveTo>
                        <a:pt x="0" y="228"/>
                      </a:moveTo>
                      <a:cubicBezTo>
                        <a:pt x="19" y="213"/>
                        <a:pt x="39" y="198"/>
                        <a:pt x="54" y="180"/>
                      </a:cubicBezTo>
                      <a:cubicBezTo>
                        <a:pt x="69" y="162"/>
                        <a:pt x="73" y="139"/>
                        <a:pt x="90" y="120"/>
                      </a:cubicBezTo>
                      <a:cubicBezTo>
                        <a:pt x="107" y="101"/>
                        <a:pt x="137" y="86"/>
                        <a:pt x="156" y="66"/>
                      </a:cubicBezTo>
                      <a:cubicBezTo>
                        <a:pt x="175" y="46"/>
                        <a:pt x="189" y="23"/>
                        <a:pt x="204" y="0"/>
                      </a:cubicBezTo>
                    </a:path>
                  </a:pathLst>
                </a:custGeom>
                <a:gradFill rotWithShape="1">
                  <a:gsLst>
                    <a:gs pos="0">
                      <a:srgbClr val="663300">
                        <a:alpha val="39999"/>
                      </a:srgbClr>
                    </a:gs>
                    <a:gs pos="100000">
                      <a:srgbClr val="996633"/>
                    </a:gs>
                  </a:gsLst>
                  <a:path path="rect">
                    <a:fillToRect r="100000" b="100000"/>
                  </a:path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44" name="Freeform 848"/>
                <p:cNvSpPr>
                  <a:spLocks noChangeAspect="1"/>
                </p:cNvSpPr>
                <p:nvPr/>
              </p:nvSpPr>
              <p:spPr bwMode="auto">
                <a:xfrm>
                  <a:off x="2607" y="6643"/>
                  <a:ext cx="89" cy="128"/>
                </a:xfrm>
                <a:custGeom>
                  <a:avLst/>
                  <a:gdLst>
                    <a:gd name="T0" fmla="*/ 290 w 441"/>
                    <a:gd name="T1" fmla="*/ 42 h 623"/>
                    <a:gd name="T2" fmla="*/ 326 w 441"/>
                    <a:gd name="T3" fmla="*/ 90 h 623"/>
                    <a:gd name="T4" fmla="*/ 380 w 441"/>
                    <a:gd name="T5" fmla="*/ 174 h 623"/>
                    <a:gd name="T6" fmla="*/ 410 w 441"/>
                    <a:gd name="T7" fmla="*/ 228 h 623"/>
                    <a:gd name="T8" fmla="*/ 428 w 441"/>
                    <a:gd name="T9" fmla="*/ 336 h 623"/>
                    <a:gd name="T10" fmla="*/ 440 w 441"/>
                    <a:gd name="T11" fmla="*/ 372 h 623"/>
                    <a:gd name="T12" fmla="*/ 386 w 441"/>
                    <a:gd name="T13" fmla="*/ 576 h 623"/>
                    <a:gd name="T14" fmla="*/ 314 w 441"/>
                    <a:gd name="T15" fmla="*/ 618 h 623"/>
                    <a:gd name="T16" fmla="*/ 194 w 441"/>
                    <a:gd name="T17" fmla="*/ 612 h 623"/>
                    <a:gd name="T18" fmla="*/ 140 w 441"/>
                    <a:gd name="T19" fmla="*/ 540 h 623"/>
                    <a:gd name="T20" fmla="*/ 110 w 441"/>
                    <a:gd name="T21" fmla="*/ 486 h 623"/>
                    <a:gd name="T22" fmla="*/ 80 w 441"/>
                    <a:gd name="T23" fmla="*/ 396 h 623"/>
                    <a:gd name="T24" fmla="*/ 50 w 441"/>
                    <a:gd name="T25" fmla="*/ 342 h 623"/>
                    <a:gd name="T26" fmla="*/ 8 w 441"/>
                    <a:gd name="T27" fmla="*/ 180 h 623"/>
                    <a:gd name="T28" fmla="*/ 2 w 441"/>
                    <a:gd name="T29" fmla="*/ 0 h 6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41" h="623">
                      <a:moveTo>
                        <a:pt x="290" y="42"/>
                      </a:moveTo>
                      <a:cubicBezTo>
                        <a:pt x="298" y="66"/>
                        <a:pt x="305" y="76"/>
                        <a:pt x="326" y="90"/>
                      </a:cubicBezTo>
                      <a:cubicBezTo>
                        <a:pt x="345" y="119"/>
                        <a:pt x="351" y="155"/>
                        <a:pt x="380" y="174"/>
                      </a:cubicBezTo>
                      <a:cubicBezTo>
                        <a:pt x="408" y="215"/>
                        <a:pt x="399" y="196"/>
                        <a:pt x="410" y="228"/>
                      </a:cubicBezTo>
                      <a:cubicBezTo>
                        <a:pt x="414" y="263"/>
                        <a:pt x="419" y="301"/>
                        <a:pt x="428" y="336"/>
                      </a:cubicBezTo>
                      <a:cubicBezTo>
                        <a:pt x="431" y="348"/>
                        <a:pt x="440" y="372"/>
                        <a:pt x="440" y="372"/>
                      </a:cubicBezTo>
                      <a:cubicBezTo>
                        <a:pt x="437" y="420"/>
                        <a:pt x="441" y="539"/>
                        <a:pt x="386" y="576"/>
                      </a:cubicBezTo>
                      <a:cubicBezTo>
                        <a:pt x="361" y="593"/>
                        <a:pt x="338" y="602"/>
                        <a:pt x="314" y="618"/>
                      </a:cubicBezTo>
                      <a:cubicBezTo>
                        <a:pt x="274" y="616"/>
                        <a:pt x="232" y="623"/>
                        <a:pt x="194" y="612"/>
                      </a:cubicBezTo>
                      <a:cubicBezTo>
                        <a:pt x="190" y="611"/>
                        <a:pt x="151" y="551"/>
                        <a:pt x="140" y="540"/>
                      </a:cubicBezTo>
                      <a:cubicBezTo>
                        <a:pt x="129" y="508"/>
                        <a:pt x="138" y="527"/>
                        <a:pt x="110" y="486"/>
                      </a:cubicBezTo>
                      <a:cubicBezTo>
                        <a:pt x="95" y="464"/>
                        <a:pt x="89" y="422"/>
                        <a:pt x="80" y="396"/>
                      </a:cubicBezTo>
                      <a:cubicBezTo>
                        <a:pt x="74" y="378"/>
                        <a:pt x="58" y="360"/>
                        <a:pt x="50" y="342"/>
                      </a:cubicBezTo>
                      <a:cubicBezTo>
                        <a:pt x="27" y="290"/>
                        <a:pt x="26" y="233"/>
                        <a:pt x="8" y="180"/>
                      </a:cubicBezTo>
                      <a:cubicBezTo>
                        <a:pt x="0" y="60"/>
                        <a:pt x="2" y="120"/>
                        <a:pt x="2" y="0"/>
                      </a:cubicBezTo>
                    </a:path>
                  </a:pathLst>
                </a:custGeom>
                <a:solidFill>
                  <a:srgbClr val="663300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9" name="Group 849"/>
              <p:cNvGrpSpPr>
                <a:grpSpLocks noChangeAspect="1"/>
              </p:cNvGrpSpPr>
              <p:nvPr/>
            </p:nvGrpSpPr>
            <p:grpSpPr bwMode="auto">
              <a:xfrm>
                <a:off x="5842802" y="2661584"/>
                <a:ext cx="662495" cy="299334"/>
                <a:chOff x="2162" y="5929"/>
                <a:chExt cx="565" cy="254"/>
              </a:xfrm>
            </p:grpSpPr>
            <p:sp>
              <p:nvSpPr>
                <p:cNvPr id="270" name="Freeform 850"/>
                <p:cNvSpPr>
                  <a:spLocks noChangeAspect="1"/>
                </p:cNvSpPr>
                <p:nvPr/>
              </p:nvSpPr>
              <p:spPr bwMode="auto">
                <a:xfrm rot="-1650612">
                  <a:off x="2162" y="5929"/>
                  <a:ext cx="565" cy="254"/>
                </a:xfrm>
                <a:custGeom>
                  <a:avLst/>
                  <a:gdLst>
                    <a:gd name="T0" fmla="*/ 60 w 1396"/>
                    <a:gd name="T1" fmla="*/ 163 h 1033"/>
                    <a:gd name="T2" fmla="*/ 114 w 1396"/>
                    <a:gd name="T3" fmla="*/ 253 h 1033"/>
                    <a:gd name="T4" fmla="*/ 156 w 1396"/>
                    <a:gd name="T5" fmla="*/ 337 h 1033"/>
                    <a:gd name="T6" fmla="*/ 270 w 1396"/>
                    <a:gd name="T7" fmla="*/ 535 h 1033"/>
                    <a:gd name="T8" fmla="*/ 288 w 1396"/>
                    <a:gd name="T9" fmla="*/ 547 h 1033"/>
                    <a:gd name="T10" fmla="*/ 306 w 1396"/>
                    <a:gd name="T11" fmla="*/ 565 h 1033"/>
                    <a:gd name="T12" fmla="*/ 318 w 1396"/>
                    <a:gd name="T13" fmla="*/ 583 h 1033"/>
                    <a:gd name="T14" fmla="*/ 354 w 1396"/>
                    <a:gd name="T15" fmla="*/ 607 h 1033"/>
                    <a:gd name="T16" fmla="*/ 468 w 1396"/>
                    <a:gd name="T17" fmla="*/ 691 h 1033"/>
                    <a:gd name="T18" fmla="*/ 498 w 1396"/>
                    <a:gd name="T19" fmla="*/ 727 h 1033"/>
                    <a:gd name="T20" fmla="*/ 630 w 1396"/>
                    <a:gd name="T21" fmla="*/ 799 h 1033"/>
                    <a:gd name="T22" fmla="*/ 696 w 1396"/>
                    <a:gd name="T23" fmla="*/ 817 h 1033"/>
                    <a:gd name="T24" fmla="*/ 786 w 1396"/>
                    <a:gd name="T25" fmla="*/ 865 h 1033"/>
                    <a:gd name="T26" fmla="*/ 858 w 1396"/>
                    <a:gd name="T27" fmla="*/ 877 h 1033"/>
                    <a:gd name="T28" fmla="*/ 1032 w 1396"/>
                    <a:gd name="T29" fmla="*/ 943 h 1033"/>
                    <a:gd name="T30" fmla="*/ 1086 w 1396"/>
                    <a:gd name="T31" fmla="*/ 967 h 1033"/>
                    <a:gd name="T32" fmla="*/ 1278 w 1396"/>
                    <a:gd name="T33" fmla="*/ 1033 h 1033"/>
                    <a:gd name="T34" fmla="*/ 1374 w 1396"/>
                    <a:gd name="T35" fmla="*/ 1009 h 1033"/>
                    <a:gd name="T36" fmla="*/ 1386 w 1396"/>
                    <a:gd name="T37" fmla="*/ 973 h 1033"/>
                    <a:gd name="T38" fmla="*/ 1392 w 1396"/>
                    <a:gd name="T39" fmla="*/ 955 h 1033"/>
                    <a:gd name="T40" fmla="*/ 1380 w 1396"/>
                    <a:gd name="T41" fmla="*/ 871 h 1033"/>
                    <a:gd name="T42" fmla="*/ 1326 w 1396"/>
                    <a:gd name="T43" fmla="*/ 847 h 1033"/>
                    <a:gd name="T44" fmla="*/ 1206 w 1396"/>
                    <a:gd name="T45" fmla="*/ 823 h 1033"/>
                    <a:gd name="T46" fmla="*/ 1104 w 1396"/>
                    <a:gd name="T47" fmla="*/ 793 h 1033"/>
                    <a:gd name="T48" fmla="*/ 1062 w 1396"/>
                    <a:gd name="T49" fmla="*/ 769 h 1033"/>
                    <a:gd name="T50" fmla="*/ 990 w 1396"/>
                    <a:gd name="T51" fmla="*/ 751 h 1033"/>
                    <a:gd name="T52" fmla="*/ 972 w 1396"/>
                    <a:gd name="T53" fmla="*/ 745 h 1033"/>
                    <a:gd name="T54" fmla="*/ 876 w 1396"/>
                    <a:gd name="T55" fmla="*/ 655 h 1033"/>
                    <a:gd name="T56" fmla="*/ 834 w 1396"/>
                    <a:gd name="T57" fmla="*/ 583 h 1033"/>
                    <a:gd name="T58" fmla="*/ 762 w 1396"/>
                    <a:gd name="T59" fmla="*/ 439 h 1033"/>
                    <a:gd name="T60" fmla="*/ 738 w 1396"/>
                    <a:gd name="T61" fmla="*/ 403 h 1033"/>
                    <a:gd name="T62" fmla="*/ 732 w 1396"/>
                    <a:gd name="T63" fmla="*/ 385 h 1033"/>
                    <a:gd name="T64" fmla="*/ 654 w 1396"/>
                    <a:gd name="T65" fmla="*/ 295 h 1033"/>
                    <a:gd name="T66" fmla="*/ 564 w 1396"/>
                    <a:gd name="T67" fmla="*/ 223 h 1033"/>
                    <a:gd name="T68" fmla="*/ 420 w 1396"/>
                    <a:gd name="T69" fmla="*/ 121 h 1033"/>
                    <a:gd name="T70" fmla="*/ 114 w 1396"/>
                    <a:gd name="T71" fmla="*/ 1 h 1033"/>
                    <a:gd name="T72" fmla="*/ 36 w 1396"/>
                    <a:gd name="T73" fmla="*/ 7 h 1033"/>
                    <a:gd name="T74" fmla="*/ 24 w 1396"/>
                    <a:gd name="T75" fmla="*/ 25 h 1033"/>
                    <a:gd name="T76" fmla="*/ 0 w 1396"/>
                    <a:gd name="T77" fmla="*/ 109 h 1033"/>
                    <a:gd name="T78" fmla="*/ 6 w 1396"/>
                    <a:gd name="T79" fmla="*/ 145 h 1033"/>
                    <a:gd name="T80" fmla="*/ 24 w 1396"/>
                    <a:gd name="T81" fmla="*/ 151 h 1033"/>
                    <a:gd name="T82" fmla="*/ 66 w 1396"/>
                    <a:gd name="T83" fmla="*/ 175 h 1033"/>
                    <a:gd name="T84" fmla="*/ 96 w 1396"/>
                    <a:gd name="T85" fmla="*/ 115 h 1033"/>
                    <a:gd name="T86" fmla="*/ 132 w 1396"/>
                    <a:gd name="T87" fmla="*/ 103 h 1033"/>
                    <a:gd name="T88" fmla="*/ 396 w 1396"/>
                    <a:gd name="T89" fmla="*/ 151 h 1033"/>
                    <a:gd name="T90" fmla="*/ 468 w 1396"/>
                    <a:gd name="T91" fmla="*/ 187 h 1033"/>
                    <a:gd name="T92" fmla="*/ 522 w 1396"/>
                    <a:gd name="T93" fmla="*/ 223 h 1033"/>
                    <a:gd name="T94" fmla="*/ 612 w 1396"/>
                    <a:gd name="T95" fmla="*/ 301 h 1033"/>
                    <a:gd name="T96" fmla="*/ 636 w 1396"/>
                    <a:gd name="T97" fmla="*/ 331 h 1033"/>
                    <a:gd name="T98" fmla="*/ 660 w 1396"/>
                    <a:gd name="T99" fmla="*/ 361 h 1033"/>
                    <a:gd name="T100" fmla="*/ 672 w 1396"/>
                    <a:gd name="T101" fmla="*/ 379 h 1033"/>
                    <a:gd name="T102" fmla="*/ 690 w 1396"/>
                    <a:gd name="T103" fmla="*/ 391 h 1033"/>
                    <a:gd name="T104" fmla="*/ 696 w 1396"/>
                    <a:gd name="T105" fmla="*/ 409 h 1033"/>
                    <a:gd name="T106" fmla="*/ 756 w 1396"/>
                    <a:gd name="T107" fmla="*/ 481 h 1033"/>
                    <a:gd name="T108" fmla="*/ 822 w 1396"/>
                    <a:gd name="T109" fmla="*/ 589 h 1033"/>
                    <a:gd name="T110" fmla="*/ 870 w 1396"/>
                    <a:gd name="T111" fmla="*/ 649 h 10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396" h="1033">
                      <a:moveTo>
                        <a:pt x="60" y="163"/>
                      </a:moveTo>
                      <a:cubicBezTo>
                        <a:pt x="88" y="191"/>
                        <a:pt x="87" y="226"/>
                        <a:pt x="114" y="253"/>
                      </a:cubicBezTo>
                      <a:cubicBezTo>
                        <a:pt x="125" y="286"/>
                        <a:pt x="127" y="317"/>
                        <a:pt x="156" y="337"/>
                      </a:cubicBezTo>
                      <a:cubicBezTo>
                        <a:pt x="199" y="401"/>
                        <a:pt x="227" y="471"/>
                        <a:pt x="270" y="535"/>
                      </a:cubicBezTo>
                      <a:cubicBezTo>
                        <a:pt x="274" y="541"/>
                        <a:pt x="282" y="542"/>
                        <a:pt x="288" y="547"/>
                      </a:cubicBezTo>
                      <a:cubicBezTo>
                        <a:pt x="295" y="552"/>
                        <a:pt x="301" y="558"/>
                        <a:pt x="306" y="565"/>
                      </a:cubicBezTo>
                      <a:cubicBezTo>
                        <a:pt x="311" y="571"/>
                        <a:pt x="313" y="578"/>
                        <a:pt x="318" y="583"/>
                      </a:cubicBezTo>
                      <a:cubicBezTo>
                        <a:pt x="329" y="592"/>
                        <a:pt x="354" y="607"/>
                        <a:pt x="354" y="607"/>
                      </a:cubicBezTo>
                      <a:cubicBezTo>
                        <a:pt x="381" y="648"/>
                        <a:pt x="433" y="656"/>
                        <a:pt x="468" y="691"/>
                      </a:cubicBezTo>
                      <a:cubicBezTo>
                        <a:pt x="479" y="702"/>
                        <a:pt x="486" y="717"/>
                        <a:pt x="498" y="727"/>
                      </a:cubicBezTo>
                      <a:cubicBezTo>
                        <a:pt x="532" y="757"/>
                        <a:pt x="587" y="785"/>
                        <a:pt x="630" y="799"/>
                      </a:cubicBezTo>
                      <a:cubicBezTo>
                        <a:pt x="652" y="806"/>
                        <a:pt x="676" y="806"/>
                        <a:pt x="696" y="817"/>
                      </a:cubicBezTo>
                      <a:cubicBezTo>
                        <a:pt x="724" y="832"/>
                        <a:pt x="754" y="859"/>
                        <a:pt x="786" y="865"/>
                      </a:cubicBezTo>
                      <a:cubicBezTo>
                        <a:pt x="836" y="874"/>
                        <a:pt x="821" y="866"/>
                        <a:pt x="858" y="877"/>
                      </a:cubicBezTo>
                      <a:cubicBezTo>
                        <a:pt x="917" y="895"/>
                        <a:pt x="972" y="928"/>
                        <a:pt x="1032" y="943"/>
                      </a:cubicBezTo>
                      <a:cubicBezTo>
                        <a:pt x="1048" y="954"/>
                        <a:pt x="1086" y="967"/>
                        <a:pt x="1086" y="967"/>
                      </a:cubicBezTo>
                      <a:cubicBezTo>
                        <a:pt x="1132" y="1013"/>
                        <a:pt x="1216" y="1026"/>
                        <a:pt x="1278" y="1033"/>
                      </a:cubicBezTo>
                      <a:cubicBezTo>
                        <a:pt x="1324" y="1028"/>
                        <a:pt x="1340" y="1032"/>
                        <a:pt x="1374" y="1009"/>
                      </a:cubicBezTo>
                      <a:cubicBezTo>
                        <a:pt x="1378" y="997"/>
                        <a:pt x="1382" y="985"/>
                        <a:pt x="1386" y="973"/>
                      </a:cubicBezTo>
                      <a:cubicBezTo>
                        <a:pt x="1388" y="967"/>
                        <a:pt x="1392" y="955"/>
                        <a:pt x="1392" y="955"/>
                      </a:cubicBezTo>
                      <a:cubicBezTo>
                        <a:pt x="1389" y="927"/>
                        <a:pt x="1396" y="895"/>
                        <a:pt x="1380" y="871"/>
                      </a:cubicBezTo>
                      <a:cubicBezTo>
                        <a:pt x="1372" y="859"/>
                        <a:pt x="1333" y="849"/>
                        <a:pt x="1326" y="847"/>
                      </a:cubicBezTo>
                      <a:cubicBezTo>
                        <a:pt x="1287" y="834"/>
                        <a:pt x="1247" y="828"/>
                        <a:pt x="1206" y="823"/>
                      </a:cubicBezTo>
                      <a:cubicBezTo>
                        <a:pt x="1174" y="815"/>
                        <a:pt x="1134" y="808"/>
                        <a:pt x="1104" y="793"/>
                      </a:cubicBezTo>
                      <a:cubicBezTo>
                        <a:pt x="1090" y="786"/>
                        <a:pt x="1077" y="774"/>
                        <a:pt x="1062" y="769"/>
                      </a:cubicBezTo>
                      <a:cubicBezTo>
                        <a:pt x="1039" y="761"/>
                        <a:pt x="1013" y="759"/>
                        <a:pt x="990" y="751"/>
                      </a:cubicBezTo>
                      <a:cubicBezTo>
                        <a:pt x="984" y="749"/>
                        <a:pt x="972" y="745"/>
                        <a:pt x="972" y="745"/>
                      </a:cubicBezTo>
                      <a:cubicBezTo>
                        <a:pt x="948" y="709"/>
                        <a:pt x="897" y="698"/>
                        <a:pt x="876" y="655"/>
                      </a:cubicBezTo>
                      <a:cubicBezTo>
                        <a:pt x="864" y="631"/>
                        <a:pt x="842" y="608"/>
                        <a:pt x="834" y="583"/>
                      </a:cubicBezTo>
                      <a:cubicBezTo>
                        <a:pt x="819" y="537"/>
                        <a:pt x="796" y="473"/>
                        <a:pt x="762" y="439"/>
                      </a:cubicBezTo>
                      <a:cubicBezTo>
                        <a:pt x="748" y="384"/>
                        <a:pt x="768" y="441"/>
                        <a:pt x="738" y="403"/>
                      </a:cubicBezTo>
                      <a:cubicBezTo>
                        <a:pt x="734" y="398"/>
                        <a:pt x="735" y="391"/>
                        <a:pt x="732" y="385"/>
                      </a:cubicBezTo>
                      <a:cubicBezTo>
                        <a:pt x="716" y="353"/>
                        <a:pt x="683" y="315"/>
                        <a:pt x="654" y="295"/>
                      </a:cubicBezTo>
                      <a:cubicBezTo>
                        <a:pt x="632" y="262"/>
                        <a:pt x="594" y="248"/>
                        <a:pt x="564" y="223"/>
                      </a:cubicBezTo>
                      <a:cubicBezTo>
                        <a:pt x="537" y="200"/>
                        <a:pt x="455" y="133"/>
                        <a:pt x="420" y="121"/>
                      </a:cubicBezTo>
                      <a:cubicBezTo>
                        <a:pt x="334" y="56"/>
                        <a:pt x="218" y="27"/>
                        <a:pt x="114" y="1"/>
                      </a:cubicBezTo>
                      <a:cubicBezTo>
                        <a:pt x="88" y="3"/>
                        <a:pt x="61" y="0"/>
                        <a:pt x="36" y="7"/>
                      </a:cubicBezTo>
                      <a:cubicBezTo>
                        <a:pt x="29" y="9"/>
                        <a:pt x="27" y="18"/>
                        <a:pt x="24" y="25"/>
                      </a:cubicBezTo>
                      <a:cubicBezTo>
                        <a:pt x="12" y="52"/>
                        <a:pt x="6" y="81"/>
                        <a:pt x="0" y="109"/>
                      </a:cubicBezTo>
                      <a:cubicBezTo>
                        <a:pt x="2" y="121"/>
                        <a:pt x="0" y="134"/>
                        <a:pt x="6" y="145"/>
                      </a:cubicBezTo>
                      <a:cubicBezTo>
                        <a:pt x="9" y="150"/>
                        <a:pt x="18" y="149"/>
                        <a:pt x="24" y="151"/>
                      </a:cubicBezTo>
                      <a:cubicBezTo>
                        <a:pt x="45" y="160"/>
                        <a:pt x="48" y="163"/>
                        <a:pt x="66" y="175"/>
                      </a:cubicBezTo>
                      <a:cubicBezTo>
                        <a:pt x="75" y="137"/>
                        <a:pt x="67" y="158"/>
                        <a:pt x="96" y="115"/>
                      </a:cubicBezTo>
                      <a:cubicBezTo>
                        <a:pt x="103" y="104"/>
                        <a:pt x="132" y="103"/>
                        <a:pt x="132" y="103"/>
                      </a:cubicBezTo>
                      <a:cubicBezTo>
                        <a:pt x="237" y="109"/>
                        <a:pt x="301" y="119"/>
                        <a:pt x="396" y="151"/>
                      </a:cubicBezTo>
                      <a:cubicBezTo>
                        <a:pt x="421" y="159"/>
                        <a:pt x="442" y="178"/>
                        <a:pt x="468" y="187"/>
                      </a:cubicBezTo>
                      <a:cubicBezTo>
                        <a:pt x="486" y="205"/>
                        <a:pt x="503" y="207"/>
                        <a:pt x="522" y="223"/>
                      </a:cubicBezTo>
                      <a:cubicBezTo>
                        <a:pt x="553" y="248"/>
                        <a:pt x="579" y="279"/>
                        <a:pt x="612" y="301"/>
                      </a:cubicBezTo>
                      <a:cubicBezTo>
                        <a:pt x="627" y="346"/>
                        <a:pt x="605" y="292"/>
                        <a:pt x="636" y="331"/>
                      </a:cubicBezTo>
                      <a:cubicBezTo>
                        <a:pt x="669" y="372"/>
                        <a:pt x="608" y="327"/>
                        <a:pt x="660" y="361"/>
                      </a:cubicBezTo>
                      <a:cubicBezTo>
                        <a:pt x="664" y="367"/>
                        <a:pt x="667" y="374"/>
                        <a:pt x="672" y="379"/>
                      </a:cubicBezTo>
                      <a:cubicBezTo>
                        <a:pt x="677" y="384"/>
                        <a:pt x="685" y="385"/>
                        <a:pt x="690" y="391"/>
                      </a:cubicBezTo>
                      <a:cubicBezTo>
                        <a:pt x="694" y="396"/>
                        <a:pt x="692" y="404"/>
                        <a:pt x="696" y="409"/>
                      </a:cubicBezTo>
                      <a:cubicBezTo>
                        <a:pt x="713" y="434"/>
                        <a:pt x="738" y="456"/>
                        <a:pt x="756" y="481"/>
                      </a:cubicBezTo>
                      <a:cubicBezTo>
                        <a:pt x="779" y="513"/>
                        <a:pt x="793" y="570"/>
                        <a:pt x="822" y="589"/>
                      </a:cubicBezTo>
                      <a:cubicBezTo>
                        <a:pt x="836" y="610"/>
                        <a:pt x="853" y="632"/>
                        <a:pt x="870" y="649"/>
                      </a:cubicBezTo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Freeform 851"/>
                <p:cNvSpPr>
                  <a:spLocks noChangeAspect="1"/>
                </p:cNvSpPr>
                <p:nvPr/>
              </p:nvSpPr>
              <p:spPr bwMode="auto">
                <a:xfrm rot="21337777" flipH="1">
                  <a:off x="2173" y="6018"/>
                  <a:ext cx="343" cy="71"/>
                </a:xfrm>
                <a:custGeom>
                  <a:avLst/>
                  <a:gdLst>
                    <a:gd name="T0" fmla="*/ 0 w 343"/>
                    <a:gd name="T1" fmla="*/ 55 h 62"/>
                    <a:gd name="T2" fmla="*/ 343 w 343"/>
                    <a:gd name="T3" fmla="*/ 62 h 62"/>
                    <a:gd name="T4" fmla="*/ 343 w 343"/>
                    <a:gd name="T5" fmla="*/ 48 h 62"/>
                    <a:gd name="T6" fmla="*/ 329 w 343"/>
                    <a:gd name="T7" fmla="*/ 31 h 62"/>
                    <a:gd name="T8" fmla="*/ 264 w 343"/>
                    <a:gd name="T9" fmla="*/ 12 h 62"/>
                    <a:gd name="T10" fmla="*/ 221 w 343"/>
                    <a:gd name="T11" fmla="*/ 7 h 62"/>
                    <a:gd name="T12" fmla="*/ 178 w 343"/>
                    <a:gd name="T13" fmla="*/ 0 h 62"/>
                    <a:gd name="T14" fmla="*/ 135 w 343"/>
                    <a:gd name="T15" fmla="*/ 12 h 62"/>
                    <a:gd name="T16" fmla="*/ 101 w 343"/>
                    <a:gd name="T17" fmla="*/ 19 h 62"/>
                    <a:gd name="T18" fmla="*/ 70 w 343"/>
                    <a:gd name="T19" fmla="*/ 26 h 62"/>
                    <a:gd name="T20" fmla="*/ 31 w 343"/>
                    <a:gd name="T21" fmla="*/ 43 h 62"/>
                    <a:gd name="T22" fmla="*/ 0 w 343"/>
                    <a:gd name="T23" fmla="*/ 55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43" h="62">
                      <a:moveTo>
                        <a:pt x="0" y="55"/>
                      </a:moveTo>
                      <a:lnTo>
                        <a:pt x="343" y="62"/>
                      </a:lnTo>
                      <a:lnTo>
                        <a:pt x="343" y="48"/>
                      </a:lnTo>
                      <a:lnTo>
                        <a:pt x="329" y="31"/>
                      </a:lnTo>
                      <a:lnTo>
                        <a:pt x="264" y="12"/>
                      </a:lnTo>
                      <a:lnTo>
                        <a:pt x="221" y="7"/>
                      </a:lnTo>
                      <a:lnTo>
                        <a:pt x="178" y="0"/>
                      </a:lnTo>
                      <a:lnTo>
                        <a:pt x="135" y="12"/>
                      </a:lnTo>
                      <a:lnTo>
                        <a:pt x="101" y="19"/>
                      </a:lnTo>
                      <a:lnTo>
                        <a:pt x="70" y="26"/>
                      </a:lnTo>
                      <a:lnTo>
                        <a:pt x="31" y="43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Freeform 852"/>
                <p:cNvSpPr>
                  <a:spLocks noChangeAspect="1"/>
                </p:cNvSpPr>
                <p:nvPr/>
              </p:nvSpPr>
              <p:spPr bwMode="auto">
                <a:xfrm rot="21337777" flipH="1">
                  <a:off x="2284" y="6043"/>
                  <a:ext cx="269" cy="37"/>
                </a:xfrm>
                <a:custGeom>
                  <a:avLst/>
                  <a:gdLst>
                    <a:gd name="T0" fmla="*/ 0 w 269"/>
                    <a:gd name="T1" fmla="*/ 40 h 41"/>
                    <a:gd name="T2" fmla="*/ 67 w 269"/>
                    <a:gd name="T3" fmla="*/ 38 h 41"/>
                    <a:gd name="T4" fmla="*/ 101 w 269"/>
                    <a:gd name="T5" fmla="*/ 26 h 41"/>
                    <a:gd name="T6" fmla="*/ 166 w 269"/>
                    <a:gd name="T7" fmla="*/ 6 h 41"/>
                    <a:gd name="T8" fmla="*/ 243 w 269"/>
                    <a:gd name="T9" fmla="*/ 6 h 41"/>
                    <a:gd name="T10" fmla="*/ 262 w 269"/>
                    <a:gd name="T11" fmla="*/ 40 h 41"/>
                    <a:gd name="T12" fmla="*/ 247 w 269"/>
                    <a:gd name="T13" fmla="*/ 11 h 41"/>
                    <a:gd name="T14" fmla="*/ 269 w 269"/>
                    <a:gd name="T15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9" h="41">
                      <a:moveTo>
                        <a:pt x="0" y="40"/>
                      </a:moveTo>
                      <a:cubicBezTo>
                        <a:pt x="25" y="40"/>
                        <a:pt x="50" y="40"/>
                        <a:pt x="67" y="38"/>
                      </a:cubicBezTo>
                      <a:cubicBezTo>
                        <a:pt x="84" y="36"/>
                        <a:pt x="85" y="31"/>
                        <a:pt x="101" y="26"/>
                      </a:cubicBezTo>
                      <a:cubicBezTo>
                        <a:pt x="117" y="21"/>
                        <a:pt x="142" y="9"/>
                        <a:pt x="166" y="6"/>
                      </a:cubicBezTo>
                      <a:cubicBezTo>
                        <a:pt x="190" y="3"/>
                        <a:pt x="227" y="0"/>
                        <a:pt x="243" y="6"/>
                      </a:cubicBezTo>
                      <a:cubicBezTo>
                        <a:pt x="259" y="12"/>
                        <a:pt x="261" y="39"/>
                        <a:pt x="262" y="40"/>
                      </a:cubicBezTo>
                      <a:cubicBezTo>
                        <a:pt x="263" y="41"/>
                        <a:pt x="246" y="17"/>
                        <a:pt x="247" y="11"/>
                      </a:cubicBezTo>
                      <a:cubicBezTo>
                        <a:pt x="248" y="5"/>
                        <a:pt x="266" y="4"/>
                        <a:pt x="269" y="2"/>
                      </a:cubicBezTo>
                    </a:path>
                  </a:pathLst>
                </a:cu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7" name="Freeform 853"/>
              <p:cNvSpPr>
                <a:spLocks noChangeAspect="1"/>
              </p:cNvSpPr>
              <p:nvPr/>
            </p:nvSpPr>
            <p:spPr bwMode="auto">
              <a:xfrm rot="1958377">
                <a:off x="4663058" y="2135098"/>
                <a:ext cx="122562" cy="154396"/>
              </a:xfrm>
              <a:custGeom>
                <a:avLst/>
                <a:gdLst>
                  <a:gd name="T0" fmla="*/ 69 w 402"/>
                  <a:gd name="T1" fmla="*/ 30 h 280"/>
                  <a:gd name="T2" fmla="*/ 106 w 402"/>
                  <a:gd name="T3" fmla="*/ 0 h 280"/>
                  <a:gd name="T4" fmla="*/ 175 w 402"/>
                  <a:gd name="T5" fmla="*/ 0 h 280"/>
                  <a:gd name="T6" fmla="*/ 303 w 402"/>
                  <a:gd name="T7" fmla="*/ 68 h 280"/>
                  <a:gd name="T8" fmla="*/ 402 w 402"/>
                  <a:gd name="T9" fmla="*/ 159 h 280"/>
                  <a:gd name="T10" fmla="*/ 402 w 402"/>
                  <a:gd name="T11" fmla="*/ 257 h 280"/>
                  <a:gd name="T12" fmla="*/ 349 w 402"/>
                  <a:gd name="T13" fmla="*/ 280 h 280"/>
                  <a:gd name="T14" fmla="*/ 205 w 402"/>
                  <a:gd name="T15" fmla="*/ 227 h 280"/>
                  <a:gd name="T16" fmla="*/ 129 w 402"/>
                  <a:gd name="T17" fmla="*/ 197 h 280"/>
                  <a:gd name="T18" fmla="*/ 31 w 402"/>
                  <a:gd name="T19" fmla="*/ 113 h 280"/>
                  <a:gd name="T20" fmla="*/ 0 w 402"/>
                  <a:gd name="T21" fmla="*/ 76 h 280"/>
                  <a:gd name="T22" fmla="*/ 69 w 402"/>
                  <a:gd name="T23" fmla="*/ 3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2" h="280">
                    <a:moveTo>
                      <a:pt x="69" y="30"/>
                    </a:moveTo>
                    <a:lnTo>
                      <a:pt x="106" y="0"/>
                    </a:lnTo>
                    <a:lnTo>
                      <a:pt x="175" y="0"/>
                    </a:lnTo>
                    <a:lnTo>
                      <a:pt x="303" y="68"/>
                    </a:lnTo>
                    <a:lnTo>
                      <a:pt x="402" y="159"/>
                    </a:lnTo>
                    <a:lnTo>
                      <a:pt x="402" y="257"/>
                    </a:lnTo>
                    <a:lnTo>
                      <a:pt x="349" y="280"/>
                    </a:lnTo>
                    <a:lnTo>
                      <a:pt x="205" y="227"/>
                    </a:lnTo>
                    <a:lnTo>
                      <a:pt x="129" y="197"/>
                    </a:lnTo>
                    <a:lnTo>
                      <a:pt x="31" y="113"/>
                    </a:lnTo>
                    <a:lnTo>
                      <a:pt x="0" y="76"/>
                    </a:lnTo>
                    <a:lnTo>
                      <a:pt x="69" y="3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68" name="Group 854"/>
              <p:cNvGrpSpPr>
                <a:grpSpLocks noChangeAspect="1"/>
              </p:cNvGrpSpPr>
              <p:nvPr/>
            </p:nvGrpSpPr>
            <p:grpSpPr bwMode="auto">
              <a:xfrm rot="1798131">
                <a:off x="4583365" y="1143000"/>
                <a:ext cx="277754" cy="614401"/>
                <a:chOff x="2001" y="152"/>
                <a:chExt cx="642" cy="1371"/>
              </a:xfrm>
            </p:grpSpPr>
            <p:sp>
              <p:nvSpPr>
                <p:cNvPr id="230" name="Freeform 855"/>
                <p:cNvSpPr>
                  <a:spLocks noChangeAspect="1"/>
                </p:cNvSpPr>
                <p:nvPr/>
              </p:nvSpPr>
              <p:spPr bwMode="auto">
                <a:xfrm>
                  <a:off x="2001" y="553"/>
                  <a:ext cx="629" cy="970"/>
                </a:xfrm>
                <a:custGeom>
                  <a:avLst/>
                  <a:gdLst>
                    <a:gd name="T0" fmla="*/ 0 w 629"/>
                    <a:gd name="T1" fmla="*/ 970 h 970"/>
                    <a:gd name="T2" fmla="*/ 121 w 629"/>
                    <a:gd name="T3" fmla="*/ 917 h 970"/>
                    <a:gd name="T4" fmla="*/ 227 w 629"/>
                    <a:gd name="T5" fmla="*/ 948 h 970"/>
                    <a:gd name="T6" fmla="*/ 288 w 629"/>
                    <a:gd name="T7" fmla="*/ 887 h 970"/>
                    <a:gd name="T8" fmla="*/ 439 w 629"/>
                    <a:gd name="T9" fmla="*/ 705 h 970"/>
                    <a:gd name="T10" fmla="*/ 561 w 629"/>
                    <a:gd name="T11" fmla="*/ 576 h 970"/>
                    <a:gd name="T12" fmla="*/ 599 w 629"/>
                    <a:gd name="T13" fmla="*/ 440 h 970"/>
                    <a:gd name="T14" fmla="*/ 629 w 629"/>
                    <a:gd name="T15" fmla="*/ 243 h 970"/>
                    <a:gd name="T16" fmla="*/ 629 w 629"/>
                    <a:gd name="T17" fmla="*/ 84 h 970"/>
                    <a:gd name="T18" fmla="*/ 576 w 629"/>
                    <a:gd name="T19" fmla="*/ 0 h 970"/>
                    <a:gd name="T20" fmla="*/ 417 w 629"/>
                    <a:gd name="T21" fmla="*/ 84 h 970"/>
                    <a:gd name="T22" fmla="*/ 341 w 629"/>
                    <a:gd name="T23" fmla="*/ 281 h 970"/>
                    <a:gd name="T24" fmla="*/ 258 w 629"/>
                    <a:gd name="T25" fmla="*/ 546 h 970"/>
                    <a:gd name="T26" fmla="*/ 174 w 629"/>
                    <a:gd name="T27" fmla="*/ 713 h 970"/>
                    <a:gd name="T28" fmla="*/ 114 w 629"/>
                    <a:gd name="T29" fmla="*/ 925 h 970"/>
                    <a:gd name="T30" fmla="*/ 0 w 629"/>
                    <a:gd name="T31" fmla="*/ 970 h 9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29" h="970">
                      <a:moveTo>
                        <a:pt x="0" y="970"/>
                      </a:moveTo>
                      <a:lnTo>
                        <a:pt x="121" y="917"/>
                      </a:lnTo>
                      <a:lnTo>
                        <a:pt x="227" y="948"/>
                      </a:lnTo>
                      <a:lnTo>
                        <a:pt x="288" y="887"/>
                      </a:lnTo>
                      <a:lnTo>
                        <a:pt x="439" y="705"/>
                      </a:lnTo>
                      <a:lnTo>
                        <a:pt x="561" y="576"/>
                      </a:lnTo>
                      <a:lnTo>
                        <a:pt x="599" y="440"/>
                      </a:lnTo>
                      <a:lnTo>
                        <a:pt x="629" y="243"/>
                      </a:lnTo>
                      <a:lnTo>
                        <a:pt x="629" y="84"/>
                      </a:lnTo>
                      <a:lnTo>
                        <a:pt x="576" y="0"/>
                      </a:lnTo>
                      <a:lnTo>
                        <a:pt x="417" y="84"/>
                      </a:lnTo>
                      <a:lnTo>
                        <a:pt x="341" y="281"/>
                      </a:lnTo>
                      <a:lnTo>
                        <a:pt x="258" y="546"/>
                      </a:lnTo>
                      <a:lnTo>
                        <a:pt x="174" y="713"/>
                      </a:lnTo>
                      <a:lnTo>
                        <a:pt x="114" y="925"/>
                      </a:lnTo>
                      <a:lnTo>
                        <a:pt x="0" y="970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856"/>
                <p:cNvSpPr>
                  <a:spLocks noChangeAspect="1"/>
                </p:cNvSpPr>
                <p:nvPr/>
              </p:nvSpPr>
              <p:spPr bwMode="auto">
                <a:xfrm>
                  <a:off x="2001" y="152"/>
                  <a:ext cx="477" cy="1364"/>
                </a:xfrm>
                <a:custGeom>
                  <a:avLst/>
                  <a:gdLst>
                    <a:gd name="T0" fmla="*/ 0 w 477"/>
                    <a:gd name="T1" fmla="*/ 1364 h 1364"/>
                    <a:gd name="T2" fmla="*/ 53 w 477"/>
                    <a:gd name="T3" fmla="*/ 1061 h 1364"/>
                    <a:gd name="T4" fmla="*/ 91 w 477"/>
                    <a:gd name="T5" fmla="*/ 742 h 1364"/>
                    <a:gd name="T6" fmla="*/ 136 w 477"/>
                    <a:gd name="T7" fmla="*/ 424 h 1364"/>
                    <a:gd name="T8" fmla="*/ 220 w 477"/>
                    <a:gd name="T9" fmla="*/ 121 h 1364"/>
                    <a:gd name="T10" fmla="*/ 379 w 477"/>
                    <a:gd name="T11" fmla="*/ 0 h 1364"/>
                    <a:gd name="T12" fmla="*/ 455 w 477"/>
                    <a:gd name="T13" fmla="*/ 53 h 1364"/>
                    <a:gd name="T14" fmla="*/ 470 w 477"/>
                    <a:gd name="T15" fmla="*/ 242 h 1364"/>
                    <a:gd name="T16" fmla="*/ 477 w 477"/>
                    <a:gd name="T17" fmla="*/ 454 h 1364"/>
                    <a:gd name="T18" fmla="*/ 394 w 477"/>
                    <a:gd name="T19" fmla="*/ 485 h 1364"/>
                    <a:gd name="T20" fmla="*/ 295 w 477"/>
                    <a:gd name="T21" fmla="*/ 788 h 1364"/>
                    <a:gd name="T22" fmla="*/ 197 w 477"/>
                    <a:gd name="T23" fmla="*/ 1076 h 1364"/>
                    <a:gd name="T24" fmla="*/ 121 w 477"/>
                    <a:gd name="T25" fmla="*/ 1333 h 1364"/>
                    <a:gd name="T26" fmla="*/ 0 w 477"/>
                    <a:gd name="T27" fmla="*/ 1364 h 1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77" h="1364">
                      <a:moveTo>
                        <a:pt x="0" y="1364"/>
                      </a:moveTo>
                      <a:lnTo>
                        <a:pt x="53" y="1061"/>
                      </a:lnTo>
                      <a:lnTo>
                        <a:pt x="91" y="742"/>
                      </a:lnTo>
                      <a:lnTo>
                        <a:pt x="136" y="424"/>
                      </a:lnTo>
                      <a:lnTo>
                        <a:pt x="220" y="121"/>
                      </a:lnTo>
                      <a:lnTo>
                        <a:pt x="379" y="0"/>
                      </a:lnTo>
                      <a:lnTo>
                        <a:pt x="455" y="53"/>
                      </a:lnTo>
                      <a:lnTo>
                        <a:pt x="470" y="242"/>
                      </a:lnTo>
                      <a:lnTo>
                        <a:pt x="477" y="454"/>
                      </a:lnTo>
                      <a:lnTo>
                        <a:pt x="394" y="485"/>
                      </a:lnTo>
                      <a:lnTo>
                        <a:pt x="295" y="788"/>
                      </a:lnTo>
                      <a:lnTo>
                        <a:pt x="197" y="1076"/>
                      </a:lnTo>
                      <a:lnTo>
                        <a:pt x="121" y="1333"/>
                      </a:lnTo>
                      <a:lnTo>
                        <a:pt x="0" y="1364"/>
                      </a:lnTo>
                      <a:close/>
                    </a:path>
                  </a:pathLst>
                </a:cu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857"/>
                <p:cNvSpPr>
                  <a:spLocks noChangeAspect="1"/>
                </p:cNvSpPr>
                <p:nvPr/>
              </p:nvSpPr>
              <p:spPr bwMode="auto">
                <a:xfrm>
                  <a:off x="2175" y="1069"/>
                  <a:ext cx="379" cy="376"/>
                </a:xfrm>
                <a:custGeom>
                  <a:avLst/>
                  <a:gdLst>
                    <a:gd name="T0" fmla="*/ 379 w 379"/>
                    <a:gd name="T1" fmla="*/ 0 h 376"/>
                    <a:gd name="T2" fmla="*/ 281 w 379"/>
                    <a:gd name="T3" fmla="*/ 22 h 376"/>
                    <a:gd name="T4" fmla="*/ 205 w 379"/>
                    <a:gd name="T5" fmla="*/ 83 h 376"/>
                    <a:gd name="T6" fmla="*/ 114 w 379"/>
                    <a:gd name="T7" fmla="*/ 174 h 376"/>
                    <a:gd name="T8" fmla="*/ 61 w 379"/>
                    <a:gd name="T9" fmla="*/ 288 h 376"/>
                    <a:gd name="T10" fmla="*/ 15 w 379"/>
                    <a:gd name="T11" fmla="*/ 356 h 3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9" h="376">
                      <a:moveTo>
                        <a:pt x="379" y="0"/>
                      </a:moveTo>
                      <a:cubicBezTo>
                        <a:pt x="344" y="4"/>
                        <a:pt x="310" y="8"/>
                        <a:pt x="281" y="22"/>
                      </a:cubicBezTo>
                      <a:cubicBezTo>
                        <a:pt x="252" y="36"/>
                        <a:pt x="233" y="58"/>
                        <a:pt x="205" y="83"/>
                      </a:cubicBezTo>
                      <a:cubicBezTo>
                        <a:pt x="177" y="108"/>
                        <a:pt x="138" y="140"/>
                        <a:pt x="114" y="174"/>
                      </a:cubicBezTo>
                      <a:cubicBezTo>
                        <a:pt x="90" y="208"/>
                        <a:pt x="77" y="258"/>
                        <a:pt x="61" y="288"/>
                      </a:cubicBezTo>
                      <a:cubicBezTo>
                        <a:pt x="45" y="318"/>
                        <a:pt x="0" y="376"/>
                        <a:pt x="15" y="356"/>
                      </a:cubicBezTo>
                    </a:path>
                  </a:pathLst>
                </a:cu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858"/>
                <p:cNvSpPr>
                  <a:spLocks noChangeAspect="1"/>
                </p:cNvSpPr>
                <p:nvPr/>
              </p:nvSpPr>
              <p:spPr bwMode="auto">
                <a:xfrm>
                  <a:off x="2031" y="364"/>
                  <a:ext cx="303" cy="1068"/>
                </a:xfrm>
                <a:custGeom>
                  <a:avLst/>
                  <a:gdLst>
                    <a:gd name="T0" fmla="*/ 0 w 303"/>
                    <a:gd name="T1" fmla="*/ 1068 h 1068"/>
                    <a:gd name="T2" fmla="*/ 76 w 303"/>
                    <a:gd name="T3" fmla="*/ 902 h 1068"/>
                    <a:gd name="T4" fmla="*/ 121 w 303"/>
                    <a:gd name="T5" fmla="*/ 727 h 1068"/>
                    <a:gd name="T6" fmla="*/ 99 w 303"/>
                    <a:gd name="T7" fmla="*/ 636 h 1068"/>
                    <a:gd name="T8" fmla="*/ 144 w 303"/>
                    <a:gd name="T9" fmla="*/ 386 h 1068"/>
                    <a:gd name="T10" fmla="*/ 258 w 303"/>
                    <a:gd name="T11" fmla="*/ 174 h 1068"/>
                    <a:gd name="T12" fmla="*/ 303 w 303"/>
                    <a:gd name="T13" fmla="*/ 0 h 10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3" h="1068">
                      <a:moveTo>
                        <a:pt x="0" y="1068"/>
                      </a:moveTo>
                      <a:cubicBezTo>
                        <a:pt x="28" y="1013"/>
                        <a:pt x="56" y="959"/>
                        <a:pt x="76" y="902"/>
                      </a:cubicBezTo>
                      <a:cubicBezTo>
                        <a:pt x="96" y="845"/>
                        <a:pt x="117" y="771"/>
                        <a:pt x="121" y="727"/>
                      </a:cubicBezTo>
                      <a:cubicBezTo>
                        <a:pt x="125" y="683"/>
                        <a:pt x="95" y="693"/>
                        <a:pt x="99" y="636"/>
                      </a:cubicBezTo>
                      <a:cubicBezTo>
                        <a:pt x="103" y="579"/>
                        <a:pt x="117" y="463"/>
                        <a:pt x="144" y="386"/>
                      </a:cubicBezTo>
                      <a:cubicBezTo>
                        <a:pt x="171" y="309"/>
                        <a:pt x="231" y="238"/>
                        <a:pt x="258" y="174"/>
                      </a:cubicBezTo>
                      <a:cubicBezTo>
                        <a:pt x="285" y="110"/>
                        <a:pt x="294" y="55"/>
                        <a:pt x="303" y="0"/>
                      </a:cubicBezTo>
                    </a:path>
                  </a:pathLst>
                </a:cu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4" name="Freeform 859"/>
                <p:cNvSpPr>
                  <a:spLocks noChangeAspect="1"/>
                </p:cNvSpPr>
                <p:nvPr/>
              </p:nvSpPr>
              <p:spPr bwMode="auto">
                <a:xfrm>
                  <a:off x="2145" y="735"/>
                  <a:ext cx="174" cy="447"/>
                </a:xfrm>
                <a:custGeom>
                  <a:avLst/>
                  <a:gdLst>
                    <a:gd name="T0" fmla="*/ 174 w 174"/>
                    <a:gd name="T1" fmla="*/ 0 h 447"/>
                    <a:gd name="T2" fmla="*/ 98 w 174"/>
                    <a:gd name="T3" fmla="*/ 76 h 447"/>
                    <a:gd name="T4" fmla="*/ 106 w 174"/>
                    <a:gd name="T5" fmla="*/ 182 h 447"/>
                    <a:gd name="T6" fmla="*/ 121 w 174"/>
                    <a:gd name="T7" fmla="*/ 250 h 447"/>
                    <a:gd name="T8" fmla="*/ 98 w 174"/>
                    <a:gd name="T9" fmla="*/ 341 h 447"/>
                    <a:gd name="T10" fmla="*/ 68 w 174"/>
                    <a:gd name="T11" fmla="*/ 425 h 447"/>
                    <a:gd name="T12" fmla="*/ 0 w 174"/>
                    <a:gd name="T13" fmla="*/ 447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4" h="447">
                      <a:moveTo>
                        <a:pt x="174" y="0"/>
                      </a:moveTo>
                      <a:cubicBezTo>
                        <a:pt x="141" y="23"/>
                        <a:pt x="109" y="46"/>
                        <a:pt x="98" y="76"/>
                      </a:cubicBezTo>
                      <a:cubicBezTo>
                        <a:pt x="87" y="106"/>
                        <a:pt x="102" y="153"/>
                        <a:pt x="106" y="182"/>
                      </a:cubicBezTo>
                      <a:cubicBezTo>
                        <a:pt x="110" y="211"/>
                        <a:pt x="122" y="224"/>
                        <a:pt x="121" y="250"/>
                      </a:cubicBezTo>
                      <a:cubicBezTo>
                        <a:pt x="120" y="276"/>
                        <a:pt x="107" y="312"/>
                        <a:pt x="98" y="341"/>
                      </a:cubicBezTo>
                      <a:cubicBezTo>
                        <a:pt x="89" y="370"/>
                        <a:pt x="84" y="407"/>
                        <a:pt x="68" y="425"/>
                      </a:cubicBezTo>
                      <a:cubicBezTo>
                        <a:pt x="52" y="443"/>
                        <a:pt x="26" y="445"/>
                        <a:pt x="0" y="447"/>
                      </a:cubicBezTo>
                    </a:path>
                  </a:pathLst>
                </a:cu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5" name="Freeform 860"/>
                <p:cNvSpPr>
                  <a:spLocks noChangeAspect="1"/>
                </p:cNvSpPr>
                <p:nvPr/>
              </p:nvSpPr>
              <p:spPr bwMode="auto">
                <a:xfrm>
                  <a:off x="2296" y="773"/>
                  <a:ext cx="258" cy="280"/>
                </a:xfrm>
                <a:custGeom>
                  <a:avLst/>
                  <a:gdLst>
                    <a:gd name="T0" fmla="*/ 0 w 258"/>
                    <a:gd name="T1" fmla="*/ 280 h 280"/>
                    <a:gd name="T2" fmla="*/ 175 w 258"/>
                    <a:gd name="T3" fmla="*/ 159 h 280"/>
                    <a:gd name="T4" fmla="*/ 235 w 258"/>
                    <a:gd name="T5" fmla="*/ 91 h 280"/>
                    <a:gd name="T6" fmla="*/ 258 w 258"/>
                    <a:gd name="T7" fmla="*/ 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8" h="280">
                      <a:moveTo>
                        <a:pt x="0" y="280"/>
                      </a:moveTo>
                      <a:cubicBezTo>
                        <a:pt x="68" y="235"/>
                        <a:pt x="136" y="190"/>
                        <a:pt x="175" y="159"/>
                      </a:cubicBezTo>
                      <a:cubicBezTo>
                        <a:pt x="214" y="128"/>
                        <a:pt x="221" y="117"/>
                        <a:pt x="235" y="91"/>
                      </a:cubicBezTo>
                      <a:cubicBezTo>
                        <a:pt x="249" y="65"/>
                        <a:pt x="257" y="23"/>
                        <a:pt x="258" y="0"/>
                      </a:cubicBezTo>
                    </a:path>
                  </a:pathLst>
                </a:cu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36" name="Freeform 861"/>
                <p:cNvSpPr>
                  <a:spLocks noChangeAspect="1"/>
                </p:cNvSpPr>
                <p:nvPr/>
              </p:nvSpPr>
              <p:spPr bwMode="auto">
                <a:xfrm>
                  <a:off x="2122" y="563"/>
                  <a:ext cx="521" cy="907"/>
                </a:xfrm>
                <a:custGeom>
                  <a:avLst/>
                  <a:gdLst>
                    <a:gd name="T0" fmla="*/ 0 w 521"/>
                    <a:gd name="T1" fmla="*/ 907 h 907"/>
                    <a:gd name="T2" fmla="*/ 137 w 521"/>
                    <a:gd name="T3" fmla="*/ 544 h 907"/>
                    <a:gd name="T4" fmla="*/ 182 w 521"/>
                    <a:gd name="T5" fmla="*/ 331 h 907"/>
                    <a:gd name="T6" fmla="*/ 296 w 521"/>
                    <a:gd name="T7" fmla="*/ 81 h 907"/>
                    <a:gd name="T8" fmla="*/ 326 w 521"/>
                    <a:gd name="T9" fmla="*/ 21 h 907"/>
                    <a:gd name="T10" fmla="*/ 432 w 521"/>
                    <a:gd name="T11" fmla="*/ 5 h 907"/>
                    <a:gd name="T12" fmla="*/ 508 w 521"/>
                    <a:gd name="T13" fmla="*/ 51 h 907"/>
                    <a:gd name="T14" fmla="*/ 508 w 521"/>
                    <a:gd name="T15" fmla="*/ 149 h 9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1" h="907">
                      <a:moveTo>
                        <a:pt x="0" y="907"/>
                      </a:moveTo>
                      <a:cubicBezTo>
                        <a:pt x="53" y="773"/>
                        <a:pt x="107" y="640"/>
                        <a:pt x="137" y="544"/>
                      </a:cubicBezTo>
                      <a:cubicBezTo>
                        <a:pt x="167" y="448"/>
                        <a:pt x="156" y="408"/>
                        <a:pt x="182" y="331"/>
                      </a:cubicBezTo>
                      <a:cubicBezTo>
                        <a:pt x="208" y="254"/>
                        <a:pt x="272" y="133"/>
                        <a:pt x="296" y="81"/>
                      </a:cubicBezTo>
                      <a:cubicBezTo>
                        <a:pt x="320" y="29"/>
                        <a:pt x="303" y="34"/>
                        <a:pt x="326" y="21"/>
                      </a:cubicBezTo>
                      <a:cubicBezTo>
                        <a:pt x="349" y="8"/>
                        <a:pt x="402" y="0"/>
                        <a:pt x="432" y="5"/>
                      </a:cubicBezTo>
                      <a:cubicBezTo>
                        <a:pt x="462" y="10"/>
                        <a:pt x="495" y="27"/>
                        <a:pt x="508" y="51"/>
                      </a:cubicBezTo>
                      <a:cubicBezTo>
                        <a:pt x="521" y="75"/>
                        <a:pt x="509" y="133"/>
                        <a:pt x="508" y="149"/>
                      </a:cubicBezTo>
                    </a:path>
                  </a:pathLst>
                </a:cu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9" name="Freeform 862"/>
              <p:cNvSpPr>
                <a:spLocks noChangeAspect="1"/>
              </p:cNvSpPr>
              <p:nvPr/>
            </p:nvSpPr>
            <p:spPr bwMode="auto">
              <a:xfrm rot="1958377">
                <a:off x="4260670" y="1613345"/>
                <a:ext cx="350973" cy="358931"/>
              </a:xfrm>
              <a:custGeom>
                <a:avLst/>
                <a:gdLst>
                  <a:gd name="T0" fmla="*/ 454 w 811"/>
                  <a:gd name="T1" fmla="*/ 0 h 802"/>
                  <a:gd name="T2" fmla="*/ 343 w 811"/>
                  <a:gd name="T3" fmla="*/ 46 h 802"/>
                  <a:gd name="T4" fmla="*/ 199 w 811"/>
                  <a:gd name="T5" fmla="*/ 147 h 802"/>
                  <a:gd name="T6" fmla="*/ 77 w 811"/>
                  <a:gd name="T7" fmla="*/ 279 h 802"/>
                  <a:gd name="T8" fmla="*/ 17 w 811"/>
                  <a:gd name="T9" fmla="*/ 355 h 802"/>
                  <a:gd name="T10" fmla="*/ 0 w 811"/>
                  <a:gd name="T11" fmla="*/ 430 h 802"/>
                  <a:gd name="T12" fmla="*/ 5 w 811"/>
                  <a:gd name="T13" fmla="*/ 490 h 802"/>
                  <a:gd name="T14" fmla="*/ 65 w 811"/>
                  <a:gd name="T15" fmla="*/ 562 h 802"/>
                  <a:gd name="T16" fmla="*/ 132 w 811"/>
                  <a:gd name="T17" fmla="*/ 581 h 802"/>
                  <a:gd name="T18" fmla="*/ 173 w 811"/>
                  <a:gd name="T19" fmla="*/ 672 h 802"/>
                  <a:gd name="T20" fmla="*/ 218 w 811"/>
                  <a:gd name="T21" fmla="*/ 665 h 802"/>
                  <a:gd name="T22" fmla="*/ 252 w 811"/>
                  <a:gd name="T23" fmla="*/ 682 h 802"/>
                  <a:gd name="T24" fmla="*/ 305 w 811"/>
                  <a:gd name="T25" fmla="*/ 723 h 802"/>
                  <a:gd name="T26" fmla="*/ 454 w 811"/>
                  <a:gd name="T27" fmla="*/ 802 h 802"/>
                  <a:gd name="T28" fmla="*/ 566 w 811"/>
                  <a:gd name="T29" fmla="*/ 761 h 802"/>
                  <a:gd name="T30" fmla="*/ 602 w 811"/>
                  <a:gd name="T31" fmla="*/ 699 h 802"/>
                  <a:gd name="T32" fmla="*/ 607 w 811"/>
                  <a:gd name="T33" fmla="*/ 564 h 802"/>
                  <a:gd name="T34" fmla="*/ 641 w 811"/>
                  <a:gd name="T35" fmla="*/ 499 h 802"/>
                  <a:gd name="T36" fmla="*/ 725 w 811"/>
                  <a:gd name="T37" fmla="*/ 526 h 802"/>
                  <a:gd name="T38" fmla="*/ 802 w 811"/>
                  <a:gd name="T39" fmla="*/ 502 h 802"/>
                  <a:gd name="T40" fmla="*/ 811 w 811"/>
                  <a:gd name="T41" fmla="*/ 435 h 802"/>
                  <a:gd name="T42" fmla="*/ 768 w 811"/>
                  <a:gd name="T43" fmla="*/ 341 h 802"/>
                  <a:gd name="T44" fmla="*/ 770 w 811"/>
                  <a:gd name="T45" fmla="*/ 279 h 802"/>
                  <a:gd name="T46" fmla="*/ 732 w 811"/>
                  <a:gd name="T47" fmla="*/ 240 h 802"/>
                  <a:gd name="T48" fmla="*/ 715 w 811"/>
                  <a:gd name="T49" fmla="*/ 173 h 802"/>
                  <a:gd name="T50" fmla="*/ 672 w 811"/>
                  <a:gd name="T51" fmla="*/ 125 h 802"/>
                  <a:gd name="T52" fmla="*/ 631 w 811"/>
                  <a:gd name="T53" fmla="*/ 106 h 802"/>
                  <a:gd name="T54" fmla="*/ 590 w 811"/>
                  <a:gd name="T55" fmla="*/ 99 h 802"/>
                  <a:gd name="T56" fmla="*/ 506 w 811"/>
                  <a:gd name="T57" fmla="*/ 79 h 802"/>
                  <a:gd name="T58" fmla="*/ 487 w 811"/>
                  <a:gd name="T59" fmla="*/ 79 h 802"/>
                  <a:gd name="T60" fmla="*/ 497 w 811"/>
                  <a:gd name="T61" fmla="*/ 24 h 802"/>
                  <a:gd name="T62" fmla="*/ 454 w 811"/>
                  <a:gd name="T63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11" h="802">
                    <a:moveTo>
                      <a:pt x="454" y="0"/>
                    </a:moveTo>
                    <a:lnTo>
                      <a:pt x="343" y="46"/>
                    </a:lnTo>
                    <a:lnTo>
                      <a:pt x="199" y="147"/>
                    </a:lnTo>
                    <a:lnTo>
                      <a:pt x="77" y="279"/>
                    </a:lnTo>
                    <a:lnTo>
                      <a:pt x="17" y="355"/>
                    </a:lnTo>
                    <a:lnTo>
                      <a:pt x="0" y="430"/>
                    </a:lnTo>
                    <a:lnTo>
                      <a:pt x="5" y="490"/>
                    </a:lnTo>
                    <a:lnTo>
                      <a:pt x="65" y="562"/>
                    </a:lnTo>
                    <a:lnTo>
                      <a:pt x="132" y="581"/>
                    </a:lnTo>
                    <a:lnTo>
                      <a:pt x="173" y="672"/>
                    </a:lnTo>
                    <a:lnTo>
                      <a:pt x="218" y="665"/>
                    </a:lnTo>
                    <a:lnTo>
                      <a:pt x="252" y="682"/>
                    </a:lnTo>
                    <a:lnTo>
                      <a:pt x="305" y="723"/>
                    </a:lnTo>
                    <a:lnTo>
                      <a:pt x="454" y="802"/>
                    </a:lnTo>
                    <a:lnTo>
                      <a:pt x="566" y="761"/>
                    </a:lnTo>
                    <a:lnTo>
                      <a:pt x="602" y="699"/>
                    </a:lnTo>
                    <a:lnTo>
                      <a:pt x="607" y="564"/>
                    </a:lnTo>
                    <a:lnTo>
                      <a:pt x="641" y="499"/>
                    </a:lnTo>
                    <a:lnTo>
                      <a:pt x="725" y="526"/>
                    </a:lnTo>
                    <a:lnTo>
                      <a:pt x="802" y="502"/>
                    </a:lnTo>
                    <a:lnTo>
                      <a:pt x="811" y="435"/>
                    </a:lnTo>
                    <a:lnTo>
                      <a:pt x="768" y="341"/>
                    </a:lnTo>
                    <a:lnTo>
                      <a:pt x="770" y="279"/>
                    </a:lnTo>
                    <a:lnTo>
                      <a:pt x="732" y="240"/>
                    </a:lnTo>
                    <a:lnTo>
                      <a:pt x="715" y="173"/>
                    </a:lnTo>
                    <a:lnTo>
                      <a:pt x="672" y="125"/>
                    </a:lnTo>
                    <a:lnTo>
                      <a:pt x="631" y="106"/>
                    </a:lnTo>
                    <a:lnTo>
                      <a:pt x="590" y="99"/>
                    </a:lnTo>
                    <a:lnTo>
                      <a:pt x="506" y="79"/>
                    </a:lnTo>
                    <a:lnTo>
                      <a:pt x="487" y="79"/>
                    </a:lnTo>
                    <a:lnTo>
                      <a:pt x="497" y="24"/>
                    </a:lnTo>
                    <a:lnTo>
                      <a:pt x="45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100000">
                    <a:srgbClr val="CC9900"/>
                  </a:gs>
                </a:gsLst>
                <a:lin ang="540000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70" name="Group 863"/>
              <p:cNvGrpSpPr>
                <a:grpSpLocks noChangeAspect="1"/>
              </p:cNvGrpSpPr>
              <p:nvPr/>
            </p:nvGrpSpPr>
            <p:grpSpPr bwMode="auto">
              <a:xfrm rot="6665301" flipH="1">
                <a:off x="4532808" y="1425315"/>
                <a:ext cx="407478" cy="650215"/>
                <a:chOff x="3157" y="6901"/>
                <a:chExt cx="388" cy="620"/>
              </a:xfrm>
            </p:grpSpPr>
            <p:sp>
              <p:nvSpPr>
                <p:cNvPr id="211" name="Freeform 864"/>
                <p:cNvSpPr>
                  <a:spLocks noChangeAspect="1"/>
                </p:cNvSpPr>
                <p:nvPr/>
              </p:nvSpPr>
              <p:spPr bwMode="auto">
                <a:xfrm rot="4706924" flipH="1">
                  <a:off x="3385" y="6887"/>
                  <a:ext cx="146" cy="173"/>
                </a:xfrm>
                <a:custGeom>
                  <a:avLst/>
                  <a:gdLst>
                    <a:gd name="T0" fmla="*/ 0 w 351"/>
                    <a:gd name="T1" fmla="*/ 40 h 403"/>
                    <a:gd name="T2" fmla="*/ 41 w 351"/>
                    <a:gd name="T3" fmla="*/ 16 h 403"/>
                    <a:gd name="T4" fmla="*/ 111 w 351"/>
                    <a:gd name="T5" fmla="*/ 0 h 403"/>
                    <a:gd name="T6" fmla="*/ 161 w 351"/>
                    <a:gd name="T7" fmla="*/ 26 h 403"/>
                    <a:gd name="T8" fmla="*/ 197 w 351"/>
                    <a:gd name="T9" fmla="*/ 86 h 403"/>
                    <a:gd name="T10" fmla="*/ 231 w 351"/>
                    <a:gd name="T11" fmla="*/ 134 h 403"/>
                    <a:gd name="T12" fmla="*/ 327 w 351"/>
                    <a:gd name="T13" fmla="*/ 192 h 403"/>
                    <a:gd name="T14" fmla="*/ 351 w 351"/>
                    <a:gd name="T15" fmla="*/ 230 h 403"/>
                    <a:gd name="T16" fmla="*/ 300 w 351"/>
                    <a:gd name="T17" fmla="*/ 276 h 403"/>
                    <a:gd name="T18" fmla="*/ 250 w 351"/>
                    <a:gd name="T19" fmla="*/ 321 h 403"/>
                    <a:gd name="T20" fmla="*/ 269 w 351"/>
                    <a:gd name="T21" fmla="*/ 384 h 403"/>
                    <a:gd name="T22" fmla="*/ 233 w 351"/>
                    <a:gd name="T23" fmla="*/ 403 h 403"/>
                    <a:gd name="T24" fmla="*/ 166 w 351"/>
                    <a:gd name="T25" fmla="*/ 340 h 403"/>
                    <a:gd name="T26" fmla="*/ 161 w 351"/>
                    <a:gd name="T27" fmla="*/ 295 h 403"/>
                    <a:gd name="T28" fmla="*/ 137 w 351"/>
                    <a:gd name="T29" fmla="*/ 194 h 403"/>
                    <a:gd name="T30" fmla="*/ 106 w 351"/>
                    <a:gd name="T31" fmla="*/ 136 h 403"/>
                    <a:gd name="T32" fmla="*/ 63 w 351"/>
                    <a:gd name="T33" fmla="*/ 86 h 403"/>
                    <a:gd name="T34" fmla="*/ 0 w 351"/>
                    <a:gd name="T35" fmla="*/ 40 h 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1" h="403">
                      <a:moveTo>
                        <a:pt x="0" y="40"/>
                      </a:moveTo>
                      <a:lnTo>
                        <a:pt x="41" y="16"/>
                      </a:lnTo>
                      <a:lnTo>
                        <a:pt x="111" y="0"/>
                      </a:lnTo>
                      <a:lnTo>
                        <a:pt x="161" y="26"/>
                      </a:lnTo>
                      <a:lnTo>
                        <a:pt x="197" y="86"/>
                      </a:lnTo>
                      <a:lnTo>
                        <a:pt x="231" y="134"/>
                      </a:lnTo>
                      <a:lnTo>
                        <a:pt x="327" y="192"/>
                      </a:lnTo>
                      <a:lnTo>
                        <a:pt x="351" y="230"/>
                      </a:lnTo>
                      <a:lnTo>
                        <a:pt x="300" y="276"/>
                      </a:lnTo>
                      <a:lnTo>
                        <a:pt x="250" y="321"/>
                      </a:lnTo>
                      <a:lnTo>
                        <a:pt x="269" y="384"/>
                      </a:lnTo>
                      <a:lnTo>
                        <a:pt x="233" y="403"/>
                      </a:lnTo>
                      <a:lnTo>
                        <a:pt x="166" y="340"/>
                      </a:lnTo>
                      <a:lnTo>
                        <a:pt x="161" y="295"/>
                      </a:lnTo>
                      <a:lnTo>
                        <a:pt x="137" y="194"/>
                      </a:lnTo>
                      <a:lnTo>
                        <a:pt x="106" y="136"/>
                      </a:lnTo>
                      <a:lnTo>
                        <a:pt x="63" y="86"/>
                      </a:lnTo>
                      <a:lnTo>
                        <a:pt x="0" y="4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100000">
                      <a:srgbClr val="CC9900"/>
                    </a:gs>
                  </a:gsLst>
                  <a:lin ang="5400000" scaled="1"/>
                </a:gradFill>
                <a:ln w="6350">
                  <a:solidFill>
                    <a:srgbClr val="99663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Freeform 865"/>
                <p:cNvSpPr>
                  <a:spLocks noChangeAspect="1"/>
                </p:cNvSpPr>
                <p:nvPr/>
              </p:nvSpPr>
              <p:spPr bwMode="auto">
                <a:xfrm rot="4706924" flipH="1">
                  <a:off x="3399" y="6978"/>
                  <a:ext cx="124" cy="168"/>
                </a:xfrm>
                <a:custGeom>
                  <a:avLst/>
                  <a:gdLst>
                    <a:gd name="T0" fmla="*/ 190 w 302"/>
                    <a:gd name="T1" fmla="*/ 0 h 394"/>
                    <a:gd name="T2" fmla="*/ 139 w 302"/>
                    <a:gd name="T3" fmla="*/ 17 h 394"/>
                    <a:gd name="T4" fmla="*/ 125 w 302"/>
                    <a:gd name="T5" fmla="*/ 34 h 394"/>
                    <a:gd name="T6" fmla="*/ 91 w 302"/>
                    <a:gd name="T7" fmla="*/ 38 h 394"/>
                    <a:gd name="T8" fmla="*/ 34 w 302"/>
                    <a:gd name="T9" fmla="*/ 62 h 394"/>
                    <a:gd name="T10" fmla="*/ 0 w 302"/>
                    <a:gd name="T11" fmla="*/ 84 h 394"/>
                    <a:gd name="T12" fmla="*/ 38 w 302"/>
                    <a:gd name="T13" fmla="*/ 118 h 394"/>
                    <a:gd name="T14" fmla="*/ 72 w 302"/>
                    <a:gd name="T15" fmla="*/ 130 h 394"/>
                    <a:gd name="T16" fmla="*/ 132 w 302"/>
                    <a:gd name="T17" fmla="*/ 218 h 394"/>
                    <a:gd name="T18" fmla="*/ 161 w 302"/>
                    <a:gd name="T19" fmla="*/ 310 h 394"/>
                    <a:gd name="T20" fmla="*/ 170 w 302"/>
                    <a:gd name="T21" fmla="*/ 394 h 394"/>
                    <a:gd name="T22" fmla="*/ 238 w 302"/>
                    <a:gd name="T23" fmla="*/ 360 h 394"/>
                    <a:gd name="T24" fmla="*/ 298 w 302"/>
                    <a:gd name="T25" fmla="*/ 319 h 394"/>
                    <a:gd name="T26" fmla="*/ 302 w 302"/>
                    <a:gd name="T27" fmla="*/ 290 h 394"/>
                    <a:gd name="T28" fmla="*/ 242 w 302"/>
                    <a:gd name="T29" fmla="*/ 206 h 394"/>
                    <a:gd name="T30" fmla="*/ 192 w 302"/>
                    <a:gd name="T31" fmla="*/ 110 h 394"/>
                    <a:gd name="T32" fmla="*/ 120 w 302"/>
                    <a:gd name="T33" fmla="*/ 36 h 394"/>
                    <a:gd name="T34" fmla="*/ 190 w 302"/>
                    <a:gd name="T35" fmla="*/ 0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2" h="394">
                      <a:moveTo>
                        <a:pt x="190" y="0"/>
                      </a:moveTo>
                      <a:lnTo>
                        <a:pt x="139" y="17"/>
                      </a:lnTo>
                      <a:lnTo>
                        <a:pt x="125" y="34"/>
                      </a:lnTo>
                      <a:lnTo>
                        <a:pt x="91" y="38"/>
                      </a:lnTo>
                      <a:lnTo>
                        <a:pt x="34" y="62"/>
                      </a:lnTo>
                      <a:lnTo>
                        <a:pt x="0" y="84"/>
                      </a:lnTo>
                      <a:lnTo>
                        <a:pt x="38" y="118"/>
                      </a:lnTo>
                      <a:lnTo>
                        <a:pt x="72" y="130"/>
                      </a:lnTo>
                      <a:lnTo>
                        <a:pt x="132" y="218"/>
                      </a:lnTo>
                      <a:lnTo>
                        <a:pt x="161" y="310"/>
                      </a:lnTo>
                      <a:lnTo>
                        <a:pt x="170" y="394"/>
                      </a:lnTo>
                      <a:lnTo>
                        <a:pt x="238" y="360"/>
                      </a:lnTo>
                      <a:lnTo>
                        <a:pt x="298" y="319"/>
                      </a:lnTo>
                      <a:lnTo>
                        <a:pt x="302" y="290"/>
                      </a:lnTo>
                      <a:lnTo>
                        <a:pt x="242" y="206"/>
                      </a:lnTo>
                      <a:lnTo>
                        <a:pt x="192" y="110"/>
                      </a:lnTo>
                      <a:lnTo>
                        <a:pt x="120" y="36"/>
                      </a:lnTo>
                      <a:lnTo>
                        <a:pt x="19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rgbClr val="CC99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Freeform 866"/>
                <p:cNvSpPr>
                  <a:spLocks noChangeAspect="1"/>
                </p:cNvSpPr>
                <p:nvPr/>
              </p:nvSpPr>
              <p:spPr bwMode="auto">
                <a:xfrm rot="4706924" flipH="1">
                  <a:off x="3421" y="6956"/>
                  <a:ext cx="94" cy="136"/>
                </a:xfrm>
                <a:custGeom>
                  <a:avLst/>
                  <a:gdLst>
                    <a:gd name="T0" fmla="*/ 173 w 226"/>
                    <a:gd name="T1" fmla="*/ 320 h 320"/>
                    <a:gd name="T2" fmla="*/ 209 w 226"/>
                    <a:gd name="T3" fmla="*/ 308 h 320"/>
                    <a:gd name="T4" fmla="*/ 226 w 226"/>
                    <a:gd name="T5" fmla="*/ 308 h 320"/>
                    <a:gd name="T6" fmla="*/ 214 w 226"/>
                    <a:gd name="T7" fmla="*/ 214 h 320"/>
                    <a:gd name="T8" fmla="*/ 195 w 226"/>
                    <a:gd name="T9" fmla="*/ 144 h 320"/>
                    <a:gd name="T10" fmla="*/ 151 w 226"/>
                    <a:gd name="T11" fmla="*/ 65 h 320"/>
                    <a:gd name="T12" fmla="*/ 82 w 226"/>
                    <a:gd name="T13" fmla="*/ 10 h 320"/>
                    <a:gd name="T14" fmla="*/ 55 w 226"/>
                    <a:gd name="T15" fmla="*/ 0 h 320"/>
                    <a:gd name="T16" fmla="*/ 0 w 226"/>
                    <a:gd name="T17" fmla="*/ 29 h 320"/>
                    <a:gd name="T18" fmla="*/ 12 w 226"/>
                    <a:gd name="T19" fmla="*/ 51 h 320"/>
                    <a:gd name="T20" fmla="*/ 55 w 226"/>
                    <a:gd name="T21" fmla="*/ 101 h 320"/>
                    <a:gd name="T22" fmla="*/ 77 w 226"/>
                    <a:gd name="T23" fmla="*/ 130 h 320"/>
                    <a:gd name="T24" fmla="*/ 99 w 226"/>
                    <a:gd name="T25" fmla="*/ 180 h 320"/>
                    <a:gd name="T26" fmla="*/ 118 w 226"/>
                    <a:gd name="T27" fmla="*/ 214 h 320"/>
                    <a:gd name="T28" fmla="*/ 163 w 226"/>
                    <a:gd name="T29" fmla="*/ 276 h 320"/>
                    <a:gd name="T30" fmla="*/ 173 w 226"/>
                    <a:gd name="T31" fmla="*/ 298 h 320"/>
                    <a:gd name="T32" fmla="*/ 173 w 226"/>
                    <a:gd name="T33" fmla="*/ 320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6" h="320">
                      <a:moveTo>
                        <a:pt x="173" y="320"/>
                      </a:moveTo>
                      <a:lnTo>
                        <a:pt x="209" y="308"/>
                      </a:lnTo>
                      <a:lnTo>
                        <a:pt x="226" y="308"/>
                      </a:lnTo>
                      <a:lnTo>
                        <a:pt x="214" y="214"/>
                      </a:lnTo>
                      <a:lnTo>
                        <a:pt x="195" y="144"/>
                      </a:lnTo>
                      <a:lnTo>
                        <a:pt x="151" y="65"/>
                      </a:lnTo>
                      <a:lnTo>
                        <a:pt x="82" y="10"/>
                      </a:lnTo>
                      <a:lnTo>
                        <a:pt x="55" y="0"/>
                      </a:lnTo>
                      <a:lnTo>
                        <a:pt x="0" y="29"/>
                      </a:lnTo>
                      <a:lnTo>
                        <a:pt x="12" y="51"/>
                      </a:lnTo>
                      <a:lnTo>
                        <a:pt x="55" y="101"/>
                      </a:lnTo>
                      <a:lnTo>
                        <a:pt x="77" y="130"/>
                      </a:lnTo>
                      <a:lnTo>
                        <a:pt x="99" y="180"/>
                      </a:lnTo>
                      <a:lnTo>
                        <a:pt x="118" y="214"/>
                      </a:lnTo>
                      <a:lnTo>
                        <a:pt x="163" y="276"/>
                      </a:lnTo>
                      <a:lnTo>
                        <a:pt x="173" y="298"/>
                      </a:lnTo>
                      <a:lnTo>
                        <a:pt x="173" y="32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rgbClr val="CC99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867"/>
                <p:cNvSpPr>
                  <a:spLocks noChangeAspect="1"/>
                </p:cNvSpPr>
                <p:nvPr/>
              </p:nvSpPr>
              <p:spPr bwMode="auto">
                <a:xfrm rot="4706924" flipH="1">
                  <a:off x="3384" y="7030"/>
                  <a:ext cx="110" cy="162"/>
                </a:xfrm>
                <a:custGeom>
                  <a:avLst/>
                  <a:gdLst>
                    <a:gd name="T0" fmla="*/ 86 w 266"/>
                    <a:gd name="T1" fmla="*/ 0 h 379"/>
                    <a:gd name="T2" fmla="*/ 31 w 266"/>
                    <a:gd name="T3" fmla="*/ 16 h 379"/>
                    <a:gd name="T4" fmla="*/ 0 w 266"/>
                    <a:gd name="T5" fmla="*/ 26 h 379"/>
                    <a:gd name="T6" fmla="*/ 64 w 266"/>
                    <a:gd name="T7" fmla="*/ 57 h 379"/>
                    <a:gd name="T8" fmla="*/ 93 w 266"/>
                    <a:gd name="T9" fmla="*/ 136 h 379"/>
                    <a:gd name="T10" fmla="*/ 124 w 266"/>
                    <a:gd name="T11" fmla="*/ 199 h 379"/>
                    <a:gd name="T12" fmla="*/ 158 w 266"/>
                    <a:gd name="T13" fmla="*/ 237 h 379"/>
                    <a:gd name="T14" fmla="*/ 189 w 266"/>
                    <a:gd name="T15" fmla="*/ 283 h 379"/>
                    <a:gd name="T16" fmla="*/ 172 w 266"/>
                    <a:gd name="T17" fmla="*/ 355 h 379"/>
                    <a:gd name="T18" fmla="*/ 175 w 266"/>
                    <a:gd name="T19" fmla="*/ 374 h 379"/>
                    <a:gd name="T20" fmla="*/ 213 w 266"/>
                    <a:gd name="T21" fmla="*/ 376 h 379"/>
                    <a:gd name="T22" fmla="*/ 242 w 266"/>
                    <a:gd name="T23" fmla="*/ 379 h 379"/>
                    <a:gd name="T24" fmla="*/ 266 w 266"/>
                    <a:gd name="T25" fmla="*/ 350 h 379"/>
                    <a:gd name="T26" fmla="*/ 249 w 266"/>
                    <a:gd name="T27" fmla="*/ 290 h 379"/>
                    <a:gd name="T28" fmla="*/ 244 w 266"/>
                    <a:gd name="T29" fmla="*/ 194 h 379"/>
                    <a:gd name="T30" fmla="*/ 189 w 266"/>
                    <a:gd name="T31" fmla="*/ 86 h 379"/>
                    <a:gd name="T32" fmla="*/ 141 w 266"/>
                    <a:gd name="T33" fmla="*/ 31 h 379"/>
                    <a:gd name="T34" fmla="*/ 86 w 266"/>
                    <a:gd name="T35" fmla="*/ 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66" h="379">
                      <a:moveTo>
                        <a:pt x="86" y="0"/>
                      </a:moveTo>
                      <a:lnTo>
                        <a:pt x="31" y="16"/>
                      </a:lnTo>
                      <a:lnTo>
                        <a:pt x="0" y="26"/>
                      </a:lnTo>
                      <a:lnTo>
                        <a:pt x="64" y="57"/>
                      </a:lnTo>
                      <a:lnTo>
                        <a:pt x="93" y="136"/>
                      </a:lnTo>
                      <a:lnTo>
                        <a:pt x="124" y="199"/>
                      </a:lnTo>
                      <a:lnTo>
                        <a:pt x="158" y="237"/>
                      </a:lnTo>
                      <a:lnTo>
                        <a:pt x="189" y="283"/>
                      </a:lnTo>
                      <a:lnTo>
                        <a:pt x="172" y="355"/>
                      </a:lnTo>
                      <a:lnTo>
                        <a:pt x="175" y="374"/>
                      </a:lnTo>
                      <a:lnTo>
                        <a:pt x="213" y="376"/>
                      </a:lnTo>
                      <a:lnTo>
                        <a:pt x="242" y="379"/>
                      </a:lnTo>
                      <a:lnTo>
                        <a:pt x="266" y="350"/>
                      </a:lnTo>
                      <a:lnTo>
                        <a:pt x="249" y="290"/>
                      </a:lnTo>
                      <a:lnTo>
                        <a:pt x="244" y="194"/>
                      </a:lnTo>
                      <a:lnTo>
                        <a:pt x="189" y="86"/>
                      </a:lnTo>
                      <a:lnTo>
                        <a:pt x="141" y="31"/>
                      </a:lnTo>
                      <a:lnTo>
                        <a:pt x="8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100000">
                      <a:srgbClr val="CC9900"/>
                    </a:gs>
                  </a:gsLst>
                  <a:lin ang="5400000" scaled="1"/>
                </a:gradFill>
                <a:ln w="6350">
                  <a:solidFill>
                    <a:srgbClr val="99663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868"/>
                <p:cNvSpPr>
                  <a:spLocks noChangeAspect="1"/>
                </p:cNvSpPr>
                <p:nvPr/>
              </p:nvSpPr>
              <p:spPr bwMode="auto">
                <a:xfrm rot="4706924" flipH="1">
                  <a:off x="3247" y="6924"/>
                  <a:ext cx="162" cy="141"/>
                </a:xfrm>
                <a:custGeom>
                  <a:avLst/>
                  <a:gdLst>
                    <a:gd name="T0" fmla="*/ 389 w 389"/>
                    <a:gd name="T1" fmla="*/ 199 h 331"/>
                    <a:gd name="T2" fmla="*/ 322 w 389"/>
                    <a:gd name="T3" fmla="*/ 238 h 331"/>
                    <a:gd name="T4" fmla="*/ 216 w 389"/>
                    <a:gd name="T5" fmla="*/ 298 h 331"/>
                    <a:gd name="T6" fmla="*/ 111 w 389"/>
                    <a:gd name="T7" fmla="*/ 331 h 331"/>
                    <a:gd name="T8" fmla="*/ 29 w 389"/>
                    <a:gd name="T9" fmla="*/ 233 h 331"/>
                    <a:gd name="T10" fmla="*/ 39 w 389"/>
                    <a:gd name="T11" fmla="*/ 190 h 331"/>
                    <a:gd name="T12" fmla="*/ 24 w 389"/>
                    <a:gd name="T13" fmla="*/ 149 h 331"/>
                    <a:gd name="T14" fmla="*/ 0 w 389"/>
                    <a:gd name="T15" fmla="*/ 106 h 331"/>
                    <a:gd name="T16" fmla="*/ 15 w 389"/>
                    <a:gd name="T17" fmla="*/ 72 h 331"/>
                    <a:gd name="T18" fmla="*/ 108 w 389"/>
                    <a:gd name="T19" fmla="*/ 27 h 331"/>
                    <a:gd name="T20" fmla="*/ 183 w 389"/>
                    <a:gd name="T21" fmla="*/ 0 h 331"/>
                    <a:gd name="T22" fmla="*/ 233 w 389"/>
                    <a:gd name="T23" fmla="*/ 58 h 331"/>
                    <a:gd name="T24" fmla="*/ 236 w 389"/>
                    <a:gd name="T25" fmla="*/ 113 h 331"/>
                    <a:gd name="T26" fmla="*/ 310 w 389"/>
                    <a:gd name="T27" fmla="*/ 195 h 331"/>
                    <a:gd name="T28" fmla="*/ 389 w 389"/>
                    <a:gd name="T29" fmla="*/ 199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89" h="331">
                      <a:moveTo>
                        <a:pt x="389" y="199"/>
                      </a:moveTo>
                      <a:lnTo>
                        <a:pt x="322" y="238"/>
                      </a:lnTo>
                      <a:lnTo>
                        <a:pt x="216" y="298"/>
                      </a:lnTo>
                      <a:lnTo>
                        <a:pt x="111" y="331"/>
                      </a:lnTo>
                      <a:lnTo>
                        <a:pt x="29" y="233"/>
                      </a:lnTo>
                      <a:lnTo>
                        <a:pt x="39" y="190"/>
                      </a:lnTo>
                      <a:lnTo>
                        <a:pt x="24" y="149"/>
                      </a:lnTo>
                      <a:lnTo>
                        <a:pt x="0" y="106"/>
                      </a:lnTo>
                      <a:lnTo>
                        <a:pt x="15" y="72"/>
                      </a:lnTo>
                      <a:lnTo>
                        <a:pt x="108" y="27"/>
                      </a:lnTo>
                      <a:lnTo>
                        <a:pt x="183" y="0"/>
                      </a:lnTo>
                      <a:lnTo>
                        <a:pt x="233" y="58"/>
                      </a:lnTo>
                      <a:lnTo>
                        <a:pt x="236" y="113"/>
                      </a:lnTo>
                      <a:lnTo>
                        <a:pt x="310" y="195"/>
                      </a:lnTo>
                      <a:lnTo>
                        <a:pt x="389" y="199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6350">
                  <a:solidFill>
                    <a:srgbClr val="CC99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869"/>
                <p:cNvSpPr>
                  <a:spLocks noChangeAspect="1"/>
                </p:cNvSpPr>
                <p:nvPr/>
              </p:nvSpPr>
              <p:spPr bwMode="auto">
                <a:xfrm rot="4706924" flipH="1">
                  <a:off x="3275" y="7009"/>
                  <a:ext cx="62" cy="110"/>
                </a:xfrm>
                <a:custGeom>
                  <a:avLst/>
                  <a:gdLst>
                    <a:gd name="T0" fmla="*/ 147 w 147"/>
                    <a:gd name="T1" fmla="*/ 216 h 259"/>
                    <a:gd name="T2" fmla="*/ 120 w 147"/>
                    <a:gd name="T3" fmla="*/ 259 h 259"/>
                    <a:gd name="T4" fmla="*/ 53 w 147"/>
                    <a:gd name="T5" fmla="*/ 194 h 259"/>
                    <a:gd name="T6" fmla="*/ 12 w 147"/>
                    <a:gd name="T7" fmla="*/ 137 h 259"/>
                    <a:gd name="T8" fmla="*/ 15 w 147"/>
                    <a:gd name="T9" fmla="*/ 96 h 259"/>
                    <a:gd name="T10" fmla="*/ 0 w 147"/>
                    <a:gd name="T11" fmla="*/ 41 h 259"/>
                    <a:gd name="T12" fmla="*/ 34 w 147"/>
                    <a:gd name="T13" fmla="*/ 14 h 259"/>
                    <a:gd name="T14" fmla="*/ 48 w 147"/>
                    <a:gd name="T15" fmla="*/ 0 h 259"/>
                    <a:gd name="T16" fmla="*/ 72 w 147"/>
                    <a:gd name="T17" fmla="*/ 67 h 259"/>
                    <a:gd name="T18" fmla="*/ 72 w 147"/>
                    <a:gd name="T19" fmla="*/ 113 h 259"/>
                    <a:gd name="T20" fmla="*/ 99 w 147"/>
                    <a:gd name="T21" fmla="*/ 163 h 259"/>
                    <a:gd name="T22" fmla="*/ 147 w 147"/>
                    <a:gd name="T23" fmla="*/ 216 h 2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7" h="259">
                      <a:moveTo>
                        <a:pt x="147" y="216"/>
                      </a:moveTo>
                      <a:lnTo>
                        <a:pt x="120" y="259"/>
                      </a:lnTo>
                      <a:lnTo>
                        <a:pt x="53" y="194"/>
                      </a:lnTo>
                      <a:lnTo>
                        <a:pt x="12" y="137"/>
                      </a:lnTo>
                      <a:lnTo>
                        <a:pt x="15" y="96"/>
                      </a:lnTo>
                      <a:lnTo>
                        <a:pt x="0" y="41"/>
                      </a:lnTo>
                      <a:lnTo>
                        <a:pt x="34" y="14"/>
                      </a:lnTo>
                      <a:lnTo>
                        <a:pt x="48" y="0"/>
                      </a:lnTo>
                      <a:lnTo>
                        <a:pt x="72" y="67"/>
                      </a:lnTo>
                      <a:lnTo>
                        <a:pt x="72" y="113"/>
                      </a:lnTo>
                      <a:lnTo>
                        <a:pt x="99" y="163"/>
                      </a:lnTo>
                      <a:lnTo>
                        <a:pt x="147" y="216"/>
                      </a:lnTo>
                      <a:close/>
                    </a:path>
                  </a:pathLst>
                </a:custGeom>
                <a:solidFill>
                  <a:srgbClr val="CC9900"/>
                </a:solidFill>
                <a:ln w="6350">
                  <a:solidFill>
                    <a:srgbClr val="99663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870"/>
                <p:cNvSpPr>
                  <a:spLocks noChangeAspect="1"/>
                </p:cNvSpPr>
                <p:nvPr/>
              </p:nvSpPr>
              <p:spPr bwMode="auto">
                <a:xfrm rot="4706924" flipH="1">
                  <a:off x="3284" y="7105"/>
                  <a:ext cx="233" cy="223"/>
                </a:xfrm>
                <a:custGeom>
                  <a:avLst/>
                  <a:gdLst>
                    <a:gd name="T0" fmla="*/ 36 w 566"/>
                    <a:gd name="T1" fmla="*/ 523 h 523"/>
                    <a:gd name="T2" fmla="*/ 67 w 566"/>
                    <a:gd name="T3" fmla="*/ 497 h 523"/>
                    <a:gd name="T4" fmla="*/ 0 w 566"/>
                    <a:gd name="T5" fmla="*/ 357 h 523"/>
                    <a:gd name="T6" fmla="*/ 36 w 566"/>
                    <a:gd name="T7" fmla="*/ 245 h 523"/>
                    <a:gd name="T8" fmla="*/ 108 w 566"/>
                    <a:gd name="T9" fmla="*/ 182 h 523"/>
                    <a:gd name="T10" fmla="*/ 175 w 566"/>
                    <a:gd name="T11" fmla="*/ 129 h 523"/>
                    <a:gd name="T12" fmla="*/ 237 w 566"/>
                    <a:gd name="T13" fmla="*/ 96 h 523"/>
                    <a:gd name="T14" fmla="*/ 312 w 566"/>
                    <a:gd name="T15" fmla="*/ 38 h 523"/>
                    <a:gd name="T16" fmla="*/ 393 w 566"/>
                    <a:gd name="T17" fmla="*/ 0 h 523"/>
                    <a:gd name="T18" fmla="*/ 444 w 566"/>
                    <a:gd name="T19" fmla="*/ 9 h 523"/>
                    <a:gd name="T20" fmla="*/ 465 w 566"/>
                    <a:gd name="T21" fmla="*/ 43 h 523"/>
                    <a:gd name="T22" fmla="*/ 496 w 566"/>
                    <a:gd name="T23" fmla="*/ 127 h 523"/>
                    <a:gd name="T24" fmla="*/ 561 w 566"/>
                    <a:gd name="T25" fmla="*/ 199 h 523"/>
                    <a:gd name="T26" fmla="*/ 566 w 566"/>
                    <a:gd name="T27" fmla="*/ 254 h 523"/>
                    <a:gd name="T28" fmla="*/ 544 w 566"/>
                    <a:gd name="T29" fmla="*/ 305 h 523"/>
                    <a:gd name="T30" fmla="*/ 460 w 566"/>
                    <a:gd name="T31" fmla="*/ 341 h 523"/>
                    <a:gd name="T32" fmla="*/ 376 w 566"/>
                    <a:gd name="T33" fmla="*/ 396 h 523"/>
                    <a:gd name="T34" fmla="*/ 304 w 566"/>
                    <a:gd name="T35" fmla="*/ 434 h 523"/>
                    <a:gd name="T36" fmla="*/ 271 w 566"/>
                    <a:gd name="T37" fmla="*/ 441 h 523"/>
                    <a:gd name="T38" fmla="*/ 201 w 566"/>
                    <a:gd name="T39" fmla="*/ 393 h 523"/>
                    <a:gd name="T40" fmla="*/ 127 w 566"/>
                    <a:gd name="T41" fmla="*/ 338 h 523"/>
                    <a:gd name="T42" fmla="*/ 40 w 566"/>
                    <a:gd name="T43" fmla="*/ 242 h 523"/>
                    <a:gd name="T44" fmla="*/ 2 w 566"/>
                    <a:gd name="T45" fmla="*/ 336 h 523"/>
                    <a:gd name="T46" fmla="*/ 50 w 566"/>
                    <a:gd name="T47" fmla="*/ 465 h 523"/>
                    <a:gd name="T48" fmla="*/ 69 w 566"/>
                    <a:gd name="T49" fmla="*/ 504 h 523"/>
                    <a:gd name="T50" fmla="*/ 36 w 566"/>
                    <a:gd name="T51" fmla="*/ 523 h 5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66" h="523">
                      <a:moveTo>
                        <a:pt x="36" y="523"/>
                      </a:moveTo>
                      <a:lnTo>
                        <a:pt x="67" y="497"/>
                      </a:lnTo>
                      <a:lnTo>
                        <a:pt x="0" y="357"/>
                      </a:lnTo>
                      <a:lnTo>
                        <a:pt x="36" y="245"/>
                      </a:lnTo>
                      <a:lnTo>
                        <a:pt x="108" y="182"/>
                      </a:lnTo>
                      <a:lnTo>
                        <a:pt x="175" y="129"/>
                      </a:lnTo>
                      <a:lnTo>
                        <a:pt x="237" y="96"/>
                      </a:lnTo>
                      <a:lnTo>
                        <a:pt x="312" y="38"/>
                      </a:lnTo>
                      <a:lnTo>
                        <a:pt x="393" y="0"/>
                      </a:lnTo>
                      <a:lnTo>
                        <a:pt x="444" y="9"/>
                      </a:lnTo>
                      <a:lnTo>
                        <a:pt x="465" y="43"/>
                      </a:lnTo>
                      <a:lnTo>
                        <a:pt x="496" y="127"/>
                      </a:lnTo>
                      <a:lnTo>
                        <a:pt x="561" y="199"/>
                      </a:lnTo>
                      <a:lnTo>
                        <a:pt x="566" y="254"/>
                      </a:lnTo>
                      <a:lnTo>
                        <a:pt x="544" y="305"/>
                      </a:lnTo>
                      <a:lnTo>
                        <a:pt x="460" y="341"/>
                      </a:lnTo>
                      <a:lnTo>
                        <a:pt x="376" y="396"/>
                      </a:lnTo>
                      <a:lnTo>
                        <a:pt x="304" y="434"/>
                      </a:lnTo>
                      <a:lnTo>
                        <a:pt x="271" y="441"/>
                      </a:lnTo>
                      <a:lnTo>
                        <a:pt x="201" y="393"/>
                      </a:lnTo>
                      <a:lnTo>
                        <a:pt x="127" y="338"/>
                      </a:lnTo>
                      <a:lnTo>
                        <a:pt x="40" y="242"/>
                      </a:lnTo>
                      <a:lnTo>
                        <a:pt x="2" y="336"/>
                      </a:lnTo>
                      <a:lnTo>
                        <a:pt x="50" y="465"/>
                      </a:lnTo>
                      <a:lnTo>
                        <a:pt x="69" y="504"/>
                      </a:lnTo>
                      <a:lnTo>
                        <a:pt x="36" y="523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996633"/>
                    </a:gs>
                    <a:gs pos="50000">
                      <a:srgbClr val="CC9900"/>
                    </a:gs>
                    <a:gs pos="100000">
                      <a:srgbClr val="996633"/>
                    </a:gs>
                  </a:gsLst>
                  <a:lin ang="5400000" scaled="1"/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Freeform 871"/>
                <p:cNvSpPr>
                  <a:spLocks noChangeAspect="1"/>
                </p:cNvSpPr>
                <p:nvPr/>
              </p:nvSpPr>
              <p:spPr bwMode="auto">
                <a:xfrm rot="4706924" flipH="1">
                  <a:off x="3193" y="7064"/>
                  <a:ext cx="184" cy="158"/>
                </a:xfrm>
                <a:custGeom>
                  <a:avLst/>
                  <a:gdLst>
                    <a:gd name="T0" fmla="*/ 444 w 444"/>
                    <a:gd name="T1" fmla="*/ 225 h 372"/>
                    <a:gd name="T2" fmla="*/ 372 w 444"/>
                    <a:gd name="T3" fmla="*/ 283 h 372"/>
                    <a:gd name="T4" fmla="*/ 245 w 444"/>
                    <a:gd name="T5" fmla="*/ 369 h 372"/>
                    <a:gd name="T6" fmla="*/ 161 w 444"/>
                    <a:gd name="T7" fmla="*/ 372 h 372"/>
                    <a:gd name="T8" fmla="*/ 67 w 444"/>
                    <a:gd name="T9" fmla="*/ 242 h 372"/>
                    <a:gd name="T10" fmla="*/ 0 w 444"/>
                    <a:gd name="T11" fmla="*/ 151 h 372"/>
                    <a:gd name="T12" fmla="*/ 12 w 444"/>
                    <a:gd name="T13" fmla="*/ 124 h 372"/>
                    <a:gd name="T14" fmla="*/ 139 w 444"/>
                    <a:gd name="T15" fmla="*/ 62 h 372"/>
                    <a:gd name="T16" fmla="*/ 204 w 444"/>
                    <a:gd name="T17" fmla="*/ 21 h 372"/>
                    <a:gd name="T18" fmla="*/ 262 w 444"/>
                    <a:gd name="T19" fmla="*/ 0 h 372"/>
                    <a:gd name="T20" fmla="*/ 329 w 444"/>
                    <a:gd name="T21" fmla="*/ 2 h 372"/>
                    <a:gd name="T22" fmla="*/ 338 w 444"/>
                    <a:gd name="T23" fmla="*/ 33 h 372"/>
                    <a:gd name="T24" fmla="*/ 338 w 444"/>
                    <a:gd name="T25" fmla="*/ 69 h 372"/>
                    <a:gd name="T26" fmla="*/ 341 w 444"/>
                    <a:gd name="T27" fmla="*/ 105 h 372"/>
                    <a:gd name="T28" fmla="*/ 372 w 444"/>
                    <a:gd name="T29" fmla="*/ 151 h 372"/>
                    <a:gd name="T30" fmla="*/ 420 w 444"/>
                    <a:gd name="T31" fmla="*/ 211 h 372"/>
                    <a:gd name="T32" fmla="*/ 444 w 444"/>
                    <a:gd name="T33" fmla="*/ 225 h 3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44" h="372">
                      <a:moveTo>
                        <a:pt x="444" y="225"/>
                      </a:moveTo>
                      <a:lnTo>
                        <a:pt x="372" y="283"/>
                      </a:lnTo>
                      <a:lnTo>
                        <a:pt x="245" y="369"/>
                      </a:lnTo>
                      <a:lnTo>
                        <a:pt x="161" y="372"/>
                      </a:lnTo>
                      <a:lnTo>
                        <a:pt x="67" y="242"/>
                      </a:lnTo>
                      <a:lnTo>
                        <a:pt x="0" y="151"/>
                      </a:lnTo>
                      <a:lnTo>
                        <a:pt x="12" y="124"/>
                      </a:lnTo>
                      <a:lnTo>
                        <a:pt x="139" y="62"/>
                      </a:lnTo>
                      <a:lnTo>
                        <a:pt x="204" y="21"/>
                      </a:lnTo>
                      <a:lnTo>
                        <a:pt x="262" y="0"/>
                      </a:lnTo>
                      <a:lnTo>
                        <a:pt x="329" y="2"/>
                      </a:lnTo>
                      <a:lnTo>
                        <a:pt x="338" y="33"/>
                      </a:lnTo>
                      <a:lnTo>
                        <a:pt x="338" y="69"/>
                      </a:lnTo>
                      <a:lnTo>
                        <a:pt x="341" y="105"/>
                      </a:lnTo>
                      <a:lnTo>
                        <a:pt x="372" y="151"/>
                      </a:lnTo>
                      <a:lnTo>
                        <a:pt x="420" y="211"/>
                      </a:lnTo>
                      <a:lnTo>
                        <a:pt x="444" y="225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C9900"/>
                    </a:gs>
                    <a:gs pos="50000">
                      <a:srgbClr val="996633"/>
                    </a:gs>
                    <a:gs pos="100000">
                      <a:srgbClr val="CC9900"/>
                    </a:gs>
                  </a:gsLst>
                  <a:lin ang="5400000" scaled="1"/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Freeform 872"/>
                <p:cNvSpPr>
                  <a:spLocks noChangeAspect="1"/>
                </p:cNvSpPr>
                <p:nvPr/>
              </p:nvSpPr>
              <p:spPr bwMode="auto">
                <a:xfrm rot="4706924" flipH="1">
                  <a:off x="3194" y="7132"/>
                  <a:ext cx="187" cy="262"/>
                </a:xfrm>
                <a:custGeom>
                  <a:avLst/>
                  <a:gdLst>
                    <a:gd name="T0" fmla="*/ 451 w 451"/>
                    <a:gd name="T1" fmla="*/ 437 h 615"/>
                    <a:gd name="T2" fmla="*/ 432 w 451"/>
                    <a:gd name="T3" fmla="*/ 497 h 615"/>
                    <a:gd name="T4" fmla="*/ 417 w 451"/>
                    <a:gd name="T5" fmla="*/ 528 h 615"/>
                    <a:gd name="T6" fmla="*/ 309 w 451"/>
                    <a:gd name="T7" fmla="*/ 584 h 615"/>
                    <a:gd name="T8" fmla="*/ 300 w 451"/>
                    <a:gd name="T9" fmla="*/ 598 h 615"/>
                    <a:gd name="T10" fmla="*/ 237 w 451"/>
                    <a:gd name="T11" fmla="*/ 608 h 615"/>
                    <a:gd name="T12" fmla="*/ 182 w 451"/>
                    <a:gd name="T13" fmla="*/ 615 h 615"/>
                    <a:gd name="T14" fmla="*/ 153 w 451"/>
                    <a:gd name="T15" fmla="*/ 540 h 615"/>
                    <a:gd name="T16" fmla="*/ 139 w 451"/>
                    <a:gd name="T17" fmla="*/ 509 h 615"/>
                    <a:gd name="T18" fmla="*/ 141 w 451"/>
                    <a:gd name="T19" fmla="*/ 447 h 615"/>
                    <a:gd name="T20" fmla="*/ 91 w 451"/>
                    <a:gd name="T21" fmla="*/ 411 h 615"/>
                    <a:gd name="T22" fmla="*/ 88 w 451"/>
                    <a:gd name="T23" fmla="*/ 365 h 615"/>
                    <a:gd name="T24" fmla="*/ 24 w 451"/>
                    <a:gd name="T25" fmla="*/ 284 h 615"/>
                    <a:gd name="T26" fmla="*/ 64 w 451"/>
                    <a:gd name="T27" fmla="*/ 264 h 615"/>
                    <a:gd name="T28" fmla="*/ 64 w 451"/>
                    <a:gd name="T29" fmla="*/ 238 h 615"/>
                    <a:gd name="T30" fmla="*/ 24 w 451"/>
                    <a:gd name="T31" fmla="*/ 156 h 615"/>
                    <a:gd name="T32" fmla="*/ 0 w 451"/>
                    <a:gd name="T33" fmla="*/ 111 h 615"/>
                    <a:gd name="T34" fmla="*/ 43 w 451"/>
                    <a:gd name="T35" fmla="*/ 0 h 615"/>
                    <a:gd name="T36" fmla="*/ 134 w 451"/>
                    <a:gd name="T37" fmla="*/ 108 h 615"/>
                    <a:gd name="T38" fmla="*/ 244 w 451"/>
                    <a:gd name="T39" fmla="*/ 180 h 615"/>
                    <a:gd name="T40" fmla="*/ 280 w 451"/>
                    <a:gd name="T41" fmla="*/ 209 h 615"/>
                    <a:gd name="T42" fmla="*/ 316 w 451"/>
                    <a:gd name="T43" fmla="*/ 262 h 615"/>
                    <a:gd name="T44" fmla="*/ 376 w 451"/>
                    <a:gd name="T45" fmla="*/ 332 h 615"/>
                    <a:gd name="T46" fmla="*/ 451 w 451"/>
                    <a:gd name="T47" fmla="*/ 437 h 6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1" h="615">
                      <a:moveTo>
                        <a:pt x="451" y="437"/>
                      </a:moveTo>
                      <a:lnTo>
                        <a:pt x="432" y="497"/>
                      </a:lnTo>
                      <a:lnTo>
                        <a:pt x="417" y="528"/>
                      </a:lnTo>
                      <a:lnTo>
                        <a:pt x="309" y="584"/>
                      </a:lnTo>
                      <a:lnTo>
                        <a:pt x="300" y="598"/>
                      </a:lnTo>
                      <a:lnTo>
                        <a:pt x="237" y="608"/>
                      </a:lnTo>
                      <a:lnTo>
                        <a:pt x="182" y="615"/>
                      </a:lnTo>
                      <a:lnTo>
                        <a:pt x="153" y="540"/>
                      </a:lnTo>
                      <a:lnTo>
                        <a:pt x="139" y="509"/>
                      </a:lnTo>
                      <a:lnTo>
                        <a:pt x="141" y="447"/>
                      </a:lnTo>
                      <a:lnTo>
                        <a:pt x="91" y="411"/>
                      </a:lnTo>
                      <a:lnTo>
                        <a:pt x="88" y="365"/>
                      </a:lnTo>
                      <a:lnTo>
                        <a:pt x="24" y="284"/>
                      </a:lnTo>
                      <a:lnTo>
                        <a:pt x="64" y="264"/>
                      </a:lnTo>
                      <a:lnTo>
                        <a:pt x="64" y="238"/>
                      </a:lnTo>
                      <a:lnTo>
                        <a:pt x="24" y="156"/>
                      </a:lnTo>
                      <a:lnTo>
                        <a:pt x="0" y="111"/>
                      </a:lnTo>
                      <a:lnTo>
                        <a:pt x="43" y="0"/>
                      </a:lnTo>
                      <a:lnTo>
                        <a:pt x="134" y="108"/>
                      </a:lnTo>
                      <a:lnTo>
                        <a:pt x="244" y="180"/>
                      </a:lnTo>
                      <a:lnTo>
                        <a:pt x="280" y="209"/>
                      </a:lnTo>
                      <a:lnTo>
                        <a:pt x="316" y="262"/>
                      </a:lnTo>
                      <a:lnTo>
                        <a:pt x="376" y="332"/>
                      </a:lnTo>
                      <a:lnTo>
                        <a:pt x="451" y="43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C9900"/>
                    </a:gs>
                    <a:gs pos="50000">
                      <a:srgbClr val="996633"/>
                    </a:gs>
                    <a:gs pos="100000">
                      <a:srgbClr val="CC9900"/>
                    </a:gs>
                  </a:gsLst>
                  <a:lin ang="5400000" scaled="1"/>
                </a:gra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Freeform 873"/>
                <p:cNvSpPr>
                  <a:spLocks noChangeAspect="1"/>
                </p:cNvSpPr>
                <p:nvPr/>
              </p:nvSpPr>
              <p:spPr bwMode="auto">
                <a:xfrm rot="4706924" flipH="1">
                  <a:off x="3255" y="7384"/>
                  <a:ext cx="107" cy="167"/>
                </a:xfrm>
                <a:custGeom>
                  <a:avLst/>
                  <a:gdLst>
                    <a:gd name="T0" fmla="*/ 0 w 256"/>
                    <a:gd name="T1" fmla="*/ 396 h 396"/>
                    <a:gd name="T2" fmla="*/ 64 w 256"/>
                    <a:gd name="T3" fmla="*/ 312 h 396"/>
                    <a:gd name="T4" fmla="*/ 120 w 256"/>
                    <a:gd name="T5" fmla="*/ 255 h 396"/>
                    <a:gd name="T6" fmla="*/ 175 w 256"/>
                    <a:gd name="T7" fmla="*/ 199 h 396"/>
                    <a:gd name="T8" fmla="*/ 228 w 256"/>
                    <a:gd name="T9" fmla="*/ 103 h 396"/>
                    <a:gd name="T10" fmla="*/ 254 w 256"/>
                    <a:gd name="T11" fmla="*/ 79 h 396"/>
                    <a:gd name="T12" fmla="*/ 256 w 256"/>
                    <a:gd name="T13" fmla="*/ 31 h 396"/>
                    <a:gd name="T14" fmla="*/ 216 w 256"/>
                    <a:gd name="T15" fmla="*/ 0 h 396"/>
                    <a:gd name="T16" fmla="*/ 194 w 256"/>
                    <a:gd name="T17" fmla="*/ 41 h 396"/>
                    <a:gd name="T18" fmla="*/ 163 w 256"/>
                    <a:gd name="T19" fmla="*/ 99 h 396"/>
                    <a:gd name="T20" fmla="*/ 139 w 256"/>
                    <a:gd name="T21" fmla="*/ 163 h 396"/>
                    <a:gd name="T22" fmla="*/ 117 w 256"/>
                    <a:gd name="T23" fmla="*/ 219 h 396"/>
                    <a:gd name="T24" fmla="*/ 110 w 256"/>
                    <a:gd name="T25" fmla="*/ 223 h 396"/>
                    <a:gd name="T26" fmla="*/ 108 w 256"/>
                    <a:gd name="T27" fmla="*/ 226 h 396"/>
                    <a:gd name="T28" fmla="*/ 76 w 256"/>
                    <a:gd name="T29" fmla="*/ 264 h 396"/>
                    <a:gd name="T30" fmla="*/ 74 w 256"/>
                    <a:gd name="T31" fmla="*/ 274 h 396"/>
                    <a:gd name="T32" fmla="*/ 69 w 256"/>
                    <a:gd name="T33" fmla="*/ 312 h 396"/>
                    <a:gd name="T34" fmla="*/ 0 w 256"/>
                    <a:gd name="T35" fmla="*/ 396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56" h="396">
                      <a:moveTo>
                        <a:pt x="0" y="396"/>
                      </a:moveTo>
                      <a:lnTo>
                        <a:pt x="64" y="312"/>
                      </a:lnTo>
                      <a:lnTo>
                        <a:pt x="120" y="255"/>
                      </a:lnTo>
                      <a:lnTo>
                        <a:pt x="175" y="199"/>
                      </a:lnTo>
                      <a:lnTo>
                        <a:pt x="228" y="103"/>
                      </a:lnTo>
                      <a:lnTo>
                        <a:pt x="254" y="79"/>
                      </a:lnTo>
                      <a:lnTo>
                        <a:pt x="256" y="31"/>
                      </a:lnTo>
                      <a:lnTo>
                        <a:pt x="216" y="0"/>
                      </a:lnTo>
                      <a:lnTo>
                        <a:pt x="194" y="41"/>
                      </a:lnTo>
                      <a:lnTo>
                        <a:pt x="163" y="99"/>
                      </a:lnTo>
                      <a:lnTo>
                        <a:pt x="139" y="163"/>
                      </a:lnTo>
                      <a:cubicBezTo>
                        <a:pt x="132" y="182"/>
                        <a:pt x="126" y="201"/>
                        <a:pt x="117" y="219"/>
                      </a:cubicBezTo>
                      <a:cubicBezTo>
                        <a:pt x="116" y="221"/>
                        <a:pt x="112" y="221"/>
                        <a:pt x="110" y="223"/>
                      </a:cubicBezTo>
                      <a:cubicBezTo>
                        <a:pt x="109" y="224"/>
                        <a:pt x="109" y="225"/>
                        <a:pt x="108" y="226"/>
                      </a:cubicBezTo>
                      <a:cubicBezTo>
                        <a:pt x="97" y="239"/>
                        <a:pt x="86" y="250"/>
                        <a:pt x="76" y="264"/>
                      </a:cubicBezTo>
                      <a:cubicBezTo>
                        <a:pt x="74" y="267"/>
                        <a:pt x="74" y="274"/>
                        <a:pt x="74" y="274"/>
                      </a:cubicBezTo>
                      <a:lnTo>
                        <a:pt x="69" y="312"/>
                      </a:lnTo>
                      <a:lnTo>
                        <a:pt x="0" y="396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CC9900"/>
                    </a:gs>
                    <a:gs pos="100000">
                      <a:srgbClr val="FFCC00"/>
                    </a:gs>
                  </a:gsLst>
                  <a:lin ang="5400000" scaled="1"/>
                </a:gradFill>
                <a:ln w="6350">
                  <a:solidFill>
                    <a:srgbClr val="996633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Line 874"/>
                <p:cNvSpPr>
                  <a:spLocks noChangeAspect="1" noChangeShapeType="1"/>
                </p:cNvSpPr>
                <p:nvPr/>
              </p:nvSpPr>
              <p:spPr bwMode="auto">
                <a:xfrm rot="-81693076" flipH="1" flipV="1">
                  <a:off x="3198" y="7446"/>
                  <a:ext cx="71" cy="48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Line 875"/>
                <p:cNvSpPr>
                  <a:spLocks noChangeAspect="1" noChangeShapeType="1"/>
                </p:cNvSpPr>
                <p:nvPr/>
              </p:nvSpPr>
              <p:spPr bwMode="auto">
                <a:xfrm rot="-81693076" flipH="1" flipV="1">
                  <a:off x="3219" y="7453"/>
                  <a:ext cx="50" cy="44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Line 876"/>
                <p:cNvSpPr>
                  <a:spLocks noChangeAspect="1" noChangeShapeType="1"/>
                </p:cNvSpPr>
                <p:nvPr/>
              </p:nvSpPr>
              <p:spPr bwMode="auto">
                <a:xfrm rot="-81693076" flipH="1" flipV="1">
                  <a:off x="3253" y="7469"/>
                  <a:ext cx="34" cy="57"/>
                </a:xfrm>
                <a:prstGeom prst="line">
                  <a:avLst/>
                </a:pr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877"/>
                <p:cNvSpPr>
                  <a:spLocks noChangeAspect="1"/>
                </p:cNvSpPr>
                <p:nvPr/>
              </p:nvSpPr>
              <p:spPr bwMode="auto">
                <a:xfrm rot="4706924" flipH="1">
                  <a:off x="3282" y="7300"/>
                  <a:ext cx="133" cy="161"/>
                </a:xfrm>
                <a:custGeom>
                  <a:avLst/>
                  <a:gdLst>
                    <a:gd name="T0" fmla="*/ 0 w 318"/>
                    <a:gd name="T1" fmla="*/ 379 h 379"/>
                    <a:gd name="T2" fmla="*/ 235 w 318"/>
                    <a:gd name="T3" fmla="*/ 174 h 379"/>
                    <a:gd name="T4" fmla="*/ 318 w 318"/>
                    <a:gd name="T5" fmla="*/ 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18" h="379">
                      <a:moveTo>
                        <a:pt x="0" y="379"/>
                      </a:moveTo>
                      <a:cubicBezTo>
                        <a:pt x="91" y="308"/>
                        <a:pt x="182" y="237"/>
                        <a:pt x="235" y="174"/>
                      </a:cubicBezTo>
                      <a:cubicBezTo>
                        <a:pt x="288" y="111"/>
                        <a:pt x="303" y="55"/>
                        <a:pt x="318" y="0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878"/>
                <p:cNvSpPr>
                  <a:spLocks noChangeAspect="1"/>
                </p:cNvSpPr>
                <p:nvPr/>
              </p:nvSpPr>
              <p:spPr bwMode="auto">
                <a:xfrm rot="4706924" flipH="1">
                  <a:off x="3235" y="7218"/>
                  <a:ext cx="245" cy="225"/>
                </a:xfrm>
                <a:custGeom>
                  <a:avLst/>
                  <a:gdLst>
                    <a:gd name="T0" fmla="*/ 592 w 592"/>
                    <a:gd name="T1" fmla="*/ 0 h 530"/>
                    <a:gd name="T2" fmla="*/ 554 w 592"/>
                    <a:gd name="T3" fmla="*/ 30 h 530"/>
                    <a:gd name="T4" fmla="*/ 425 w 592"/>
                    <a:gd name="T5" fmla="*/ 182 h 530"/>
                    <a:gd name="T6" fmla="*/ 311 w 592"/>
                    <a:gd name="T7" fmla="*/ 288 h 530"/>
                    <a:gd name="T8" fmla="*/ 0 w 592"/>
                    <a:gd name="T9" fmla="*/ 530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2" h="530">
                      <a:moveTo>
                        <a:pt x="592" y="0"/>
                      </a:moveTo>
                      <a:cubicBezTo>
                        <a:pt x="587" y="0"/>
                        <a:pt x="582" y="0"/>
                        <a:pt x="554" y="30"/>
                      </a:cubicBezTo>
                      <a:cubicBezTo>
                        <a:pt x="526" y="60"/>
                        <a:pt x="465" y="139"/>
                        <a:pt x="425" y="182"/>
                      </a:cubicBezTo>
                      <a:cubicBezTo>
                        <a:pt x="385" y="225"/>
                        <a:pt x="382" y="230"/>
                        <a:pt x="311" y="288"/>
                      </a:cubicBezTo>
                      <a:cubicBezTo>
                        <a:pt x="240" y="346"/>
                        <a:pt x="120" y="438"/>
                        <a:pt x="0" y="530"/>
                      </a:cubicBezTo>
                    </a:path>
                  </a:pathLst>
                </a:custGeom>
                <a:noFill/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Freeform 879"/>
                <p:cNvSpPr>
                  <a:spLocks noChangeAspect="1"/>
                </p:cNvSpPr>
                <p:nvPr/>
              </p:nvSpPr>
              <p:spPr bwMode="auto">
                <a:xfrm flipH="1">
                  <a:off x="3353" y="7098"/>
                  <a:ext cx="148" cy="88"/>
                </a:xfrm>
                <a:custGeom>
                  <a:avLst/>
                  <a:gdLst>
                    <a:gd name="T0" fmla="*/ 14 w 204"/>
                    <a:gd name="T1" fmla="*/ 125 h 125"/>
                    <a:gd name="T2" fmla="*/ 53 w 204"/>
                    <a:gd name="T3" fmla="*/ 96 h 125"/>
                    <a:gd name="T4" fmla="*/ 101 w 204"/>
                    <a:gd name="T5" fmla="*/ 80 h 125"/>
                    <a:gd name="T6" fmla="*/ 163 w 204"/>
                    <a:gd name="T7" fmla="*/ 80 h 125"/>
                    <a:gd name="T8" fmla="*/ 204 w 204"/>
                    <a:gd name="T9" fmla="*/ 70 h 125"/>
                    <a:gd name="T10" fmla="*/ 190 w 204"/>
                    <a:gd name="T11" fmla="*/ 20 h 125"/>
                    <a:gd name="T12" fmla="*/ 146 w 204"/>
                    <a:gd name="T13" fmla="*/ 0 h 125"/>
                    <a:gd name="T14" fmla="*/ 101 w 204"/>
                    <a:gd name="T15" fmla="*/ 17 h 125"/>
                    <a:gd name="T16" fmla="*/ 89 w 204"/>
                    <a:gd name="T17" fmla="*/ 32 h 125"/>
                    <a:gd name="T18" fmla="*/ 19 w 204"/>
                    <a:gd name="T19" fmla="*/ 44 h 125"/>
                    <a:gd name="T20" fmla="*/ 0 w 204"/>
                    <a:gd name="T21" fmla="*/ 65 h 125"/>
                    <a:gd name="T22" fmla="*/ 0 w 204"/>
                    <a:gd name="T23" fmla="*/ 89 h 125"/>
                    <a:gd name="T24" fmla="*/ 14 w 204"/>
                    <a:gd name="T25" fmla="*/ 125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4" h="125">
                      <a:moveTo>
                        <a:pt x="14" y="125"/>
                      </a:moveTo>
                      <a:lnTo>
                        <a:pt x="53" y="96"/>
                      </a:lnTo>
                      <a:lnTo>
                        <a:pt x="101" y="80"/>
                      </a:lnTo>
                      <a:lnTo>
                        <a:pt x="163" y="80"/>
                      </a:lnTo>
                      <a:lnTo>
                        <a:pt x="204" y="70"/>
                      </a:lnTo>
                      <a:lnTo>
                        <a:pt x="190" y="20"/>
                      </a:lnTo>
                      <a:lnTo>
                        <a:pt x="146" y="0"/>
                      </a:lnTo>
                      <a:lnTo>
                        <a:pt x="101" y="17"/>
                      </a:lnTo>
                      <a:lnTo>
                        <a:pt x="89" y="32"/>
                      </a:lnTo>
                      <a:lnTo>
                        <a:pt x="19" y="44"/>
                      </a:lnTo>
                      <a:lnTo>
                        <a:pt x="0" y="65"/>
                      </a:lnTo>
                      <a:lnTo>
                        <a:pt x="0" y="89"/>
                      </a:lnTo>
                      <a:lnTo>
                        <a:pt x="14" y="125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100000">
                      <a:srgbClr val="969696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Freeform 880"/>
                <p:cNvSpPr>
                  <a:spLocks noChangeAspect="1"/>
                </p:cNvSpPr>
                <p:nvPr/>
              </p:nvSpPr>
              <p:spPr bwMode="auto">
                <a:xfrm flipH="1">
                  <a:off x="3231" y="7057"/>
                  <a:ext cx="127" cy="78"/>
                </a:xfrm>
                <a:custGeom>
                  <a:avLst/>
                  <a:gdLst>
                    <a:gd name="T0" fmla="*/ 12 w 175"/>
                    <a:gd name="T1" fmla="*/ 108 h 110"/>
                    <a:gd name="T2" fmla="*/ 67 w 175"/>
                    <a:gd name="T3" fmla="*/ 110 h 110"/>
                    <a:gd name="T4" fmla="*/ 127 w 175"/>
                    <a:gd name="T5" fmla="*/ 81 h 110"/>
                    <a:gd name="T6" fmla="*/ 165 w 175"/>
                    <a:gd name="T7" fmla="*/ 55 h 110"/>
                    <a:gd name="T8" fmla="*/ 175 w 175"/>
                    <a:gd name="T9" fmla="*/ 38 h 110"/>
                    <a:gd name="T10" fmla="*/ 146 w 175"/>
                    <a:gd name="T11" fmla="*/ 0 h 110"/>
                    <a:gd name="T12" fmla="*/ 74 w 175"/>
                    <a:gd name="T13" fmla="*/ 41 h 110"/>
                    <a:gd name="T14" fmla="*/ 31 w 175"/>
                    <a:gd name="T15" fmla="*/ 43 h 110"/>
                    <a:gd name="T16" fmla="*/ 14 w 175"/>
                    <a:gd name="T17" fmla="*/ 43 h 110"/>
                    <a:gd name="T18" fmla="*/ 0 w 175"/>
                    <a:gd name="T19" fmla="*/ 91 h 110"/>
                    <a:gd name="T20" fmla="*/ 12 w 175"/>
                    <a:gd name="T21" fmla="*/ 108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5" h="110">
                      <a:moveTo>
                        <a:pt x="12" y="108"/>
                      </a:moveTo>
                      <a:lnTo>
                        <a:pt x="67" y="110"/>
                      </a:lnTo>
                      <a:lnTo>
                        <a:pt x="127" y="81"/>
                      </a:lnTo>
                      <a:lnTo>
                        <a:pt x="165" y="55"/>
                      </a:lnTo>
                      <a:lnTo>
                        <a:pt x="175" y="38"/>
                      </a:lnTo>
                      <a:lnTo>
                        <a:pt x="146" y="0"/>
                      </a:lnTo>
                      <a:lnTo>
                        <a:pt x="74" y="41"/>
                      </a:lnTo>
                      <a:lnTo>
                        <a:pt x="31" y="43"/>
                      </a:lnTo>
                      <a:lnTo>
                        <a:pt x="14" y="43"/>
                      </a:lnTo>
                      <a:lnTo>
                        <a:pt x="0" y="91"/>
                      </a:lnTo>
                      <a:lnTo>
                        <a:pt x="12" y="108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tx1"/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8" name="Freeform 881"/>
                <p:cNvSpPr>
                  <a:spLocks noChangeAspect="1"/>
                </p:cNvSpPr>
                <p:nvPr/>
              </p:nvSpPr>
              <p:spPr bwMode="auto">
                <a:xfrm flipH="1">
                  <a:off x="3336" y="7176"/>
                  <a:ext cx="138" cy="97"/>
                </a:xfrm>
                <a:custGeom>
                  <a:avLst/>
                  <a:gdLst>
                    <a:gd name="T0" fmla="*/ 24 w 190"/>
                    <a:gd name="T1" fmla="*/ 137 h 137"/>
                    <a:gd name="T2" fmla="*/ 80 w 190"/>
                    <a:gd name="T3" fmla="*/ 129 h 137"/>
                    <a:gd name="T4" fmla="*/ 142 w 190"/>
                    <a:gd name="T5" fmla="*/ 86 h 137"/>
                    <a:gd name="T6" fmla="*/ 190 w 190"/>
                    <a:gd name="T7" fmla="*/ 38 h 137"/>
                    <a:gd name="T8" fmla="*/ 185 w 190"/>
                    <a:gd name="T9" fmla="*/ 0 h 137"/>
                    <a:gd name="T10" fmla="*/ 130 w 190"/>
                    <a:gd name="T11" fmla="*/ 21 h 137"/>
                    <a:gd name="T12" fmla="*/ 87 w 190"/>
                    <a:gd name="T13" fmla="*/ 57 h 137"/>
                    <a:gd name="T14" fmla="*/ 39 w 190"/>
                    <a:gd name="T15" fmla="*/ 72 h 137"/>
                    <a:gd name="T16" fmla="*/ 0 w 190"/>
                    <a:gd name="T17" fmla="*/ 74 h 137"/>
                    <a:gd name="T18" fmla="*/ 24 w 190"/>
                    <a:gd name="T19" fmla="*/ 137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0" h="137">
                      <a:moveTo>
                        <a:pt x="24" y="137"/>
                      </a:moveTo>
                      <a:lnTo>
                        <a:pt x="80" y="129"/>
                      </a:lnTo>
                      <a:lnTo>
                        <a:pt x="142" y="86"/>
                      </a:lnTo>
                      <a:lnTo>
                        <a:pt x="190" y="38"/>
                      </a:lnTo>
                      <a:lnTo>
                        <a:pt x="185" y="0"/>
                      </a:lnTo>
                      <a:lnTo>
                        <a:pt x="130" y="21"/>
                      </a:lnTo>
                      <a:lnTo>
                        <a:pt x="87" y="57"/>
                      </a:lnTo>
                      <a:lnTo>
                        <a:pt x="39" y="72"/>
                      </a:lnTo>
                      <a:lnTo>
                        <a:pt x="0" y="74"/>
                      </a:lnTo>
                      <a:lnTo>
                        <a:pt x="24" y="13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bg2"/>
                    </a:gs>
                    <a:gs pos="50000">
                      <a:schemeClr val="tx1"/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9" name="Freeform 882"/>
                <p:cNvSpPr>
                  <a:spLocks noChangeAspect="1"/>
                </p:cNvSpPr>
                <p:nvPr/>
              </p:nvSpPr>
              <p:spPr bwMode="auto">
                <a:xfrm flipH="1">
                  <a:off x="3209" y="7117"/>
                  <a:ext cx="134" cy="90"/>
                </a:xfrm>
                <a:custGeom>
                  <a:avLst/>
                  <a:gdLst>
                    <a:gd name="T0" fmla="*/ 15 w 185"/>
                    <a:gd name="T1" fmla="*/ 127 h 127"/>
                    <a:gd name="T2" fmla="*/ 82 w 185"/>
                    <a:gd name="T3" fmla="*/ 115 h 127"/>
                    <a:gd name="T4" fmla="*/ 156 w 185"/>
                    <a:gd name="T5" fmla="*/ 72 h 127"/>
                    <a:gd name="T6" fmla="*/ 185 w 185"/>
                    <a:gd name="T7" fmla="*/ 26 h 127"/>
                    <a:gd name="T8" fmla="*/ 166 w 185"/>
                    <a:gd name="T9" fmla="*/ 0 h 127"/>
                    <a:gd name="T10" fmla="*/ 125 w 185"/>
                    <a:gd name="T11" fmla="*/ 19 h 127"/>
                    <a:gd name="T12" fmla="*/ 72 w 185"/>
                    <a:gd name="T13" fmla="*/ 53 h 127"/>
                    <a:gd name="T14" fmla="*/ 34 w 185"/>
                    <a:gd name="T15" fmla="*/ 74 h 127"/>
                    <a:gd name="T16" fmla="*/ 0 w 185"/>
                    <a:gd name="T17" fmla="*/ 86 h 127"/>
                    <a:gd name="T18" fmla="*/ 15 w 185"/>
                    <a:gd name="T19" fmla="*/ 127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5" h="127">
                      <a:moveTo>
                        <a:pt x="15" y="127"/>
                      </a:moveTo>
                      <a:lnTo>
                        <a:pt x="82" y="115"/>
                      </a:lnTo>
                      <a:lnTo>
                        <a:pt x="156" y="72"/>
                      </a:lnTo>
                      <a:lnTo>
                        <a:pt x="185" y="26"/>
                      </a:lnTo>
                      <a:lnTo>
                        <a:pt x="166" y="0"/>
                      </a:lnTo>
                      <a:lnTo>
                        <a:pt x="125" y="19"/>
                      </a:lnTo>
                      <a:lnTo>
                        <a:pt x="72" y="53"/>
                      </a:lnTo>
                      <a:lnTo>
                        <a:pt x="34" y="74"/>
                      </a:lnTo>
                      <a:lnTo>
                        <a:pt x="0" y="86"/>
                      </a:lnTo>
                      <a:lnTo>
                        <a:pt x="15" y="127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chemeClr val="bg2"/>
                    </a:gs>
                    <a:gs pos="50000">
                      <a:schemeClr val="tx1"/>
                    </a:gs>
                    <a:gs pos="100000">
                      <a:schemeClr val="bg2"/>
                    </a:gs>
                  </a:gsLst>
                  <a:lin ang="540000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1" name="Freeform 883"/>
              <p:cNvSpPr>
                <a:spLocks noChangeAspect="1"/>
              </p:cNvSpPr>
              <p:nvPr/>
            </p:nvSpPr>
            <p:spPr bwMode="auto">
              <a:xfrm rot="1958377">
                <a:off x="4611432" y="1943972"/>
                <a:ext cx="166334" cy="210901"/>
              </a:xfrm>
              <a:custGeom>
                <a:avLst/>
                <a:gdLst>
                  <a:gd name="T0" fmla="*/ 0 w 591"/>
                  <a:gd name="T1" fmla="*/ 8 h 326"/>
                  <a:gd name="T2" fmla="*/ 129 w 591"/>
                  <a:gd name="T3" fmla="*/ 0 h 326"/>
                  <a:gd name="T4" fmla="*/ 205 w 591"/>
                  <a:gd name="T5" fmla="*/ 15 h 326"/>
                  <a:gd name="T6" fmla="*/ 266 w 591"/>
                  <a:gd name="T7" fmla="*/ 38 h 326"/>
                  <a:gd name="T8" fmla="*/ 379 w 591"/>
                  <a:gd name="T9" fmla="*/ 106 h 326"/>
                  <a:gd name="T10" fmla="*/ 493 w 591"/>
                  <a:gd name="T11" fmla="*/ 129 h 326"/>
                  <a:gd name="T12" fmla="*/ 546 w 591"/>
                  <a:gd name="T13" fmla="*/ 159 h 326"/>
                  <a:gd name="T14" fmla="*/ 591 w 591"/>
                  <a:gd name="T15" fmla="*/ 190 h 326"/>
                  <a:gd name="T16" fmla="*/ 554 w 591"/>
                  <a:gd name="T17" fmla="*/ 281 h 326"/>
                  <a:gd name="T18" fmla="*/ 500 w 591"/>
                  <a:gd name="T19" fmla="*/ 326 h 326"/>
                  <a:gd name="T20" fmla="*/ 425 w 591"/>
                  <a:gd name="T21" fmla="*/ 326 h 326"/>
                  <a:gd name="T22" fmla="*/ 334 w 591"/>
                  <a:gd name="T23" fmla="*/ 250 h 326"/>
                  <a:gd name="T24" fmla="*/ 212 w 591"/>
                  <a:gd name="T25" fmla="*/ 152 h 326"/>
                  <a:gd name="T26" fmla="*/ 175 w 591"/>
                  <a:gd name="T27" fmla="*/ 99 h 326"/>
                  <a:gd name="T28" fmla="*/ 76 w 591"/>
                  <a:gd name="T29" fmla="*/ 91 h 326"/>
                  <a:gd name="T30" fmla="*/ 0 w 591"/>
                  <a:gd name="T31" fmla="*/ 8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1" h="326">
                    <a:moveTo>
                      <a:pt x="0" y="8"/>
                    </a:moveTo>
                    <a:lnTo>
                      <a:pt x="129" y="0"/>
                    </a:lnTo>
                    <a:lnTo>
                      <a:pt x="205" y="15"/>
                    </a:lnTo>
                    <a:lnTo>
                      <a:pt x="266" y="38"/>
                    </a:lnTo>
                    <a:lnTo>
                      <a:pt x="379" y="106"/>
                    </a:lnTo>
                    <a:lnTo>
                      <a:pt x="493" y="129"/>
                    </a:lnTo>
                    <a:lnTo>
                      <a:pt x="546" y="159"/>
                    </a:lnTo>
                    <a:lnTo>
                      <a:pt x="591" y="190"/>
                    </a:lnTo>
                    <a:lnTo>
                      <a:pt x="554" y="281"/>
                    </a:lnTo>
                    <a:lnTo>
                      <a:pt x="500" y="326"/>
                    </a:lnTo>
                    <a:lnTo>
                      <a:pt x="425" y="326"/>
                    </a:lnTo>
                    <a:lnTo>
                      <a:pt x="334" y="250"/>
                    </a:lnTo>
                    <a:lnTo>
                      <a:pt x="212" y="152"/>
                    </a:lnTo>
                    <a:lnTo>
                      <a:pt x="175" y="99"/>
                    </a:lnTo>
                    <a:lnTo>
                      <a:pt x="76" y="91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Freeform 884"/>
              <p:cNvSpPr>
                <a:spLocks noChangeAspect="1"/>
              </p:cNvSpPr>
              <p:nvPr/>
            </p:nvSpPr>
            <p:spPr bwMode="auto">
              <a:xfrm rot="1958377">
                <a:off x="4538354" y="1857173"/>
                <a:ext cx="120174" cy="109032"/>
              </a:xfrm>
              <a:custGeom>
                <a:avLst/>
                <a:gdLst>
                  <a:gd name="T0" fmla="*/ 0 w 412"/>
                  <a:gd name="T1" fmla="*/ 206 h 221"/>
                  <a:gd name="T2" fmla="*/ 19 w 412"/>
                  <a:gd name="T3" fmla="*/ 211 h 221"/>
                  <a:gd name="T4" fmla="*/ 55 w 412"/>
                  <a:gd name="T5" fmla="*/ 217 h 221"/>
                  <a:gd name="T6" fmla="*/ 82 w 412"/>
                  <a:gd name="T7" fmla="*/ 220 h 221"/>
                  <a:gd name="T8" fmla="*/ 134 w 412"/>
                  <a:gd name="T9" fmla="*/ 221 h 221"/>
                  <a:gd name="T10" fmla="*/ 164 w 412"/>
                  <a:gd name="T11" fmla="*/ 215 h 221"/>
                  <a:gd name="T12" fmla="*/ 190 w 412"/>
                  <a:gd name="T13" fmla="*/ 204 h 221"/>
                  <a:gd name="T14" fmla="*/ 218 w 412"/>
                  <a:gd name="T15" fmla="*/ 200 h 221"/>
                  <a:gd name="T16" fmla="*/ 238 w 412"/>
                  <a:gd name="T17" fmla="*/ 199 h 221"/>
                  <a:gd name="T18" fmla="*/ 270 w 412"/>
                  <a:gd name="T19" fmla="*/ 193 h 221"/>
                  <a:gd name="T20" fmla="*/ 285 w 412"/>
                  <a:gd name="T21" fmla="*/ 175 h 221"/>
                  <a:gd name="T22" fmla="*/ 303 w 412"/>
                  <a:gd name="T23" fmla="*/ 158 h 221"/>
                  <a:gd name="T24" fmla="*/ 313 w 412"/>
                  <a:gd name="T25" fmla="*/ 140 h 221"/>
                  <a:gd name="T26" fmla="*/ 340 w 412"/>
                  <a:gd name="T27" fmla="*/ 120 h 221"/>
                  <a:gd name="T28" fmla="*/ 356 w 412"/>
                  <a:gd name="T29" fmla="*/ 115 h 221"/>
                  <a:gd name="T30" fmla="*/ 368 w 412"/>
                  <a:gd name="T31" fmla="*/ 89 h 221"/>
                  <a:gd name="T32" fmla="*/ 379 w 412"/>
                  <a:gd name="T33" fmla="*/ 80 h 221"/>
                  <a:gd name="T34" fmla="*/ 394 w 412"/>
                  <a:gd name="T35" fmla="*/ 82 h 221"/>
                  <a:gd name="T36" fmla="*/ 412 w 412"/>
                  <a:gd name="T37" fmla="*/ 74 h 221"/>
                  <a:gd name="T38" fmla="*/ 408 w 412"/>
                  <a:gd name="T39" fmla="*/ 61 h 221"/>
                  <a:gd name="T40" fmla="*/ 374 w 412"/>
                  <a:gd name="T41" fmla="*/ 29 h 221"/>
                  <a:gd name="T42" fmla="*/ 355 w 412"/>
                  <a:gd name="T43" fmla="*/ 4 h 221"/>
                  <a:gd name="T44" fmla="*/ 337 w 412"/>
                  <a:gd name="T45" fmla="*/ 0 h 221"/>
                  <a:gd name="T46" fmla="*/ 324 w 412"/>
                  <a:gd name="T47" fmla="*/ 11 h 221"/>
                  <a:gd name="T48" fmla="*/ 315 w 412"/>
                  <a:gd name="T49" fmla="*/ 30 h 221"/>
                  <a:gd name="T50" fmla="*/ 310 w 412"/>
                  <a:gd name="T51" fmla="*/ 50 h 221"/>
                  <a:gd name="T52" fmla="*/ 286 w 412"/>
                  <a:gd name="T53" fmla="*/ 66 h 221"/>
                  <a:gd name="T54" fmla="*/ 270 w 412"/>
                  <a:gd name="T55" fmla="*/ 83 h 221"/>
                  <a:gd name="T56" fmla="*/ 241 w 412"/>
                  <a:gd name="T57" fmla="*/ 96 h 221"/>
                  <a:gd name="T58" fmla="*/ 220 w 412"/>
                  <a:gd name="T59" fmla="*/ 107 h 221"/>
                  <a:gd name="T60" fmla="*/ 190 w 412"/>
                  <a:gd name="T61" fmla="*/ 122 h 221"/>
                  <a:gd name="T62" fmla="*/ 164 w 412"/>
                  <a:gd name="T63" fmla="*/ 138 h 221"/>
                  <a:gd name="T64" fmla="*/ 157 w 412"/>
                  <a:gd name="T65" fmla="*/ 150 h 221"/>
                  <a:gd name="T66" fmla="*/ 132 w 412"/>
                  <a:gd name="T67" fmla="*/ 154 h 221"/>
                  <a:gd name="T68" fmla="*/ 111 w 412"/>
                  <a:gd name="T69" fmla="*/ 157 h 221"/>
                  <a:gd name="T70" fmla="*/ 91 w 412"/>
                  <a:gd name="T71" fmla="*/ 158 h 221"/>
                  <a:gd name="T72" fmla="*/ 56 w 412"/>
                  <a:gd name="T73" fmla="*/ 170 h 221"/>
                  <a:gd name="T74" fmla="*/ 40 w 412"/>
                  <a:gd name="T75" fmla="*/ 163 h 221"/>
                  <a:gd name="T76" fmla="*/ 31 w 412"/>
                  <a:gd name="T77" fmla="*/ 156 h 221"/>
                  <a:gd name="T78" fmla="*/ 0 w 412"/>
                  <a:gd name="T79" fmla="*/ 206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12" h="221">
                    <a:moveTo>
                      <a:pt x="0" y="206"/>
                    </a:moveTo>
                    <a:lnTo>
                      <a:pt x="19" y="211"/>
                    </a:lnTo>
                    <a:lnTo>
                      <a:pt x="55" y="217"/>
                    </a:lnTo>
                    <a:lnTo>
                      <a:pt x="82" y="220"/>
                    </a:lnTo>
                    <a:lnTo>
                      <a:pt x="134" y="221"/>
                    </a:lnTo>
                    <a:lnTo>
                      <a:pt x="164" y="215"/>
                    </a:lnTo>
                    <a:lnTo>
                      <a:pt x="190" y="204"/>
                    </a:lnTo>
                    <a:lnTo>
                      <a:pt x="218" y="200"/>
                    </a:lnTo>
                    <a:lnTo>
                      <a:pt x="238" y="199"/>
                    </a:lnTo>
                    <a:lnTo>
                      <a:pt x="270" y="193"/>
                    </a:lnTo>
                    <a:lnTo>
                      <a:pt x="285" y="175"/>
                    </a:lnTo>
                    <a:lnTo>
                      <a:pt x="303" y="158"/>
                    </a:lnTo>
                    <a:lnTo>
                      <a:pt x="313" y="140"/>
                    </a:lnTo>
                    <a:lnTo>
                      <a:pt x="340" y="120"/>
                    </a:lnTo>
                    <a:lnTo>
                      <a:pt x="356" y="115"/>
                    </a:lnTo>
                    <a:lnTo>
                      <a:pt x="368" y="89"/>
                    </a:lnTo>
                    <a:lnTo>
                      <a:pt x="379" y="80"/>
                    </a:lnTo>
                    <a:lnTo>
                      <a:pt x="394" y="82"/>
                    </a:lnTo>
                    <a:lnTo>
                      <a:pt x="412" y="74"/>
                    </a:lnTo>
                    <a:lnTo>
                      <a:pt x="408" y="61"/>
                    </a:lnTo>
                    <a:lnTo>
                      <a:pt x="374" y="29"/>
                    </a:lnTo>
                    <a:lnTo>
                      <a:pt x="355" y="4"/>
                    </a:lnTo>
                    <a:lnTo>
                      <a:pt x="337" y="0"/>
                    </a:lnTo>
                    <a:lnTo>
                      <a:pt x="324" y="11"/>
                    </a:lnTo>
                    <a:lnTo>
                      <a:pt x="315" y="30"/>
                    </a:lnTo>
                    <a:lnTo>
                      <a:pt x="310" y="50"/>
                    </a:lnTo>
                    <a:lnTo>
                      <a:pt x="286" y="66"/>
                    </a:lnTo>
                    <a:lnTo>
                      <a:pt x="270" y="83"/>
                    </a:lnTo>
                    <a:lnTo>
                      <a:pt x="241" y="96"/>
                    </a:lnTo>
                    <a:lnTo>
                      <a:pt x="220" y="107"/>
                    </a:lnTo>
                    <a:lnTo>
                      <a:pt x="190" y="122"/>
                    </a:lnTo>
                    <a:lnTo>
                      <a:pt x="164" y="138"/>
                    </a:lnTo>
                    <a:lnTo>
                      <a:pt x="157" y="150"/>
                    </a:lnTo>
                    <a:lnTo>
                      <a:pt x="132" y="154"/>
                    </a:lnTo>
                    <a:lnTo>
                      <a:pt x="111" y="157"/>
                    </a:lnTo>
                    <a:lnTo>
                      <a:pt x="91" y="158"/>
                    </a:lnTo>
                    <a:lnTo>
                      <a:pt x="56" y="170"/>
                    </a:lnTo>
                    <a:lnTo>
                      <a:pt x="40" y="163"/>
                    </a:lnTo>
                    <a:lnTo>
                      <a:pt x="31" y="156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Freeform 885"/>
              <p:cNvSpPr>
                <a:spLocks noChangeAspect="1"/>
              </p:cNvSpPr>
              <p:nvPr/>
            </p:nvSpPr>
            <p:spPr bwMode="auto">
              <a:xfrm rot="1489312">
                <a:off x="4303130" y="1912098"/>
                <a:ext cx="42976" cy="220452"/>
              </a:xfrm>
              <a:custGeom>
                <a:avLst/>
                <a:gdLst>
                  <a:gd name="T0" fmla="*/ 77 w 113"/>
                  <a:gd name="T1" fmla="*/ 0 h 298"/>
                  <a:gd name="T2" fmla="*/ 113 w 113"/>
                  <a:gd name="T3" fmla="*/ 43 h 298"/>
                  <a:gd name="T4" fmla="*/ 111 w 113"/>
                  <a:gd name="T5" fmla="*/ 91 h 298"/>
                  <a:gd name="T6" fmla="*/ 111 w 113"/>
                  <a:gd name="T7" fmla="*/ 142 h 298"/>
                  <a:gd name="T8" fmla="*/ 96 w 113"/>
                  <a:gd name="T9" fmla="*/ 170 h 298"/>
                  <a:gd name="T10" fmla="*/ 77 w 113"/>
                  <a:gd name="T11" fmla="*/ 211 h 298"/>
                  <a:gd name="T12" fmla="*/ 77 w 113"/>
                  <a:gd name="T13" fmla="*/ 252 h 298"/>
                  <a:gd name="T14" fmla="*/ 94 w 113"/>
                  <a:gd name="T15" fmla="*/ 281 h 298"/>
                  <a:gd name="T16" fmla="*/ 96 w 113"/>
                  <a:gd name="T17" fmla="*/ 298 h 298"/>
                  <a:gd name="T18" fmla="*/ 63 w 113"/>
                  <a:gd name="T19" fmla="*/ 274 h 298"/>
                  <a:gd name="T20" fmla="*/ 41 w 113"/>
                  <a:gd name="T21" fmla="*/ 286 h 298"/>
                  <a:gd name="T22" fmla="*/ 0 w 113"/>
                  <a:gd name="T23" fmla="*/ 288 h 298"/>
                  <a:gd name="T24" fmla="*/ 27 w 113"/>
                  <a:gd name="T25" fmla="*/ 269 h 298"/>
                  <a:gd name="T26" fmla="*/ 39 w 113"/>
                  <a:gd name="T27" fmla="*/ 230 h 298"/>
                  <a:gd name="T28" fmla="*/ 53 w 113"/>
                  <a:gd name="T29" fmla="*/ 187 h 298"/>
                  <a:gd name="T30" fmla="*/ 82 w 113"/>
                  <a:gd name="T31" fmla="*/ 161 h 298"/>
                  <a:gd name="T32" fmla="*/ 84 w 113"/>
                  <a:gd name="T33" fmla="*/ 130 h 298"/>
                  <a:gd name="T34" fmla="*/ 70 w 113"/>
                  <a:gd name="T35" fmla="*/ 91 h 298"/>
                  <a:gd name="T36" fmla="*/ 34 w 113"/>
                  <a:gd name="T37" fmla="*/ 46 h 298"/>
                  <a:gd name="T38" fmla="*/ 34 w 113"/>
                  <a:gd name="T39" fmla="*/ 24 h 298"/>
                  <a:gd name="T40" fmla="*/ 77 w 113"/>
                  <a:gd name="T4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" h="298">
                    <a:moveTo>
                      <a:pt x="77" y="0"/>
                    </a:moveTo>
                    <a:lnTo>
                      <a:pt x="113" y="43"/>
                    </a:lnTo>
                    <a:lnTo>
                      <a:pt x="111" y="91"/>
                    </a:lnTo>
                    <a:lnTo>
                      <a:pt x="111" y="142"/>
                    </a:lnTo>
                    <a:lnTo>
                      <a:pt x="96" y="170"/>
                    </a:lnTo>
                    <a:lnTo>
                      <a:pt x="77" y="211"/>
                    </a:lnTo>
                    <a:lnTo>
                      <a:pt x="77" y="252"/>
                    </a:lnTo>
                    <a:lnTo>
                      <a:pt x="94" y="281"/>
                    </a:lnTo>
                    <a:lnTo>
                      <a:pt x="96" y="298"/>
                    </a:lnTo>
                    <a:lnTo>
                      <a:pt x="63" y="274"/>
                    </a:lnTo>
                    <a:lnTo>
                      <a:pt x="41" y="286"/>
                    </a:lnTo>
                    <a:lnTo>
                      <a:pt x="0" y="288"/>
                    </a:lnTo>
                    <a:lnTo>
                      <a:pt x="27" y="269"/>
                    </a:lnTo>
                    <a:lnTo>
                      <a:pt x="39" y="230"/>
                    </a:lnTo>
                    <a:lnTo>
                      <a:pt x="53" y="187"/>
                    </a:lnTo>
                    <a:lnTo>
                      <a:pt x="82" y="161"/>
                    </a:lnTo>
                    <a:lnTo>
                      <a:pt x="84" y="130"/>
                    </a:lnTo>
                    <a:lnTo>
                      <a:pt x="70" y="91"/>
                    </a:lnTo>
                    <a:lnTo>
                      <a:pt x="34" y="46"/>
                    </a:lnTo>
                    <a:lnTo>
                      <a:pt x="34" y="24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Freeform 886"/>
              <p:cNvSpPr>
                <a:spLocks noChangeAspect="1"/>
              </p:cNvSpPr>
              <p:nvPr/>
            </p:nvSpPr>
            <p:spPr bwMode="auto">
              <a:xfrm rot="1958377">
                <a:off x="5055986" y="1675762"/>
                <a:ext cx="121766" cy="143254"/>
              </a:xfrm>
              <a:custGeom>
                <a:avLst/>
                <a:gdLst>
                  <a:gd name="T0" fmla="*/ 24 w 274"/>
                  <a:gd name="T1" fmla="*/ 26 h 314"/>
                  <a:gd name="T2" fmla="*/ 58 w 274"/>
                  <a:gd name="T3" fmla="*/ 60 h 314"/>
                  <a:gd name="T4" fmla="*/ 94 w 274"/>
                  <a:gd name="T5" fmla="*/ 141 h 314"/>
                  <a:gd name="T6" fmla="*/ 125 w 274"/>
                  <a:gd name="T7" fmla="*/ 235 h 314"/>
                  <a:gd name="T8" fmla="*/ 140 w 274"/>
                  <a:gd name="T9" fmla="*/ 295 h 314"/>
                  <a:gd name="T10" fmla="*/ 168 w 274"/>
                  <a:gd name="T11" fmla="*/ 302 h 314"/>
                  <a:gd name="T12" fmla="*/ 228 w 274"/>
                  <a:gd name="T13" fmla="*/ 314 h 314"/>
                  <a:gd name="T14" fmla="*/ 274 w 274"/>
                  <a:gd name="T15" fmla="*/ 218 h 314"/>
                  <a:gd name="T16" fmla="*/ 243 w 274"/>
                  <a:gd name="T17" fmla="*/ 96 h 314"/>
                  <a:gd name="T18" fmla="*/ 192 w 274"/>
                  <a:gd name="T19" fmla="*/ 65 h 314"/>
                  <a:gd name="T20" fmla="*/ 159 w 274"/>
                  <a:gd name="T21" fmla="*/ 41 h 314"/>
                  <a:gd name="T22" fmla="*/ 111 w 274"/>
                  <a:gd name="T23" fmla="*/ 5 h 314"/>
                  <a:gd name="T24" fmla="*/ 58 w 274"/>
                  <a:gd name="T25" fmla="*/ 0 h 314"/>
                  <a:gd name="T26" fmla="*/ 0 w 274"/>
                  <a:gd name="T27" fmla="*/ 14 h 314"/>
                  <a:gd name="T28" fmla="*/ 24 w 274"/>
                  <a:gd name="T29" fmla="*/ 26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4" h="314">
                    <a:moveTo>
                      <a:pt x="24" y="26"/>
                    </a:moveTo>
                    <a:lnTo>
                      <a:pt x="58" y="60"/>
                    </a:lnTo>
                    <a:lnTo>
                      <a:pt x="94" y="141"/>
                    </a:lnTo>
                    <a:lnTo>
                      <a:pt x="125" y="235"/>
                    </a:lnTo>
                    <a:lnTo>
                      <a:pt x="140" y="295"/>
                    </a:lnTo>
                    <a:lnTo>
                      <a:pt x="168" y="302"/>
                    </a:lnTo>
                    <a:lnTo>
                      <a:pt x="228" y="314"/>
                    </a:lnTo>
                    <a:lnTo>
                      <a:pt x="274" y="218"/>
                    </a:lnTo>
                    <a:lnTo>
                      <a:pt x="243" y="96"/>
                    </a:lnTo>
                    <a:lnTo>
                      <a:pt x="192" y="65"/>
                    </a:lnTo>
                    <a:lnTo>
                      <a:pt x="159" y="41"/>
                    </a:lnTo>
                    <a:lnTo>
                      <a:pt x="111" y="5"/>
                    </a:lnTo>
                    <a:lnTo>
                      <a:pt x="58" y="0"/>
                    </a:lnTo>
                    <a:lnTo>
                      <a:pt x="0" y="14"/>
                    </a:lnTo>
                    <a:lnTo>
                      <a:pt x="24" y="26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996633"/>
                  </a:gs>
                  <a:gs pos="100000">
                    <a:srgbClr val="CC9900"/>
                  </a:gs>
                </a:gsLst>
                <a:lin ang="5400000" scaled="1"/>
              </a:gradFill>
              <a:ln w="6350">
                <a:solidFill>
                  <a:srgbClr val="996633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Freeform 887"/>
              <p:cNvSpPr>
                <a:spLocks noChangeAspect="1"/>
              </p:cNvSpPr>
              <p:nvPr/>
            </p:nvSpPr>
            <p:spPr bwMode="auto">
              <a:xfrm rot="1958377">
                <a:off x="5074745" y="1708172"/>
                <a:ext cx="175885" cy="221248"/>
              </a:xfrm>
              <a:custGeom>
                <a:avLst/>
                <a:gdLst>
                  <a:gd name="T0" fmla="*/ 0 w 408"/>
                  <a:gd name="T1" fmla="*/ 7 h 492"/>
                  <a:gd name="T2" fmla="*/ 65 w 408"/>
                  <a:gd name="T3" fmla="*/ 0 h 492"/>
                  <a:gd name="T4" fmla="*/ 170 w 408"/>
                  <a:gd name="T5" fmla="*/ 7 h 492"/>
                  <a:gd name="T6" fmla="*/ 317 w 408"/>
                  <a:gd name="T7" fmla="*/ 39 h 492"/>
                  <a:gd name="T8" fmla="*/ 393 w 408"/>
                  <a:gd name="T9" fmla="*/ 53 h 492"/>
                  <a:gd name="T10" fmla="*/ 408 w 408"/>
                  <a:gd name="T11" fmla="*/ 87 h 492"/>
                  <a:gd name="T12" fmla="*/ 379 w 408"/>
                  <a:gd name="T13" fmla="*/ 154 h 492"/>
                  <a:gd name="T14" fmla="*/ 357 w 408"/>
                  <a:gd name="T15" fmla="*/ 243 h 492"/>
                  <a:gd name="T16" fmla="*/ 343 w 408"/>
                  <a:gd name="T17" fmla="*/ 324 h 492"/>
                  <a:gd name="T18" fmla="*/ 324 w 408"/>
                  <a:gd name="T19" fmla="*/ 403 h 492"/>
                  <a:gd name="T20" fmla="*/ 249 w 408"/>
                  <a:gd name="T21" fmla="*/ 468 h 492"/>
                  <a:gd name="T22" fmla="*/ 170 w 408"/>
                  <a:gd name="T23" fmla="*/ 492 h 492"/>
                  <a:gd name="T24" fmla="*/ 98 w 408"/>
                  <a:gd name="T25" fmla="*/ 451 h 492"/>
                  <a:gd name="T26" fmla="*/ 81 w 408"/>
                  <a:gd name="T27" fmla="*/ 375 h 492"/>
                  <a:gd name="T28" fmla="*/ 117 w 408"/>
                  <a:gd name="T29" fmla="*/ 317 h 492"/>
                  <a:gd name="T30" fmla="*/ 161 w 408"/>
                  <a:gd name="T31" fmla="*/ 233 h 492"/>
                  <a:gd name="T32" fmla="*/ 132 w 408"/>
                  <a:gd name="T33" fmla="*/ 103 h 492"/>
                  <a:gd name="T34" fmla="*/ 0 w 408"/>
                  <a:gd name="T35" fmla="*/ 7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8" h="492">
                    <a:moveTo>
                      <a:pt x="0" y="7"/>
                    </a:moveTo>
                    <a:lnTo>
                      <a:pt x="65" y="0"/>
                    </a:lnTo>
                    <a:lnTo>
                      <a:pt x="170" y="7"/>
                    </a:lnTo>
                    <a:lnTo>
                      <a:pt x="317" y="39"/>
                    </a:lnTo>
                    <a:lnTo>
                      <a:pt x="393" y="53"/>
                    </a:lnTo>
                    <a:lnTo>
                      <a:pt x="408" y="87"/>
                    </a:lnTo>
                    <a:lnTo>
                      <a:pt x="379" y="154"/>
                    </a:lnTo>
                    <a:lnTo>
                      <a:pt x="357" y="243"/>
                    </a:lnTo>
                    <a:lnTo>
                      <a:pt x="343" y="324"/>
                    </a:lnTo>
                    <a:lnTo>
                      <a:pt x="324" y="403"/>
                    </a:lnTo>
                    <a:lnTo>
                      <a:pt x="249" y="468"/>
                    </a:lnTo>
                    <a:lnTo>
                      <a:pt x="170" y="492"/>
                    </a:lnTo>
                    <a:lnTo>
                      <a:pt x="98" y="451"/>
                    </a:lnTo>
                    <a:lnTo>
                      <a:pt x="81" y="375"/>
                    </a:lnTo>
                    <a:lnTo>
                      <a:pt x="117" y="317"/>
                    </a:lnTo>
                    <a:lnTo>
                      <a:pt x="161" y="233"/>
                    </a:lnTo>
                    <a:lnTo>
                      <a:pt x="132" y="103"/>
                    </a:lnTo>
                    <a:lnTo>
                      <a:pt x="0" y="7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100000">
                    <a:schemeClr val="bg2"/>
                  </a:gs>
                </a:gsLst>
                <a:lin ang="5400000" scaled="1"/>
              </a:gradFill>
              <a:ln w="6350">
                <a:solidFill>
                  <a:srgbClr val="CC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Freeform 888"/>
              <p:cNvSpPr>
                <a:spLocks noChangeAspect="1"/>
              </p:cNvSpPr>
              <p:nvPr/>
            </p:nvSpPr>
            <p:spPr bwMode="auto">
              <a:xfrm rot="1958377">
                <a:off x="4962766" y="1667110"/>
                <a:ext cx="196576" cy="264224"/>
              </a:xfrm>
              <a:custGeom>
                <a:avLst/>
                <a:gdLst>
                  <a:gd name="T0" fmla="*/ 0 w 451"/>
                  <a:gd name="T1" fmla="*/ 43 h 592"/>
                  <a:gd name="T2" fmla="*/ 34 w 451"/>
                  <a:gd name="T3" fmla="*/ 19 h 592"/>
                  <a:gd name="T4" fmla="*/ 74 w 451"/>
                  <a:gd name="T5" fmla="*/ 2 h 592"/>
                  <a:gd name="T6" fmla="*/ 113 w 451"/>
                  <a:gd name="T7" fmla="*/ 0 h 592"/>
                  <a:gd name="T8" fmla="*/ 163 w 451"/>
                  <a:gd name="T9" fmla="*/ 4 h 592"/>
                  <a:gd name="T10" fmla="*/ 199 w 451"/>
                  <a:gd name="T11" fmla="*/ 50 h 592"/>
                  <a:gd name="T12" fmla="*/ 230 w 451"/>
                  <a:gd name="T13" fmla="*/ 124 h 592"/>
                  <a:gd name="T14" fmla="*/ 266 w 451"/>
                  <a:gd name="T15" fmla="*/ 247 h 592"/>
                  <a:gd name="T16" fmla="*/ 271 w 451"/>
                  <a:gd name="T17" fmla="*/ 271 h 592"/>
                  <a:gd name="T18" fmla="*/ 329 w 451"/>
                  <a:gd name="T19" fmla="*/ 278 h 592"/>
                  <a:gd name="T20" fmla="*/ 343 w 451"/>
                  <a:gd name="T21" fmla="*/ 297 h 592"/>
                  <a:gd name="T22" fmla="*/ 324 w 451"/>
                  <a:gd name="T23" fmla="*/ 343 h 592"/>
                  <a:gd name="T24" fmla="*/ 336 w 451"/>
                  <a:gd name="T25" fmla="*/ 410 h 592"/>
                  <a:gd name="T26" fmla="*/ 394 w 451"/>
                  <a:gd name="T27" fmla="*/ 460 h 592"/>
                  <a:gd name="T28" fmla="*/ 437 w 451"/>
                  <a:gd name="T29" fmla="*/ 465 h 592"/>
                  <a:gd name="T30" fmla="*/ 451 w 451"/>
                  <a:gd name="T31" fmla="*/ 465 h 592"/>
                  <a:gd name="T32" fmla="*/ 379 w 451"/>
                  <a:gd name="T33" fmla="*/ 530 h 592"/>
                  <a:gd name="T34" fmla="*/ 278 w 451"/>
                  <a:gd name="T35" fmla="*/ 592 h 592"/>
                  <a:gd name="T36" fmla="*/ 194 w 451"/>
                  <a:gd name="T37" fmla="*/ 583 h 592"/>
                  <a:gd name="T38" fmla="*/ 125 w 451"/>
                  <a:gd name="T39" fmla="*/ 504 h 592"/>
                  <a:gd name="T40" fmla="*/ 118 w 451"/>
                  <a:gd name="T41" fmla="*/ 453 h 592"/>
                  <a:gd name="T42" fmla="*/ 154 w 451"/>
                  <a:gd name="T43" fmla="*/ 429 h 592"/>
                  <a:gd name="T44" fmla="*/ 134 w 451"/>
                  <a:gd name="T45" fmla="*/ 367 h 592"/>
                  <a:gd name="T46" fmla="*/ 235 w 451"/>
                  <a:gd name="T47" fmla="*/ 283 h 592"/>
                  <a:gd name="T48" fmla="*/ 206 w 451"/>
                  <a:gd name="T49" fmla="*/ 230 h 592"/>
                  <a:gd name="T50" fmla="*/ 106 w 451"/>
                  <a:gd name="T51" fmla="*/ 180 h 592"/>
                  <a:gd name="T52" fmla="*/ 55 w 451"/>
                  <a:gd name="T53" fmla="*/ 84 h 592"/>
                  <a:gd name="T54" fmla="*/ 12 w 451"/>
                  <a:gd name="T55" fmla="*/ 55 h 592"/>
                  <a:gd name="T56" fmla="*/ 0 w 451"/>
                  <a:gd name="T57" fmla="*/ 43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1" h="592">
                    <a:moveTo>
                      <a:pt x="0" y="43"/>
                    </a:moveTo>
                    <a:lnTo>
                      <a:pt x="34" y="19"/>
                    </a:lnTo>
                    <a:lnTo>
                      <a:pt x="74" y="2"/>
                    </a:lnTo>
                    <a:lnTo>
                      <a:pt x="113" y="0"/>
                    </a:lnTo>
                    <a:lnTo>
                      <a:pt x="163" y="4"/>
                    </a:lnTo>
                    <a:lnTo>
                      <a:pt x="199" y="50"/>
                    </a:lnTo>
                    <a:lnTo>
                      <a:pt x="230" y="124"/>
                    </a:lnTo>
                    <a:lnTo>
                      <a:pt x="266" y="247"/>
                    </a:lnTo>
                    <a:lnTo>
                      <a:pt x="271" y="271"/>
                    </a:lnTo>
                    <a:lnTo>
                      <a:pt x="329" y="278"/>
                    </a:lnTo>
                    <a:lnTo>
                      <a:pt x="343" y="297"/>
                    </a:lnTo>
                    <a:lnTo>
                      <a:pt x="324" y="343"/>
                    </a:lnTo>
                    <a:lnTo>
                      <a:pt x="336" y="410"/>
                    </a:lnTo>
                    <a:lnTo>
                      <a:pt x="394" y="460"/>
                    </a:lnTo>
                    <a:lnTo>
                      <a:pt x="437" y="465"/>
                    </a:lnTo>
                    <a:lnTo>
                      <a:pt x="451" y="465"/>
                    </a:lnTo>
                    <a:lnTo>
                      <a:pt x="379" y="530"/>
                    </a:lnTo>
                    <a:lnTo>
                      <a:pt x="278" y="592"/>
                    </a:lnTo>
                    <a:lnTo>
                      <a:pt x="194" y="583"/>
                    </a:lnTo>
                    <a:lnTo>
                      <a:pt x="125" y="504"/>
                    </a:lnTo>
                    <a:lnTo>
                      <a:pt x="118" y="453"/>
                    </a:lnTo>
                    <a:lnTo>
                      <a:pt x="154" y="429"/>
                    </a:lnTo>
                    <a:lnTo>
                      <a:pt x="134" y="367"/>
                    </a:lnTo>
                    <a:lnTo>
                      <a:pt x="235" y="283"/>
                    </a:lnTo>
                    <a:lnTo>
                      <a:pt x="206" y="230"/>
                    </a:lnTo>
                    <a:lnTo>
                      <a:pt x="106" y="180"/>
                    </a:lnTo>
                    <a:lnTo>
                      <a:pt x="55" y="84"/>
                    </a:lnTo>
                    <a:lnTo>
                      <a:pt x="12" y="55"/>
                    </a:lnTo>
                    <a:lnTo>
                      <a:pt x="0" y="43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100000">
                    <a:schemeClr val="bg2"/>
                  </a:gs>
                </a:gsLst>
                <a:lin ang="5400000" scaled="1"/>
              </a:gradFill>
              <a:ln w="6350">
                <a:solidFill>
                  <a:srgbClr val="CC99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Freeform 889"/>
              <p:cNvSpPr>
                <a:spLocks noChangeAspect="1"/>
              </p:cNvSpPr>
              <p:nvPr/>
            </p:nvSpPr>
            <p:spPr bwMode="auto">
              <a:xfrm rot="1958377">
                <a:off x="4015751" y="1777229"/>
                <a:ext cx="87544" cy="226023"/>
              </a:xfrm>
              <a:custGeom>
                <a:avLst/>
                <a:gdLst>
                  <a:gd name="T0" fmla="*/ 185 w 204"/>
                  <a:gd name="T1" fmla="*/ 0 h 504"/>
                  <a:gd name="T2" fmla="*/ 127 w 204"/>
                  <a:gd name="T3" fmla="*/ 15 h 504"/>
                  <a:gd name="T4" fmla="*/ 82 w 204"/>
                  <a:gd name="T5" fmla="*/ 53 h 504"/>
                  <a:gd name="T6" fmla="*/ 41 w 204"/>
                  <a:gd name="T7" fmla="*/ 159 h 504"/>
                  <a:gd name="T8" fmla="*/ 22 w 204"/>
                  <a:gd name="T9" fmla="*/ 269 h 504"/>
                  <a:gd name="T10" fmla="*/ 12 w 204"/>
                  <a:gd name="T11" fmla="*/ 427 h 504"/>
                  <a:gd name="T12" fmla="*/ 0 w 204"/>
                  <a:gd name="T13" fmla="*/ 492 h 504"/>
                  <a:gd name="T14" fmla="*/ 15 w 204"/>
                  <a:gd name="T15" fmla="*/ 504 h 504"/>
                  <a:gd name="T16" fmla="*/ 39 w 204"/>
                  <a:gd name="T17" fmla="*/ 473 h 504"/>
                  <a:gd name="T18" fmla="*/ 53 w 204"/>
                  <a:gd name="T19" fmla="*/ 363 h 504"/>
                  <a:gd name="T20" fmla="*/ 58 w 204"/>
                  <a:gd name="T21" fmla="*/ 250 h 504"/>
                  <a:gd name="T22" fmla="*/ 72 w 204"/>
                  <a:gd name="T23" fmla="*/ 123 h 504"/>
                  <a:gd name="T24" fmla="*/ 94 w 204"/>
                  <a:gd name="T25" fmla="*/ 94 h 504"/>
                  <a:gd name="T26" fmla="*/ 123 w 204"/>
                  <a:gd name="T27" fmla="*/ 41 h 504"/>
                  <a:gd name="T28" fmla="*/ 197 w 204"/>
                  <a:gd name="T29" fmla="*/ 19 h 504"/>
                  <a:gd name="T30" fmla="*/ 204 w 204"/>
                  <a:gd name="T31" fmla="*/ 7 h 504"/>
                  <a:gd name="T32" fmla="*/ 185 w 204"/>
                  <a:gd name="T33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4" h="504">
                    <a:moveTo>
                      <a:pt x="185" y="0"/>
                    </a:moveTo>
                    <a:lnTo>
                      <a:pt x="127" y="15"/>
                    </a:lnTo>
                    <a:lnTo>
                      <a:pt x="82" y="53"/>
                    </a:lnTo>
                    <a:lnTo>
                      <a:pt x="41" y="159"/>
                    </a:lnTo>
                    <a:lnTo>
                      <a:pt x="22" y="269"/>
                    </a:lnTo>
                    <a:lnTo>
                      <a:pt x="12" y="427"/>
                    </a:lnTo>
                    <a:lnTo>
                      <a:pt x="0" y="492"/>
                    </a:lnTo>
                    <a:lnTo>
                      <a:pt x="15" y="504"/>
                    </a:lnTo>
                    <a:lnTo>
                      <a:pt x="39" y="473"/>
                    </a:lnTo>
                    <a:lnTo>
                      <a:pt x="53" y="363"/>
                    </a:lnTo>
                    <a:lnTo>
                      <a:pt x="58" y="250"/>
                    </a:lnTo>
                    <a:lnTo>
                      <a:pt x="72" y="123"/>
                    </a:lnTo>
                    <a:lnTo>
                      <a:pt x="94" y="94"/>
                    </a:lnTo>
                    <a:lnTo>
                      <a:pt x="123" y="41"/>
                    </a:lnTo>
                    <a:lnTo>
                      <a:pt x="197" y="19"/>
                    </a:lnTo>
                    <a:lnTo>
                      <a:pt x="204" y="7"/>
                    </a:lnTo>
                    <a:lnTo>
                      <a:pt x="185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Freeform 890"/>
              <p:cNvSpPr>
                <a:spLocks noChangeAspect="1"/>
              </p:cNvSpPr>
              <p:nvPr/>
            </p:nvSpPr>
            <p:spPr bwMode="auto">
              <a:xfrm rot="1958377">
                <a:off x="4257411" y="1967954"/>
                <a:ext cx="26263" cy="28651"/>
              </a:xfrm>
              <a:custGeom>
                <a:avLst/>
                <a:gdLst>
                  <a:gd name="T0" fmla="*/ 48 w 60"/>
                  <a:gd name="T1" fmla="*/ 0 h 67"/>
                  <a:gd name="T2" fmla="*/ 60 w 60"/>
                  <a:gd name="T3" fmla="*/ 17 h 67"/>
                  <a:gd name="T4" fmla="*/ 48 w 60"/>
                  <a:gd name="T5" fmla="*/ 53 h 67"/>
                  <a:gd name="T6" fmla="*/ 21 w 60"/>
                  <a:gd name="T7" fmla="*/ 67 h 67"/>
                  <a:gd name="T8" fmla="*/ 0 w 60"/>
                  <a:gd name="T9" fmla="*/ 60 h 67"/>
                  <a:gd name="T10" fmla="*/ 2 w 60"/>
                  <a:gd name="T11" fmla="*/ 29 h 67"/>
                  <a:gd name="T12" fmla="*/ 7 w 60"/>
                  <a:gd name="T13" fmla="*/ 12 h 67"/>
                  <a:gd name="T14" fmla="*/ 48 w 60"/>
                  <a:gd name="T1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67">
                    <a:moveTo>
                      <a:pt x="48" y="0"/>
                    </a:moveTo>
                    <a:lnTo>
                      <a:pt x="60" y="17"/>
                    </a:lnTo>
                    <a:lnTo>
                      <a:pt x="48" y="53"/>
                    </a:lnTo>
                    <a:lnTo>
                      <a:pt x="21" y="67"/>
                    </a:lnTo>
                    <a:lnTo>
                      <a:pt x="0" y="60"/>
                    </a:lnTo>
                    <a:lnTo>
                      <a:pt x="2" y="29"/>
                    </a:lnTo>
                    <a:lnTo>
                      <a:pt x="7" y="1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rgbClr val="996633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Freeform 891"/>
              <p:cNvSpPr>
                <a:spLocks noChangeAspect="1"/>
              </p:cNvSpPr>
              <p:nvPr/>
            </p:nvSpPr>
            <p:spPr bwMode="auto">
              <a:xfrm rot="1816375">
                <a:off x="4206345" y="1970387"/>
                <a:ext cx="53322" cy="143254"/>
              </a:xfrm>
              <a:custGeom>
                <a:avLst/>
                <a:gdLst>
                  <a:gd name="T0" fmla="*/ 77 w 113"/>
                  <a:gd name="T1" fmla="*/ 0 h 298"/>
                  <a:gd name="T2" fmla="*/ 113 w 113"/>
                  <a:gd name="T3" fmla="*/ 43 h 298"/>
                  <a:gd name="T4" fmla="*/ 111 w 113"/>
                  <a:gd name="T5" fmla="*/ 91 h 298"/>
                  <a:gd name="T6" fmla="*/ 111 w 113"/>
                  <a:gd name="T7" fmla="*/ 142 h 298"/>
                  <a:gd name="T8" fmla="*/ 96 w 113"/>
                  <a:gd name="T9" fmla="*/ 170 h 298"/>
                  <a:gd name="T10" fmla="*/ 77 w 113"/>
                  <a:gd name="T11" fmla="*/ 211 h 298"/>
                  <a:gd name="T12" fmla="*/ 77 w 113"/>
                  <a:gd name="T13" fmla="*/ 252 h 298"/>
                  <a:gd name="T14" fmla="*/ 94 w 113"/>
                  <a:gd name="T15" fmla="*/ 281 h 298"/>
                  <a:gd name="T16" fmla="*/ 96 w 113"/>
                  <a:gd name="T17" fmla="*/ 298 h 298"/>
                  <a:gd name="T18" fmla="*/ 63 w 113"/>
                  <a:gd name="T19" fmla="*/ 274 h 298"/>
                  <a:gd name="T20" fmla="*/ 41 w 113"/>
                  <a:gd name="T21" fmla="*/ 286 h 298"/>
                  <a:gd name="T22" fmla="*/ 0 w 113"/>
                  <a:gd name="T23" fmla="*/ 288 h 298"/>
                  <a:gd name="T24" fmla="*/ 27 w 113"/>
                  <a:gd name="T25" fmla="*/ 269 h 298"/>
                  <a:gd name="T26" fmla="*/ 39 w 113"/>
                  <a:gd name="T27" fmla="*/ 230 h 298"/>
                  <a:gd name="T28" fmla="*/ 53 w 113"/>
                  <a:gd name="T29" fmla="*/ 187 h 298"/>
                  <a:gd name="T30" fmla="*/ 82 w 113"/>
                  <a:gd name="T31" fmla="*/ 161 h 298"/>
                  <a:gd name="T32" fmla="*/ 84 w 113"/>
                  <a:gd name="T33" fmla="*/ 130 h 298"/>
                  <a:gd name="T34" fmla="*/ 70 w 113"/>
                  <a:gd name="T35" fmla="*/ 91 h 298"/>
                  <a:gd name="T36" fmla="*/ 34 w 113"/>
                  <a:gd name="T37" fmla="*/ 46 h 298"/>
                  <a:gd name="T38" fmla="*/ 34 w 113"/>
                  <a:gd name="T39" fmla="*/ 24 h 298"/>
                  <a:gd name="T40" fmla="*/ 77 w 113"/>
                  <a:gd name="T41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" h="298">
                    <a:moveTo>
                      <a:pt x="77" y="0"/>
                    </a:moveTo>
                    <a:lnTo>
                      <a:pt x="113" y="43"/>
                    </a:lnTo>
                    <a:lnTo>
                      <a:pt x="111" y="91"/>
                    </a:lnTo>
                    <a:lnTo>
                      <a:pt x="111" y="142"/>
                    </a:lnTo>
                    <a:lnTo>
                      <a:pt x="96" y="170"/>
                    </a:lnTo>
                    <a:lnTo>
                      <a:pt x="77" y="211"/>
                    </a:lnTo>
                    <a:lnTo>
                      <a:pt x="77" y="252"/>
                    </a:lnTo>
                    <a:lnTo>
                      <a:pt x="94" y="281"/>
                    </a:lnTo>
                    <a:lnTo>
                      <a:pt x="96" y="298"/>
                    </a:lnTo>
                    <a:lnTo>
                      <a:pt x="63" y="274"/>
                    </a:lnTo>
                    <a:lnTo>
                      <a:pt x="41" y="286"/>
                    </a:lnTo>
                    <a:lnTo>
                      <a:pt x="0" y="288"/>
                    </a:lnTo>
                    <a:lnTo>
                      <a:pt x="27" y="269"/>
                    </a:lnTo>
                    <a:lnTo>
                      <a:pt x="39" y="230"/>
                    </a:lnTo>
                    <a:lnTo>
                      <a:pt x="53" y="187"/>
                    </a:lnTo>
                    <a:lnTo>
                      <a:pt x="82" y="161"/>
                    </a:lnTo>
                    <a:lnTo>
                      <a:pt x="84" y="130"/>
                    </a:lnTo>
                    <a:lnTo>
                      <a:pt x="70" y="91"/>
                    </a:lnTo>
                    <a:lnTo>
                      <a:pt x="34" y="46"/>
                    </a:lnTo>
                    <a:lnTo>
                      <a:pt x="34" y="24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Freeform 892"/>
              <p:cNvSpPr>
                <a:spLocks noChangeAspect="1"/>
              </p:cNvSpPr>
              <p:nvPr/>
            </p:nvSpPr>
            <p:spPr bwMode="auto">
              <a:xfrm rot="1958377">
                <a:off x="4234165" y="1746886"/>
                <a:ext cx="26263" cy="60485"/>
              </a:xfrm>
              <a:custGeom>
                <a:avLst/>
                <a:gdLst>
                  <a:gd name="T0" fmla="*/ 0 w 55"/>
                  <a:gd name="T1" fmla="*/ 0 h 134"/>
                  <a:gd name="T2" fmla="*/ 29 w 55"/>
                  <a:gd name="T3" fmla="*/ 43 h 134"/>
                  <a:gd name="T4" fmla="*/ 55 w 55"/>
                  <a:gd name="T5" fmla="*/ 108 h 134"/>
                  <a:gd name="T6" fmla="*/ 53 w 55"/>
                  <a:gd name="T7" fmla="*/ 134 h 134"/>
                  <a:gd name="T8" fmla="*/ 38 w 55"/>
                  <a:gd name="T9" fmla="*/ 122 h 134"/>
                  <a:gd name="T10" fmla="*/ 36 w 55"/>
                  <a:gd name="T11" fmla="*/ 82 h 134"/>
                  <a:gd name="T12" fmla="*/ 12 w 55"/>
                  <a:gd name="T13" fmla="*/ 46 h 134"/>
                  <a:gd name="T14" fmla="*/ 0 w 55"/>
                  <a:gd name="T15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134">
                    <a:moveTo>
                      <a:pt x="0" y="0"/>
                    </a:moveTo>
                    <a:lnTo>
                      <a:pt x="29" y="43"/>
                    </a:lnTo>
                    <a:lnTo>
                      <a:pt x="55" y="108"/>
                    </a:lnTo>
                    <a:lnTo>
                      <a:pt x="53" y="134"/>
                    </a:lnTo>
                    <a:lnTo>
                      <a:pt x="38" y="122"/>
                    </a:lnTo>
                    <a:lnTo>
                      <a:pt x="36" y="82"/>
                    </a:lnTo>
                    <a:lnTo>
                      <a:pt x="12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Freeform 893"/>
              <p:cNvSpPr>
                <a:spLocks noChangeAspect="1"/>
              </p:cNvSpPr>
              <p:nvPr/>
            </p:nvSpPr>
            <p:spPr bwMode="auto">
              <a:xfrm rot="1958377">
                <a:off x="4916010" y="2330384"/>
                <a:ext cx="106645" cy="63668"/>
              </a:xfrm>
              <a:custGeom>
                <a:avLst/>
                <a:gdLst>
                  <a:gd name="T0" fmla="*/ 0 w 247"/>
                  <a:gd name="T1" fmla="*/ 5 h 139"/>
                  <a:gd name="T2" fmla="*/ 20 w 247"/>
                  <a:gd name="T3" fmla="*/ 0 h 139"/>
                  <a:gd name="T4" fmla="*/ 31 w 247"/>
                  <a:gd name="T5" fmla="*/ 2 h 139"/>
                  <a:gd name="T6" fmla="*/ 43 w 247"/>
                  <a:gd name="T7" fmla="*/ 11 h 139"/>
                  <a:gd name="T8" fmla="*/ 56 w 247"/>
                  <a:gd name="T9" fmla="*/ 16 h 139"/>
                  <a:gd name="T10" fmla="*/ 67 w 247"/>
                  <a:gd name="T11" fmla="*/ 31 h 139"/>
                  <a:gd name="T12" fmla="*/ 85 w 247"/>
                  <a:gd name="T13" fmla="*/ 34 h 139"/>
                  <a:gd name="T14" fmla="*/ 93 w 247"/>
                  <a:gd name="T15" fmla="*/ 28 h 139"/>
                  <a:gd name="T16" fmla="*/ 108 w 247"/>
                  <a:gd name="T17" fmla="*/ 35 h 139"/>
                  <a:gd name="T18" fmla="*/ 120 w 247"/>
                  <a:gd name="T19" fmla="*/ 38 h 139"/>
                  <a:gd name="T20" fmla="*/ 139 w 247"/>
                  <a:gd name="T21" fmla="*/ 22 h 139"/>
                  <a:gd name="T22" fmla="*/ 157 w 247"/>
                  <a:gd name="T23" fmla="*/ 17 h 139"/>
                  <a:gd name="T24" fmla="*/ 204 w 247"/>
                  <a:gd name="T25" fmla="*/ 17 h 139"/>
                  <a:gd name="T26" fmla="*/ 235 w 247"/>
                  <a:gd name="T27" fmla="*/ 23 h 139"/>
                  <a:gd name="T28" fmla="*/ 247 w 247"/>
                  <a:gd name="T29" fmla="*/ 36 h 139"/>
                  <a:gd name="T30" fmla="*/ 247 w 247"/>
                  <a:gd name="T31" fmla="*/ 62 h 139"/>
                  <a:gd name="T32" fmla="*/ 230 w 247"/>
                  <a:gd name="T33" fmla="*/ 78 h 139"/>
                  <a:gd name="T34" fmla="*/ 231 w 247"/>
                  <a:gd name="T35" fmla="*/ 64 h 139"/>
                  <a:gd name="T36" fmla="*/ 212 w 247"/>
                  <a:gd name="T37" fmla="*/ 55 h 139"/>
                  <a:gd name="T38" fmla="*/ 182 w 247"/>
                  <a:gd name="T39" fmla="*/ 52 h 139"/>
                  <a:gd name="T40" fmla="*/ 156 w 247"/>
                  <a:gd name="T41" fmla="*/ 52 h 139"/>
                  <a:gd name="T42" fmla="*/ 147 w 247"/>
                  <a:gd name="T43" fmla="*/ 53 h 139"/>
                  <a:gd name="T44" fmla="*/ 148 w 247"/>
                  <a:gd name="T45" fmla="*/ 67 h 139"/>
                  <a:gd name="T46" fmla="*/ 153 w 247"/>
                  <a:gd name="T47" fmla="*/ 86 h 139"/>
                  <a:gd name="T48" fmla="*/ 147 w 247"/>
                  <a:gd name="T49" fmla="*/ 108 h 139"/>
                  <a:gd name="T50" fmla="*/ 141 w 247"/>
                  <a:gd name="T51" fmla="*/ 122 h 139"/>
                  <a:gd name="T52" fmla="*/ 115 w 247"/>
                  <a:gd name="T53" fmla="*/ 136 h 139"/>
                  <a:gd name="T54" fmla="*/ 93 w 247"/>
                  <a:gd name="T55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47" h="139">
                    <a:moveTo>
                      <a:pt x="0" y="5"/>
                    </a:moveTo>
                    <a:lnTo>
                      <a:pt x="20" y="0"/>
                    </a:lnTo>
                    <a:lnTo>
                      <a:pt x="31" y="2"/>
                    </a:lnTo>
                    <a:lnTo>
                      <a:pt x="43" y="11"/>
                    </a:lnTo>
                    <a:lnTo>
                      <a:pt x="56" y="16"/>
                    </a:lnTo>
                    <a:lnTo>
                      <a:pt x="67" y="31"/>
                    </a:lnTo>
                    <a:lnTo>
                      <a:pt x="85" y="34"/>
                    </a:lnTo>
                    <a:lnTo>
                      <a:pt x="93" y="28"/>
                    </a:lnTo>
                    <a:lnTo>
                      <a:pt x="108" y="35"/>
                    </a:lnTo>
                    <a:lnTo>
                      <a:pt x="120" y="38"/>
                    </a:lnTo>
                    <a:lnTo>
                      <a:pt x="139" y="22"/>
                    </a:lnTo>
                    <a:lnTo>
                      <a:pt x="157" y="17"/>
                    </a:lnTo>
                    <a:lnTo>
                      <a:pt x="204" y="17"/>
                    </a:lnTo>
                    <a:lnTo>
                      <a:pt x="235" y="23"/>
                    </a:lnTo>
                    <a:lnTo>
                      <a:pt x="247" y="36"/>
                    </a:lnTo>
                    <a:lnTo>
                      <a:pt x="247" y="62"/>
                    </a:lnTo>
                    <a:lnTo>
                      <a:pt x="230" y="78"/>
                    </a:lnTo>
                    <a:lnTo>
                      <a:pt x="231" y="64"/>
                    </a:lnTo>
                    <a:lnTo>
                      <a:pt x="212" y="55"/>
                    </a:lnTo>
                    <a:lnTo>
                      <a:pt x="182" y="52"/>
                    </a:lnTo>
                    <a:lnTo>
                      <a:pt x="156" y="52"/>
                    </a:lnTo>
                    <a:lnTo>
                      <a:pt x="147" y="53"/>
                    </a:lnTo>
                    <a:lnTo>
                      <a:pt x="148" y="67"/>
                    </a:lnTo>
                    <a:lnTo>
                      <a:pt x="153" y="86"/>
                    </a:lnTo>
                    <a:lnTo>
                      <a:pt x="147" y="108"/>
                    </a:lnTo>
                    <a:lnTo>
                      <a:pt x="141" y="122"/>
                    </a:lnTo>
                    <a:lnTo>
                      <a:pt x="115" y="136"/>
                    </a:lnTo>
                    <a:lnTo>
                      <a:pt x="93" y="139"/>
                    </a:lnTo>
                  </a:path>
                </a:pathLst>
              </a:cu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82" name="Group 894"/>
              <p:cNvGrpSpPr>
                <a:grpSpLocks noChangeAspect="1"/>
              </p:cNvGrpSpPr>
              <p:nvPr/>
            </p:nvGrpSpPr>
            <p:grpSpPr bwMode="auto">
              <a:xfrm rot="6665301">
                <a:off x="4609831" y="1830553"/>
                <a:ext cx="371665" cy="599281"/>
                <a:chOff x="8065" y="2088"/>
                <a:chExt cx="212" cy="355"/>
              </a:xfrm>
            </p:grpSpPr>
            <p:sp>
              <p:nvSpPr>
                <p:cNvPr id="207" name="Freeform 895"/>
                <p:cNvSpPr>
                  <a:spLocks noChangeAspect="1"/>
                </p:cNvSpPr>
                <p:nvPr/>
              </p:nvSpPr>
              <p:spPr bwMode="auto">
                <a:xfrm rot="81693076">
                  <a:off x="8050" y="2239"/>
                  <a:ext cx="152" cy="84"/>
                </a:xfrm>
                <a:custGeom>
                  <a:avLst/>
                  <a:gdLst>
                    <a:gd name="T0" fmla="*/ 0 w 591"/>
                    <a:gd name="T1" fmla="*/ 8 h 326"/>
                    <a:gd name="T2" fmla="*/ 129 w 591"/>
                    <a:gd name="T3" fmla="*/ 0 h 326"/>
                    <a:gd name="T4" fmla="*/ 205 w 591"/>
                    <a:gd name="T5" fmla="*/ 15 h 326"/>
                    <a:gd name="T6" fmla="*/ 266 w 591"/>
                    <a:gd name="T7" fmla="*/ 38 h 326"/>
                    <a:gd name="T8" fmla="*/ 379 w 591"/>
                    <a:gd name="T9" fmla="*/ 106 h 326"/>
                    <a:gd name="T10" fmla="*/ 493 w 591"/>
                    <a:gd name="T11" fmla="*/ 129 h 326"/>
                    <a:gd name="T12" fmla="*/ 546 w 591"/>
                    <a:gd name="T13" fmla="*/ 159 h 326"/>
                    <a:gd name="T14" fmla="*/ 591 w 591"/>
                    <a:gd name="T15" fmla="*/ 190 h 326"/>
                    <a:gd name="T16" fmla="*/ 554 w 591"/>
                    <a:gd name="T17" fmla="*/ 281 h 326"/>
                    <a:gd name="T18" fmla="*/ 500 w 591"/>
                    <a:gd name="T19" fmla="*/ 326 h 326"/>
                    <a:gd name="T20" fmla="*/ 425 w 591"/>
                    <a:gd name="T21" fmla="*/ 326 h 326"/>
                    <a:gd name="T22" fmla="*/ 334 w 591"/>
                    <a:gd name="T23" fmla="*/ 250 h 326"/>
                    <a:gd name="T24" fmla="*/ 212 w 591"/>
                    <a:gd name="T25" fmla="*/ 152 h 326"/>
                    <a:gd name="T26" fmla="*/ 175 w 591"/>
                    <a:gd name="T27" fmla="*/ 99 h 326"/>
                    <a:gd name="T28" fmla="*/ 76 w 591"/>
                    <a:gd name="T29" fmla="*/ 91 h 326"/>
                    <a:gd name="T30" fmla="*/ 0 w 591"/>
                    <a:gd name="T31" fmla="*/ 8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1" h="326">
                      <a:moveTo>
                        <a:pt x="0" y="8"/>
                      </a:moveTo>
                      <a:lnTo>
                        <a:pt x="129" y="0"/>
                      </a:lnTo>
                      <a:lnTo>
                        <a:pt x="205" y="15"/>
                      </a:lnTo>
                      <a:lnTo>
                        <a:pt x="266" y="38"/>
                      </a:lnTo>
                      <a:lnTo>
                        <a:pt x="379" y="106"/>
                      </a:lnTo>
                      <a:lnTo>
                        <a:pt x="493" y="129"/>
                      </a:lnTo>
                      <a:lnTo>
                        <a:pt x="546" y="159"/>
                      </a:lnTo>
                      <a:lnTo>
                        <a:pt x="591" y="190"/>
                      </a:lnTo>
                      <a:lnTo>
                        <a:pt x="554" y="281"/>
                      </a:lnTo>
                      <a:lnTo>
                        <a:pt x="500" y="326"/>
                      </a:lnTo>
                      <a:lnTo>
                        <a:pt x="425" y="326"/>
                      </a:lnTo>
                      <a:lnTo>
                        <a:pt x="334" y="250"/>
                      </a:lnTo>
                      <a:lnTo>
                        <a:pt x="212" y="152"/>
                      </a:lnTo>
                      <a:lnTo>
                        <a:pt x="175" y="99"/>
                      </a:lnTo>
                      <a:lnTo>
                        <a:pt x="76" y="9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896"/>
                <p:cNvSpPr>
                  <a:spLocks noChangeAspect="1"/>
                </p:cNvSpPr>
                <p:nvPr/>
              </p:nvSpPr>
              <p:spPr bwMode="auto">
                <a:xfrm rot="81693076">
                  <a:off x="8150" y="2158"/>
                  <a:ext cx="102" cy="72"/>
                </a:xfrm>
                <a:custGeom>
                  <a:avLst/>
                  <a:gdLst>
                    <a:gd name="T0" fmla="*/ 69 w 402"/>
                    <a:gd name="T1" fmla="*/ 30 h 280"/>
                    <a:gd name="T2" fmla="*/ 106 w 402"/>
                    <a:gd name="T3" fmla="*/ 0 h 280"/>
                    <a:gd name="T4" fmla="*/ 175 w 402"/>
                    <a:gd name="T5" fmla="*/ 0 h 280"/>
                    <a:gd name="T6" fmla="*/ 303 w 402"/>
                    <a:gd name="T7" fmla="*/ 68 h 280"/>
                    <a:gd name="T8" fmla="*/ 402 w 402"/>
                    <a:gd name="T9" fmla="*/ 159 h 280"/>
                    <a:gd name="T10" fmla="*/ 402 w 402"/>
                    <a:gd name="T11" fmla="*/ 257 h 280"/>
                    <a:gd name="T12" fmla="*/ 349 w 402"/>
                    <a:gd name="T13" fmla="*/ 280 h 280"/>
                    <a:gd name="T14" fmla="*/ 205 w 402"/>
                    <a:gd name="T15" fmla="*/ 227 h 280"/>
                    <a:gd name="T16" fmla="*/ 129 w 402"/>
                    <a:gd name="T17" fmla="*/ 197 h 280"/>
                    <a:gd name="T18" fmla="*/ 31 w 402"/>
                    <a:gd name="T19" fmla="*/ 113 h 280"/>
                    <a:gd name="T20" fmla="*/ 0 w 402"/>
                    <a:gd name="T21" fmla="*/ 76 h 280"/>
                    <a:gd name="T22" fmla="*/ 69 w 402"/>
                    <a:gd name="T23" fmla="*/ 3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2" h="280">
                      <a:moveTo>
                        <a:pt x="69" y="30"/>
                      </a:moveTo>
                      <a:lnTo>
                        <a:pt x="106" y="0"/>
                      </a:lnTo>
                      <a:lnTo>
                        <a:pt x="175" y="0"/>
                      </a:lnTo>
                      <a:lnTo>
                        <a:pt x="303" y="68"/>
                      </a:lnTo>
                      <a:lnTo>
                        <a:pt x="402" y="159"/>
                      </a:lnTo>
                      <a:lnTo>
                        <a:pt x="402" y="257"/>
                      </a:lnTo>
                      <a:lnTo>
                        <a:pt x="349" y="280"/>
                      </a:lnTo>
                      <a:lnTo>
                        <a:pt x="205" y="227"/>
                      </a:lnTo>
                      <a:lnTo>
                        <a:pt x="129" y="197"/>
                      </a:lnTo>
                      <a:lnTo>
                        <a:pt x="31" y="113"/>
                      </a:lnTo>
                      <a:lnTo>
                        <a:pt x="0" y="76"/>
                      </a:lnTo>
                      <a:lnTo>
                        <a:pt x="69" y="3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897"/>
                <p:cNvSpPr>
                  <a:spLocks noChangeAspect="1"/>
                </p:cNvSpPr>
                <p:nvPr/>
              </p:nvSpPr>
              <p:spPr bwMode="auto">
                <a:xfrm rot="17528837">
                  <a:off x="8223" y="2106"/>
                  <a:ext cx="71" cy="36"/>
                </a:xfrm>
                <a:custGeom>
                  <a:avLst/>
                  <a:gdLst>
                    <a:gd name="T0" fmla="*/ 119 w 278"/>
                    <a:gd name="T1" fmla="*/ 140 h 140"/>
                    <a:gd name="T2" fmla="*/ 121 w 278"/>
                    <a:gd name="T3" fmla="*/ 128 h 140"/>
                    <a:gd name="T4" fmla="*/ 132 w 278"/>
                    <a:gd name="T5" fmla="*/ 107 h 140"/>
                    <a:gd name="T6" fmla="*/ 133 w 278"/>
                    <a:gd name="T7" fmla="*/ 91 h 140"/>
                    <a:gd name="T8" fmla="*/ 133 w 278"/>
                    <a:gd name="T9" fmla="*/ 78 h 140"/>
                    <a:gd name="T10" fmla="*/ 128 w 278"/>
                    <a:gd name="T11" fmla="*/ 71 h 140"/>
                    <a:gd name="T12" fmla="*/ 113 w 278"/>
                    <a:gd name="T13" fmla="*/ 68 h 140"/>
                    <a:gd name="T14" fmla="*/ 100 w 278"/>
                    <a:gd name="T15" fmla="*/ 59 h 140"/>
                    <a:gd name="T16" fmla="*/ 89 w 278"/>
                    <a:gd name="T17" fmla="*/ 61 h 140"/>
                    <a:gd name="T18" fmla="*/ 78 w 278"/>
                    <a:gd name="T19" fmla="*/ 60 h 140"/>
                    <a:gd name="T20" fmla="*/ 61 w 278"/>
                    <a:gd name="T21" fmla="*/ 56 h 140"/>
                    <a:gd name="T22" fmla="*/ 48 w 278"/>
                    <a:gd name="T23" fmla="*/ 48 h 140"/>
                    <a:gd name="T24" fmla="*/ 37 w 278"/>
                    <a:gd name="T25" fmla="*/ 49 h 140"/>
                    <a:gd name="T26" fmla="*/ 25 w 278"/>
                    <a:gd name="T27" fmla="*/ 49 h 140"/>
                    <a:gd name="T28" fmla="*/ 5 w 278"/>
                    <a:gd name="T29" fmla="*/ 50 h 140"/>
                    <a:gd name="T30" fmla="*/ 0 w 278"/>
                    <a:gd name="T31" fmla="*/ 32 h 140"/>
                    <a:gd name="T32" fmla="*/ 23 w 278"/>
                    <a:gd name="T33" fmla="*/ 23 h 140"/>
                    <a:gd name="T34" fmla="*/ 29 w 278"/>
                    <a:gd name="T35" fmla="*/ 0 h 140"/>
                    <a:gd name="T36" fmla="*/ 43 w 278"/>
                    <a:gd name="T37" fmla="*/ 1 h 140"/>
                    <a:gd name="T38" fmla="*/ 56 w 278"/>
                    <a:gd name="T39" fmla="*/ 0 h 140"/>
                    <a:gd name="T40" fmla="*/ 79 w 278"/>
                    <a:gd name="T41" fmla="*/ 14 h 140"/>
                    <a:gd name="T42" fmla="*/ 89 w 278"/>
                    <a:gd name="T43" fmla="*/ 23 h 140"/>
                    <a:gd name="T44" fmla="*/ 98 w 278"/>
                    <a:gd name="T45" fmla="*/ 31 h 140"/>
                    <a:gd name="T46" fmla="*/ 113 w 278"/>
                    <a:gd name="T47" fmla="*/ 35 h 140"/>
                    <a:gd name="T48" fmla="*/ 119 w 278"/>
                    <a:gd name="T49" fmla="*/ 28 h 140"/>
                    <a:gd name="T50" fmla="*/ 143 w 278"/>
                    <a:gd name="T51" fmla="*/ 31 h 140"/>
                    <a:gd name="T52" fmla="*/ 155 w 278"/>
                    <a:gd name="T53" fmla="*/ 32 h 140"/>
                    <a:gd name="T54" fmla="*/ 182 w 278"/>
                    <a:gd name="T55" fmla="*/ 19 h 140"/>
                    <a:gd name="T56" fmla="*/ 256 w 278"/>
                    <a:gd name="T57" fmla="*/ 17 h 140"/>
                    <a:gd name="T58" fmla="*/ 278 w 278"/>
                    <a:gd name="T59" fmla="*/ 44 h 140"/>
                    <a:gd name="T60" fmla="*/ 258 w 278"/>
                    <a:gd name="T61" fmla="*/ 78 h 140"/>
                    <a:gd name="T62" fmla="*/ 253 w 278"/>
                    <a:gd name="T63" fmla="*/ 60 h 140"/>
                    <a:gd name="T64" fmla="*/ 232 w 278"/>
                    <a:gd name="T65" fmla="*/ 53 h 140"/>
                    <a:gd name="T66" fmla="*/ 187 w 278"/>
                    <a:gd name="T67" fmla="*/ 53 h 140"/>
                    <a:gd name="T68" fmla="*/ 174 w 278"/>
                    <a:gd name="T69" fmla="*/ 54 h 140"/>
                    <a:gd name="T70" fmla="*/ 178 w 278"/>
                    <a:gd name="T71" fmla="*/ 73 h 140"/>
                    <a:gd name="T72" fmla="*/ 180 w 278"/>
                    <a:gd name="T73" fmla="*/ 88 h 140"/>
                    <a:gd name="T74" fmla="*/ 175 w 278"/>
                    <a:gd name="T75" fmla="*/ 114 h 140"/>
                    <a:gd name="T76" fmla="*/ 162 w 278"/>
                    <a:gd name="T77" fmla="*/ 127 h 140"/>
                    <a:gd name="T78" fmla="*/ 150 w 278"/>
                    <a:gd name="T79" fmla="*/ 132 h 140"/>
                    <a:gd name="T80" fmla="*/ 119 w 278"/>
                    <a:gd name="T81" fmla="*/ 140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78" h="140">
                      <a:moveTo>
                        <a:pt x="119" y="140"/>
                      </a:moveTo>
                      <a:lnTo>
                        <a:pt x="121" y="128"/>
                      </a:lnTo>
                      <a:lnTo>
                        <a:pt x="132" y="107"/>
                      </a:lnTo>
                      <a:lnTo>
                        <a:pt x="133" y="91"/>
                      </a:lnTo>
                      <a:lnTo>
                        <a:pt x="133" y="78"/>
                      </a:lnTo>
                      <a:lnTo>
                        <a:pt x="128" y="71"/>
                      </a:lnTo>
                      <a:lnTo>
                        <a:pt x="113" y="68"/>
                      </a:lnTo>
                      <a:lnTo>
                        <a:pt x="100" y="59"/>
                      </a:lnTo>
                      <a:lnTo>
                        <a:pt x="89" y="61"/>
                      </a:lnTo>
                      <a:lnTo>
                        <a:pt x="78" y="60"/>
                      </a:lnTo>
                      <a:lnTo>
                        <a:pt x="61" y="56"/>
                      </a:lnTo>
                      <a:lnTo>
                        <a:pt x="48" y="48"/>
                      </a:lnTo>
                      <a:lnTo>
                        <a:pt x="37" y="49"/>
                      </a:lnTo>
                      <a:lnTo>
                        <a:pt x="25" y="49"/>
                      </a:lnTo>
                      <a:lnTo>
                        <a:pt x="5" y="50"/>
                      </a:lnTo>
                      <a:lnTo>
                        <a:pt x="0" y="32"/>
                      </a:lnTo>
                      <a:lnTo>
                        <a:pt x="23" y="23"/>
                      </a:lnTo>
                      <a:lnTo>
                        <a:pt x="29" y="0"/>
                      </a:lnTo>
                      <a:lnTo>
                        <a:pt x="43" y="1"/>
                      </a:lnTo>
                      <a:lnTo>
                        <a:pt x="56" y="0"/>
                      </a:lnTo>
                      <a:lnTo>
                        <a:pt x="79" y="14"/>
                      </a:lnTo>
                      <a:lnTo>
                        <a:pt x="89" y="23"/>
                      </a:lnTo>
                      <a:lnTo>
                        <a:pt x="98" y="31"/>
                      </a:lnTo>
                      <a:lnTo>
                        <a:pt x="113" y="35"/>
                      </a:lnTo>
                      <a:lnTo>
                        <a:pt x="119" y="28"/>
                      </a:lnTo>
                      <a:lnTo>
                        <a:pt x="143" y="31"/>
                      </a:lnTo>
                      <a:lnTo>
                        <a:pt x="155" y="32"/>
                      </a:lnTo>
                      <a:lnTo>
                        <a:pt x="182" y="19"/>
                      </a:lnTo>
                      <a:lnTo>
                        <a:pt x="256" y="17"/>
                      </a:lnTo>
                      <a:lnTo>
                        <a:pt x="278" y="44"/>
                      </a:lnTo>
                      <a:lnTo>
                        <a:pt x="258" y="78"/>
                      </a:lnTo>
                      <a:lnTo>
                        <a:pt x="253" y="60"/>
                      </a:lnTo>
                      <a:lnTo>
                        <a:pt x="232" y="53"/>
                      </a:lnTo>
                      <a:lnTo>
                        <a:pt x="187" y="53"/>
                      </a:lnTo>
                      <a:lnTo>
                        <a:pt x="174" y="54"/>
                      </a:lnTo>
                      <a:lnTo>
                        <a:pt x="178" y="73"/>
                      </a:lnTo>
                      <a:lnTo>
                        <a:pt x="180" y="88"/>
                      </a:lnTo>
                      <a:lnTo>
                        <a:pt x="175" y="114"/>
                      </a:lnTo>
                      <a:lnTo>
                        <a:pt x="162" y="127"/>
                      </a:lnTo>
                      <a:lnTo>
                        <a:pt x="150" y="132"/>
                      </a:lnTo>
                      <a:lnTo>
                        <a:pt x="119" y="14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898"/>
                <p:cNvSpPr>
                  <a:spLocks noChangeAspect="1"/>
                </p:cNvSpPr>
                <p:nvPr/>
              </p:nvSpPr>
              <p:spPr bwMode="auto">
                <a:xfrm rot="81693076">
                  <a:off x="8040" y="2362"/>
                  <a:ext cx="106" cy="56"/>
                </a:xfrm>
                <a:custGeom>
                  <a:avLst/>
                  <a:gdLst>
                    <a:gd name="T0" fmla="*/ 0 w 412"/>
                    <a:gd name="T1" fmla="*/ 206 h 221"/>
                    <a:gd name="T2" fmla="*/ 19 w 412"/>
                    <a:gd name="T3" fmla="*/ 211 h 221"/>
                    <a:gd name="T4" fmla="*/ 55 w 412"/>
                    <a:gd name="T5" fmla="*/ 217 h 221"/>
                    <a:gd name="T6" fmla="*/ 82 w 412"/>
                    <a:gd name="T7" fmla="*/ 220 h 221"/>
                    <a:gd name="T8" fmla="*/ 134 w 412"/>
                    <a:gd name="T9" fmla="*/ 221 h 221"/>
                    <a:gd name="T10" fmla="*/ 164 w 412"/>
                    <a:gd name="T11" fmla="*/ 215 h 221"/>
                    <a:gd name="T12" fmla="*/ 190 w 412"/>
                    <a:gd name="T13" fmla="*/ 204 h 221"/>
                    <a:gd name="T14" fmla="*/ 218 w 412"/>
                    <a:gd name="T15" fmla="*/ 200 h 221"/>
                    <a:gd name="T16" fmla="*/ 238 w 412"/>
                    <a:gd name="T17" fmla="*/ 199 h 221"/>
                    <a:gd name="T18" fmla="*/ 270 w 412"/>
                    <a:gd name="T19" fmla="*/ 193 h 221"/>
                    <a:gd name="T20" fmla="*/ 285 w 412"/>
                    <a:gd name="T21" fmla="*/ 175 h 221"/>
                    <a:gd name="T22" fmla="*/ 303 w 412"/>
                    <a:gd name="T23" fmla="*/ 158 h 221"/>
                    <a:gd name="T24" fmla="*/ 313 w 412"/>
                    <a:gd name="T25" fmla="*/ 140 h 221"/>
                    <a:gd name="T26" fmla="*/ 340 w 412"/>
                    <a:gd name="T27" fmla="*/ 120 h 221"/>
                    <a:gd name="T28" fmla="*/ 356 w 412"/>
                    <a:gd name="T29" fmla="*/ 115 h 221"/>
                    <a:gd name="T30" fmla="*/ 368 w 412"/>
                    <a:gd name="T31" fmla="*/ 89 h 221"/>
                    <a:gd name="T32" fmla="*/ 379 w 412"/>
                    <a:gd name="T33" fmla="*/ 80 h 221"/>
                    <a:gd name="T34" fmla="*/ 394 w 412"/>
                    <a:gd name="T35" fmla="*/ 82 h 221"/>
                    <a:gd name="T36" fmla="*/ 412 w 412"/>
                    <a:gd name="T37" fmla="*/ 74 h 221"/>
                    <a:gd name="T38" fmla="*/ 408 w 412"/>
                    <a:gd name="T39" fmla="*/ 61 h 221"/>
                    <a:gd name="T40" fmla="*/ 374 w 412"/>
                    <a:gd name="T41" fmla="*/ 29 h 221"/>
                    <a:gd name="T42" fmla="*/ 355 w 412"/>
                    <a:gd name="T43" fmla="*/ 4 h 221"/>
                    <a:gd name="T44" fmla="*/ 337 w 412"/>
                    <a:gd name="T45" fmla="*/ 0 h 221"/>
                    <a:gd name="T46" fmla="*/ 324 w 412"/>
                    <a:gd name="T47" fmla="*/ 11 h 221"/>
                    <a:gd name="T48" fmla="*/ 315 w 412"/>
                    <a:gd name="T49" fmla="*/ 30 h 221"/>
                    <a:gd name="T50" fmla="*/ 310 w 412"/>
                    <a:gd name="T51" fmla="*/ 50 h 221"/>
                    <a:gd name="T52" fmla="*/ 286 w 412"/>
                    <a:gd name="T53" fmla="*/ 66 h 221"/>
                    <a:gd name="T54" fmla="*/ 270 w 412"/>
                    <a:gd name="T55" fmla="*/ 83 h 221"/>
                    <a:gd name="T56" fmla="*/ 241 w 412"/>
                    <a:gd name="T57" fmla="*/ 96 h 221"/>
                    <a:gd name="T58" fmla="*/ 220 w 412"/>
                    <a:gd name="T59" fmla="*/ 107 h 221"/>
                    <a:gd name="T60" fmla="*/ 190 w 412"/>
                    <a:gd name="T61" fmla="*/ 122 h 221"/>
                    <a:gd name="T62" fmla="*/ 164 w 412"/>
                    <a:gd name="T63" fmla="*/ 138 h 221"/>
                    <a:gd name="T64" fmla="*/ 157 w 412"/>
                    <a:gd name="T65" fmla="*/ 150 h 221"/>
                    <a:gd name="T66" fmla="*/ 132 w 412"/>
                    <a:gd name="T67" fmla="*/ 154 h 221"/>
                    <a:gd name="T68" fmla="*/ 111 w 412"/>
                    <a:gd name="T69" fmla="*/ 157 h 221"/>
                    <a:gd name="T70" fmla="*/ 91 w 412"/>
                    <a:gd name="T71" fmla="*/ 158 h 221"/>
                    <a:gd name="T72" fmla="*/ 56 w 412"/>
                    <a:gd name="T73" fmla="*/ 170 h 221"/>
                    <a:gd name="T74" fmla="*/ 40 w 412"/>
                    <a:gd name="T75" fmla="*/ 163 h 221"/>
                    <a:gd name="T76" fmla="*/ 31 w 412"/>
                    <a:gd name="T77" fmla="*/ 156 h 221"/>
                    <a:gd name="T78" fmla="*/ 0 w 412"/>
                    <a:gd name="T79" fmla="*/ 206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12" h="221">
                      <a:moveTo>
                        <a:pt x="0" y="206"/>
                      </a:moveTo>
                      <a:lnTo>
                        <a:pt x="19" y="211"/>
                      </a:lnTo>
                      <a:lnTo>
                        <a:pt x="55" y="217"/>
                      </a:lnTo>
                      <a:lnTo>
                        <a:pt x="82" y="220"/>
                      </a:lnTo>
                      <a:lnTo>
                        <a:pt x="134" y="221"/>
                      </a:lnTo>
                      <a:lnTo>
                        <a:pt x="164" y="215"/>
                      </a:lnTo>
                      <a:lnTo>
                        <a:pt x="190" y="204"/>
                      </a:lnTo>
                      <a:lnTo>
                        <a:pt x="218" y="200"/>
                      </a:lnTo>
                      <a:lnTo>
                        <a:pt x="238" y="199"/>
                      </a:lnTo>
                      <a:lnTo>
                        <a:pt x="270" y="193"/>
                      </a:lnTo>
                      <a:lnTo>
                        <a:pt x="285" y="175"/>
                      </a:lnTo>
                      <a:lnTo>
                        <a:pt x="303" y="158"/>
                      </a:lnTo>
                      <a:lnTo>
                        <a:pt x="313" y="140"/>
                      </a:lnTo>
                      <a:lnTo>
                        <a:pt x="340" y="120"/>
                      </a:lnTo>
                      <a:lnTo>
                        <a:pt x="356" y="115"/>
                      </a:lnTo>
                      <a:lnTo>
                        <a:pt x="368" y="89"/>
                      </a:lnTo>
                      <a:lnTo>
                        <a:pt x="379" y="80"/>
                      </a:lnTo>
                      <a:lnTo>
                        <a:pt x="394" y="82"/>
                      </a:lnTo>
                      <a:lnTo>
                        <a:pt x="412" y="74"/>
                      </a:lnTo>
                      <a:lnTo>
                        <a:pt x="408" y="61"/>
                      </a:lnTo>
                      <a:lnTo>
                        <a:pt x="374" y="29"/>
                      </a:lnTo>
                      <a:lnTo>
                        <a:pt x="355" y="4"/>
                      </a:lnTo>
                      <a:lnTo>
                        <a:pt x="337" y="0"/>
                      </a:lnTo>
                      <a:lnTo>
                        <a:pt x="324" y="11"/>
                      </a:lnTo>
                      <a:lnTo>
                        <a:pt x="315" y="30"/>
                      </a:lnTo>
                      <a:lnTo>
                        <a:pt x="310" y="50"/>
                      </a:lnTo>
                      <a:lnTo>
                        <a:pt x="286" y="66"/>
                      </a:lnTo>
                      <a:lnTo>
                        <a:pt x="270" y="83"/>
                      </a:lnTo>
                      <a:lnTo>
                        <a:pt x="241" y="96"/>
                      </a:lnTo>
                      <a:lnTo>
                        <a:pt x="220" y="107"/>
                      </a:lnTo>
                      <a:lnTo>
                        <a:pt x="190" y="122"/>
                      </a:lnTo>
                      <a:lnTo>
                        <a:pt x="164" y="138"/>
                      </a:lnTo>
                      <a:lnTo>
                        <a:pt x="157" y="150"/>
                      </a:lnTo>
                      <a:lnTo>
                        <a:pt x="132" y="154"/>
                      </a:lnTo>
                      <a:lnTo>
                        <a:pt x="111" y="157"/>
                      </a:lnTo>
                      <a:lnTo>
                        <a:pt x="91" y="158"/>
                      </a:lnTo>
                      <a:lnTo>
                        <a:pt x="56" y="170"/>
                      </a:lnTo>
                      <a:lnTo>
                        <a:pt x="40" y="163"/>
                      </a:lnTo>
                      <a:lnTo>
                        <a:pt x="31" y="156"/>
                      </a:lnTo>
                      <a:lnTo>
                        <a:pt x="0" y="206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3" name="Group 899"/>
              <p:cNvGrpSpPr>
                <a:grpSpLocks noChangeAspect="1"/>
              </p:cNvGrpSpPr>
              <p:nvPr/>
            </p:nvGrpSpPr>
            <p:grpSpPr bwMode="auto">
              <a:xfrm rot="6665301">
                <a:off x="4299385" y="1961145"/>
                <a:ext cx="288100" cy="132112"/>
                <a:chOff x="8107" y="2443"/>
                <a:chExt cx="165" cy="78"/>
              </a:xfrm>
            </p:grpSpPr>
            <p:grpSp>
              <p:nvGrpSpPr>
                <p:cNvPr id="203" name="Group 900"/>
                <p:cNvGrpSpPr>
                  <a:grpSpLocks noChangeAspect="1"/>
                </p:cNvGrpSpPr>
                <p:nvPr/>
              </p:nvGrpSpPr>
              <p:grpSpPr bwMode="auto">
                <a:xfrm rot="-317759">
                  <a:off x="8199" y="2480"/>
                  <a:ext cx="73" cy="41"/>
                  <a:chOff x="7958" y="3236"/>
                  <a:chExt cx="318" cy="127"/>
                </a:xfrm>
              </p:grpSpPr>
              <p:sp>
                <p:nvSpPr>
                  <p:cNvPr id="205" name="Freeform 901"/>
                  <p:cNvSpPr>
                    <a:spLocks noChangeAspect="1"/>
                  </p:cNvSpPr>
                  <p:nvPr/>
                </p:nvSpPr>
                <p:spPr bwMode="auto">
                  <a:xfrm rot="81693076">
                    <a:off x="8047" y="3147"/>
                    <a:ext cx="76" cy="253"/>
                  </a:xfrm>
                  <a:custGeom>
                    <a:avLst/>
                    <a:gdLst>
                      <a:gd name="T0" fmla="*/ 15 w 99"/>
                      <a:gd name="T1" fmla="*/ 8 h 329"/>
                      <a:gd name="T2" fmla="*/ 46 w 99"/>
                      <a:gd name="T3" fmla="*/ 11 h 329"/>
                      <a:gd name="T4" fmla="*/ 72 w 99"/>
                      <a:gd name="T5" fmla="*/ 11 h 329"/>
                      <a:gd name="T6" fmla="*/ 91 w 99"/>
                      <a:gd name="T7" fmla="*/ 12 h 329"/>
                      <a:gd name="T8" fmla="*/ 99 w 99"/>
                      <a:gd name="T9" fmla="*/ 14 h 329"/>
                      <a:gd name="T10" fmla="*/ 97 w 99"/>
                      <a:gd name="T11" fmla="*/ 27 h 329"/>
                      <a:gd name="T12" fmla="*/ 96 w 99"/>
                      <a:gd name="T13" fmla="*/ 48 h 329"/>
                      <a:gd name="T14" fmla="*/ 92 w 99"/>
                      <a:gd name="T15" fmla="*/ 71 h 329"/>
                      <a:gd name="T16" fmla="*/ 98 w 99"/>
                      <a:gd name="T17" fmla="*/ 113 h 329"/>
                      <a:gd name="T18" fmla="*/ 94 w 99"/>
                      <a:gd name="T19" fmla="*/ 150 h 329"/>
                      <a:gd name="T20" fmla="*/ 93 w 99"/>
                      <a:gd name="T21" fmla="*/ 186 h 329"/>
                      <a:gd name="T22" fmla="*/ 92 w 99"/>
                      <a:gd name="T23" fmla="*/ 240 h 329"/>
                      <a:gd name="T24" fmla="*/ 94 w 99"/>
                      <a:gd name="T25" fmla="*/ 282 h 329"/>
                      <a:gd name="T26" fmla="*/ 82 w 99"/>
                      <a:gd name="T27" fmla="*/ 306 h 329"/>
                      <a:gd name="T28" fmla="*/ 67 w 99"/>
                      <a:gd name="T29" fmla="*/ 329 h 329"/>
                      <a:gd name="T30" fmla="*/ 56 w 99"/>
                      <a:gd name="T31" fmla="*/ 328 h 329"/>
                      <a:gd name="T32" fmla="*/ 19 w 99"/>
                      <a:gd name="T33" fmla="*/ 321 h 329"/>
                      <a:gd name="T34" fmla="*/ 4 w 99"/>
                      <a:gd name="T35" fmla="*/ 299 h 329"/>
                      <a:gd name="T36" fmla="*/ 0 w 99"/>
                      <a:gd name="T37" fmla="*/ 222 h 329"/>
                      <a:gd name="T38" fmla="*/ 3 w 99"/>
                      <a:gd name="T39" fmla="*/ 170 h 329"/>
                      <a:gd name="T40" fmla="*/ 9 w 99"/>
                      <a:gd name="T41" fmla="*/ 131 h 329"/>
                      <a:gd name="T42" fmla="*/ 15 w 99"/>
                      <a:gd name="T43" fmla="*/ 101 h 329"/>
                      <a:gd name="T44" fmla="*/ 18 w 99"/>
                      <a:gd name="T45" fmla="*/ 72 h 329"/>
                      <a:gd name="T46" fmla="*/ 19 w 99"/>
                      <a:gd name="T47" fmla="*/ 52 h 329"/>
                      <a:gd name="T48" fmla="*/ 19 w 99"/>
                      <a:gd name="T49" fmla="*/ 32 h 329"/>
                      <a:gd name="T50" fmla="*/ 3 w 99"/>
                      <a:gd name="T51" fmla="*/ 9 h 329"/>
                      <a:gd name="T52" fmla="*/ 7 w 99"/>
                      <a:gd name="T53" fmla="*/ 0 h 329"/>
                      <a:gd name="T54" fmla="*/ 15 w 99"/>
                      <a:gd name="T55" fmla="*/ 8 h 3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99" h="329">
                        <a:moveTo>
                          <a:pt x="15" y="8"/>
                        </a:moveTo>
                        <a:lnTo>
                          <a:pt x="46" y="11"/>
                        </a:lnTo>
                        <a:lnTo>
                          <a:pt x="72" y="11"/>
                        </a:lnTo>
                        <a:lnTo>
                          <a:pt x="91" y="12"/>
                        </a:lnTo>
                        <a:lnTo>
                          <a:pt x="99" y="14"/>
                        </a:lnTo>
                        <a:lnTo>
                          <a:pt x="97" y="27"/>
                        </a:lnTo>
                        <a:lnTo>
                          <a:pt x="96" y="48"/>
                        </a:lnTo>
                        <a:lnTo>
                          <a:pt x="92" y="71"/>
                        </a:lnTo>
                        <a:lnTo>
                          <a:pt x="98" y="113"/>
                        </a:lnTo>
                        <a:lnTo>
                          <a:pt x="94" y="150"/>
                        </a:lnTo>
                        <a:lnTo>
                          <a:pt x="93" y="186"/>
                        </a:lnTo>
                        <a:lnTo>
                          <a:pt x="92" y="240"/>
                        </a:lnTo>
                        <a:lnTo>
                          <a:pt x="94" y="282"/>
                        </a:lnTo>
                        <a:lnTo>
                          <a:pt x="82" y="306"/>
                        </a:lnTo>
                        <a:lnTo>
                          <a:pt x="67" y="329"/>
                        </a:lnTo>
                        <a:lnTo>
                          <a:pt x="56" y="328"/>
                        </a:lnTo>
                        <a:lnTo>
                          <a:pt x="19" y="321"/>
                        </a:lnTo>
                        <a:lnTo>
                          <a:pt x="4" y="299"/>
                        </a:lnTo>
                        <a:lnTo>
                          <a:pt x="0" y="222"/>
                        </a:lnTo>
                        <a:lnTo>
                          <a:pt x="3" y="170"/>
                        </a:lnTo>
                        <a:lnTo>
                          <a:pt x="9" y="131"/>
                        </a:lnTo>
                        <a:lnTo>
                          <a:pt x="15" y="101"/>
                        </a:lnTo>
                        <a:lnTo>
                          <a:pt x="18" y="72"/>
                        </a:lnTo>
                        <a:lnTo>
                          <a:pt x="19" y="52"/>
                        </a:lnTo>
                        <a:lnTo>
                          <a:pt x="19" y="32"/>
                        </a:lnTo>
                        <a:lnTo>
                          <a:pt x="3" y="9"/>
                        </a:lnTo>
                        <a:lnTo>
                          <a:pt x="7" y="0"/>
                        </a:lnTo>
                        <a:lnTo>
                          <a:pt x="15" y="8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6" name="Freeform 902"/>
                  <p:cNvSpPr>
                    <a:spLocks noChangeAspect="1"/>
                  </p:cNvSpPr>
                  <p:nvPr/>
                </p:nvSpPr>
                <p:spPr bwMode="auto">
                  <a:xfrm rot="81693076">
                    <a:off x="8194" y="3281"/>
                    <a:ext cx="87" cy="77"/>
                  </a:xfrm>
                  <a:custGeom>
                    <a:avLst/>
                    <a:gdLst>
                      <a:gd name="T0" fmla="*/ 87 w 113"/>
                      <a:gd name="T1" fmla="*/ 7 h 101"/>
                      <a:gd name="T2" fmla="*/ 82 w 113"/>
                      <a:gd name="T3" fmla="*/ 50 h 101"/>
                      <a:gd name="T4" fmla="*/ 104 w 113"/>
                      <a:gd name="T5" fmla="*/ 81 h 101"/>
                      <a:gd name="T6" fmla="*/ 113 w 113"/>
                      <a:gd name="T7" fmla="*/ 101 h 101"/>
                      <a:gd name="T8" fmla="*/ 82 w 113"/>
                      <a:gd name="T9" fmla="*/ 79 h 101"/>
                      <a:gd name="T10" fmla="*/ 39 w 113"/>
                      <a:gd name="T11" fmla="*/ 74 h 101"/>
                      <a:gd name="T12" fmla="*/ 0 w 113"/>
                      <a:gd name="T13" fmla="*/ 91 h 101"/>
                      <a:gd name="T14" fmla="*/ 20 w 113"/>
                      <a:gd name="T15" fmla="*/ 72 h 101"/>
                      <a:gd name="T16" fmla="*/ 36 w 113"/>
                      <a:gd name="T17" fmla="*/ 50 h 101"/>
                      <a:gd name="T18" fmla="*/ 53 w 113"/>
                      <a:gd name="T19" fmla="*/ 0 h 101"/>
                      <a:gd name="T20" fmla="*/ 87 w 113"/>
                      <a:gd name="T21" fmla="*/ 7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3" h="101">
                        <a:moveTo>
                          <a:pt x="87" y="7"/>
                        </a:moveTo>
                        <a:lnTo>
                          <a:pt x="82" y="50"/>
                        </a:lnTo>
                        <a:lnTo>
                          <a:pt x="104" y="81"/>
                        </a:lnTo>
                        <a:lnTo>
                          <a:pt x="113" y="101"/>
                        </a:lnTo>
                        <a:lnTo>
                          <a:pt x="82" y="79"/>
                        </a:lnTo>
                        <a:lnTo>
                          <a:pt x="39" y="74"/>
                        </a:lnTo>
                        <a:lnTo>
                          <a:pt x="0" y="91"/>
                        </a:lnTo>
                        <a:lnTo>
                          <a:pt x="20" y="72"/>
                        </a:lnTo>
                        <a:lnTo>
                          <a:pt x="36" y="50"/>
                        </a:lnTo>
                        <a:lnTo>
                          <a:pt x="53" y="0"/>
                        </a:lnTo>
                        <a:lnTo>
                          <a:pt x="87" y="7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04" name="Freeform 903"/>
                <p:cNvSpPr>
                  <a:spLocks noChangeAspect="1"/>
                </p:cNvSpPr>
                <p:nvPr/>
              </p:nvSpPr>
              <p:spPr bwMode="auto">
                <a:xfrm rot="81693076">
                  <a:off x="8127" y="2423"/>
                  <a:ext cx="57" cy="97"/>
                </a:xfrm>
                <a:custGeom>
                  <a:avLst/>
                  <a:gdLst>
                    <a:gd name="T0" fmla="*/ 59 w 225"/>
                    <a:gd name="T1" fmla="*/ 379 h 379"/>
                    <a:gd name="T2" fmla="*/ 91 w 225"/>
                    <a:gd name="T3" fmla="*/ 376 h 379"/>
                    <a:gd name="T4" fmla="*/ 125 w 225"/>
                    <a:gd name="T5" fmla="*/ 378 h 379"/>
                    <a:gd name="T6" fmla="*/ 137 w 225"/>
                    <a:gd name="T7" fmla="*/ 376 h 379"/>
                    <a:gd name="T8" fmla="*/ 130 w 225"/>
                    <a:gd name="T9" fmla="*/ 312 h 379"/>
                    <a:gd name="T10" fmla="*/ 124 w 225"/>
                    <a:gd name="T11" fmla="*/ 241 h 379"/>
                    <a:gd name="T12" fmla="*/ 108 w 225"/>
                    <a:gd name="T13" fmla="*/ 181 h 379"/>
                    <a:gd name="T14" fmla="*/ 94 w 225"/>
                    <a:gd name="T15" fmla="*/ 137 h 379"/>
                    <a:gd name="T16" fmla="*/ 87 w 225"/>
                    <a:gd name="T17" fmla="*/ 94 h 379"/>
                    <a:gd name="T18" fmla="*/ 85 w 225"/>
                    <a:gd name="T19" fmla="*/ 84 h 379"/>
                    <a:gd name="T20" fmla="*/ 89 w 225"/>
                    <a:gd name="T21" fmla="*/ 114 h 379"/>
                    <a:gd name="T22" fmla="*/ 109 w 225"/>
                    <a:gd name="T23" fmla="*/ 120 h 379"/>
                    <a:gd name="T24" fmla="*/ 137 w 225"/>
                    <a:gd name="T25" fmla="*/ 130 h 379"/>
                    <a:gd name="T26" fmla="*/ 155 w 225"/>
                    <a:gd name="T27" fmla="*/ 145 h 379"/>
                    <a:gd name="T28" fmla="*/ 177 w 225"/>
                    <a:gd name="T29" fmla="*/ 152 h 379"/>
                    <a:gd name="T30" fmla="*/ 196 w 225"/>
                    <a:gd name="T31" fmla="*/ 155 h 379"/>
                    <a:gd name="T32" fmla="*/ 216 w 225"/>
                    <a:gd name="T33" fmla="*/ 146 h 379"/>
                    <a:gd name="T34" fmla="*/ 225 w 225"/>
                    <a:gd name="T35" fmla="*/ 113 h 379"/>
                    <a:gd name="T36" fmla="*/ 225 w 225"/>
                    <a:gd name="T37" fmla="*/ 92 h 379"/>
                    <a:gd name="T38" fmla="*/ 221 w 225"/>
                    <a:gd name="T39" fmla="*/ 66 h 379"/>
                    <a:gd name="T40" fmla="*/ 190 w 225"/>
                    <a:gd name="T41" fmla="*/ 40 h 379"/>
                    <a:gd name="T42" fmla="*/ 97 w 225"/>
                    <a:gd name="T43" fmla="*/ 1 h 379"/>
                    <a:gd name="T44" fmla="*/ 36 w 225"/>
                    <a:gd name="T45" fmla="*/ 0 h 379"/>
                    <a:gd name="T46" fmla="*/ 10 w 225"/>
                    <a:gd name="T47" fmla="*/ 34 h 379"/>
                    <a:gd name="T48" fmla="*/ 0 w 225"/>
                    <a:gd name="T49" fmla="*/ 94 h 379"/>
                    <a:gd name="T50" fmla="*/ 6 w 225"/>
                    <a:gd name="T51" fmla="*/ 131 h 379"/>
                    <a:gd name="T52" fmla="*/ 0 w 225"/>
                    <a:gd name="T53" fmla="*/ 187 h 379"/>
                    <a:gd name="T54" fmla="*/ 0 w 225"/>
                    <a:gd name="T55" fmla="*/ 241 h 379"/>
                    <a:gd name="T56" fmla="*/ 11 w 225"/>
                    <a:gd name="T57" fmla="*/ 311 h 379"/>
                    <a:gd name="T58" fmla="*/ 42 w 225"/>
                    <a:gd name="T59" fmla="*/ 373 h 379"/>
                    <a:gd name="T60" fmla="*/ 59 w 225"/>
                    <a:gd name="T61" fmla="*/ 37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25" h="379">
                      <a:moveTo>
                        <a:pt x="59" y="379"/>
                      </a:moveTo>
                      <a:lnTo>
                        <a:pt x="91" y="376"/>
                      </a:lnTo>
                      <a:lnTo>
                        <a:pt x="125" y="378"/>
                      </a:lnTo>
                      <a:lnTo>
                        <a:pt x="137" y="376"/>
                      </a:lnTo>
                      <a:lnTo>
                        <a:pt x="130" y="312"/>
                      </a:lnTo>
                      <a:lnTo>
                        <a:pt x="124" y="241"/>
                      </a:lnTo>
                      <a:lnTo>
                        <a:pt x="108" y="181"/>
                      </a:lnTo>
                      <a:lnTo>
                        <a:pt x="94" y="137"/>
                      </a:lnTo>
                      <a:lnTo>
                        <a:pt x="87" y="94"/>
                      </a:lnTo>
                      <a:lnTo>
                        <a:pt x="85" y="84"/>
                      </a:lnTo>
                      <a:lnTo>
                        <a:pt x="89" y="114"/>
                      </a:lnTo>
                      <a:lnTo>
                        <a:pt x="109" y="120"/>
                      </a:lnTo>
                      <a:lnTo>
                        <a:pt x="137" y="130"/>
                      </a:lnTo>
                      <a:lnTo>
                        <a:pt x="155" y="145"/>
                      </a:lnTo>
                      <a:lnTo>
                        <a:pt x="177" y="152"/>
                      </a:lnTo>
                      <a:lnTo>
                        <a:pt x="196" y="155"/>
                      </a:lnTo>
                      <a:lnTo>
                        <a:pt x="216" y="146"/>
                      </a:lnTo>
                      <a:lnTo>
                        <a:pt x="225" y="113"/>
                      </a:lnTo>
                      <a:lnTo>
                        <a:pt x="225" y="92"/>
                      </a:lnTo>
                      <a:lnTo>
                        <a:pt x="221" y="66"/>
                      </a:lnTo>
                      <a:lnTo>
                        <a:pt x="190" y="40"/>
                      </a:lnTo>
                      <a:lnTo>
                        <a:pt x="97" y="1"/>
                      </a:lnTo>
                      <a:lnTo>
                        <a:pt x="36" y="0"/>
                      </a:lnTo>
                      <a:lnTo>
                        <a:pt x="10" y="34"/>
                      </a:lnTo>
                      <a:lnTo>
                        <a:pt x="0" y="94"/>
                      </a:lnTo>
                      <a:lnTo>
                        <a:pt x="6" y="131"/>
                      </a:lnTo>
                      <a:lnTo>
                        <a:pt x="0" y="187"/>
                      </a:lnTo>
                      <a:lnTo>
                        <a:pt x="0" y="241"/>
                      </a:lnTo>
                      <a:lnTo>
                        <a:pt x="11" y="311"/>
                      </a:lnTo>
                      <a:lnTo>
                        <a:pt x="42" y="373"/>
                      </a:lnTo>
                      <a:lnTo>
                        <a:pt x="59" y="37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4" name="Freeform 904"/>
              <p:cNvSpPr>
                <a:spLocks noChangeAspect="1"/>
              </p:cNvSpPr>
              <p:nvPr/>
            </p:nvSpPr>
            <p:spPr bwMode="auto">
              <a:xfrm rot="1958377">
                <a:off x="4468885" y="1909848"/>
                <a:ext cx="10346" cy="49343"/>
              </a:xfrm>
              <a:custGeom>
                <a:avLst/>
                <a:gdLst>
                  <a:gd name="T0" fmla="*/ 22 w 28"/>
                  <a:gd name="T1" fmla="*/ 0 h 109"/>
                  <a:gd name="T2" fmla="*/ 2 w 28"/>
                  <a:gd name="T3" fmla="*/ 34 h 109"/>
                  <a:gd name="T4" fmla="*/ 0 w 28"/>
                  <a:gd name="T5" fmla="*/ 90 h 109"/>
                  <a:gd name="T6" fmla="*/ 5 w 28"/>
                  <a:gd name="T7" fmla="*/ 109 h 109"/>
                  <a:gd name="T8" fmla="*/ 17 w 28"/>
                  <a:gd name="T9" fmla="*/ 94 h 109"/>
                  <a:gd name="T10" fmla="*/ 14 w 28"/>
                  <a:gd name="T11" fmla="*/ 41 h 109"/>
                  <a:gd name="T12" fmla="*/ 28 w 28"/>
                  <a:gd name="T13" fmla="*/ 10 h 109"/>
                  <a:gd name="T14" fmla="*/ 22 w 28"/>
                  <a:gd name="T15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09">
                    <a:moveTo>
                      <a:pt x="22" y="0"/>
                    </a:moveTo>
                    <a:lnTo>
                      <a:pt x="2" y="34"/>
                    </a:lnTo>
                    <a:lnTo>
                      <a:pt x="0" y="90"/>
                    </a:lnTo>
                    <a:lnTo>
                      <a:pt x="5" y="109"/>
                    </a:lnTo>
                    <a:lnTo>
                      <a:pt x="17" y="94"/>
                    </a:lnTo>
                    <a:lnTo>
                      <a:pt x="14" y="41"/>
                    </a:lnTo>
                    <a:lnTo>
                      <a:pt x="28" y="10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Freeform 905"/>
              <p:cNvSpPr>
                <a:spLocks noChangeAspect="1"/>
              </p:cNvSpPr>
              <p:nvPr/>
            </p:nvSpPr>
            <p:spPr bwMode="auto">
              <a:xfrm rot="1958377">
                <a:off x="4247579" y="1857910"/>
                <a:ext cx="115399" cy="130520"/>
              </a:xfrm>
              <a:custGeom>
                <a:avLst/>
                <a:gdLst>
                  <a:gd name="T0" fmla="*/ 269 w 269"/>
                  <a:gd name="T1" fmla="*/ 140 h 296"/>
                  <a:gd name="T2" fmla="*/ 214 w 269"/>
                  <a:gd name="T3" fmla="*/ 144 h 296"/>
                  <a:gd name="T4" fmla="*/ 175 w 269"/>
                  <a:gd name="T5" fmla="*/ 147 h 296"/>
                  <a:gd name="T6" fmla="*/ 142 w 269"/>
                  <a:gd name="T7" fmla="*/ 113 h 296"/>
                  <a:gd name="T8" fmla="*/ 115 w 269"/>
                  <a:gd name="T9" fmla="*/ 77 h 296"/>
                  <a:gd name="T10" fmla="*/ 60 w 269"/>
                  <a:gd name="T11" fmla="*/ 44 h 296"/>
                  <a:gd name="T12" fmla="*/ 70 w 269"/>
                  <a:gd name="T13" fmla="*/ 77 h 296"/>
                  <a:gd name="T14" fmla="*/ 98 w 269"/>
                  <a:gd name="T15" fmla="*/ 120 h 296"/>
                  <a:gd name="T16" fmla="*/ 130 w 269"/>
                  <a:gd name="T17" fmla="*/ 152 h 296"/>
                  <a:gd name="T18" fmla="*/ 151 w 269"/>
                  <a:gd name="T19" fmla="*/ 233 h 296"/>
                  <a:gd name="T20" fmla="*/ 154 w 269"/>
                  <a:gd name="T21" fmla="*/ 267 h 296"/>
                  <a:gd name="T22" fmla="*/ 113 w 269"/>
                  <a:gd name="T23" fmla="*/ 281 h 296"/>
                  <a:gd name="T24" fmla="*/ 91 w 269"/>
                  <a:gd name="T25" fmla="*/ 296 h 296"/>
                  <a:gd name="T26" fmla="*/ 48 w 269"/>
                  <a:gd name="T27" fmla="*/ 224 h 296"/>
                  <a:gd name="T28" fmla="*/ 26 w 269"/>
                  <a:gd name="T29" fmla="*/ 166 h 296"/>
                  <a:gd name="T30" fmla="*/ 7 w 269"/>
                  <a:gd name="T31" fmla="*/ 104 h 296"/>
                  <a:gd name="T32" fmla="*/ 0 w 269"/>
                  <a:gd name="T33" fmla="*/ 17 h 296"/>
                  <a:gd name="T34" fmla="*/ 26 w 269"/>
                  <a:gd name="T35" fmla="*/ 0 h 296"/>
                  <a:gd name="T36" fmla="*/ 58 w 269"/>
                  <a:gd name="T37" fmla="*/ 10 h 296"/>
                  <a:gd name="T38" fmla="*/ 86 w 269"/>
                  <a:gd name="T39" fmla="*/ 39 h 296"/>
                  <a:gd name="T40" fmla="*/ 144 w 269"/>
                  <a:gd name="T41" fmla="*/ 75 h 296"/>
                  <a:gd name="T42" fmla="*/ 206 w 269"/>
                  <a:gd name="T43" fmla="*/ 101 h 296"/>
                  <a:gd name="T44" fmla="*/ 269 w 269"/>
                  <a:gd name="T45" fmla="*/ 140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9" h="296">
                    <a:moveTo>
                      <a:pt x="269" y="140"/>
                    </a:moveTo>
                    <a:lnTo>
                      <a:pt x="214" y="144"/>
                    </a:lnTo>
                    <a:lnTo>
                      <a:pt x="175" y="147"/>
                    </a:lnTo>
                    <a:lnTo>
                      <a:pt x="142" y="113"/>
                    </a:lnTo>
                    <a:lnTo>
                      <a:pt x="115" y="77"/>
                    </a:lnTo>
                    <a:lnTo>
                      <a:pt x="60" y="44"/>
                    </a:lnTo>
                    <a:lnTo>
                      <a:pt x="70" y="77"/>
                    </a:lnTo>
                    <a:lnTo>
                      <a:pt x="98" y="120"/>
                    </a:lnTo>
                    <a:lnTo>
                      <a:pt x="130" y="152"/>
                    </a:lnTo>
                    <a:lnTo>
                      <a:pt x="151" y="233"/>
                    </a:lnTo>
                    <a:lnTo>
                      <a:pt x="154" y="267"/>
                    </a:lnTo>
                    <a:lnTo>
                      <a:pt x="113" y="281"/>
                    </a:lnTo>
                    <a:lnTo>
                      <a:pt x="91" y="296"/>
                    </a:lnTo>
                    <a:lnTo>
                      <a:pt x="48" y="224"/>
                    </a:lnTo>
                    <a:lnTo>
                      <a:pt x="26" y="166"/>
                    </a:lnTo>
                    <a:lnTo>
                      <a:pt x="7" y="104"/>
                    </a:lnTo>
                    <a:lnTo>
                      <a:pt x="0" y="17"/>
                    </a:lnTo>
                    <a:lnTo>
                      <a:pt x="26" y="0"/>
                    </a:lnTo>
                    <a:lnTo>
                      <a:pt x="58" y="10"/>
                    </a:lnTo>
                    <a:lnTo>
                      <a:pt x="86" y="39"/>
                    </a:lnTo>
                    <a:lnTo>
                      <a:pt x="144" y="75"/>
                    </a:lnTo>
                    <a:lnTo>
                      <a:pt x="206" y="101"/>
                    </a:lnTo>
                    <a:lnTo>
                      <a:pt x="269" y="14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Freeform 906"/>
              <p:cNvSpPr>
                <a:spLocks noChangeAspect="1"/>
              </p:cNvSpPr>
              <p:nvPr/>
            </p:nvSpPr>
            <p:spPr bwMode="auto">
              <a:xfrm rot="1958377">
                <a:off x="4288655" y="1846050"/>
                <a:ext cx="11938" cy="21488"/>
              </a:xfrm>
              <a:custGeom>
                <a:avLst/>
                <a:gdLst>
                  <a:gd name="T0" fmla="*/ 14 w 29"/>
                  <a:gd name="T1" fmla="*/ 0 h 43"/>
                  <a:gd name="T2" fmla="*/ 0 w 29"/>
                  <a:gd name="T3" fmla="*/ 5 h 43"/>
                  <a:gd name="T4" fmla="*/ 9 w 29"/>
                  <a:gd name="T5" fmla="*/ 43 h 43"/>
                  <a:gd name="T6" fmla="*/ 21 w 29"/>
                  <a:gd name="T7" fmla="*/ 12 h 43"/>
                  <a:gd name="T8" fmla="*/ 29 w 29"/>
                  <a:gd name="T9" fmla="*/ 0 h 43"/>
                  <a:gd name="T10" fmla="*/ 14 w 29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43">
                    <a:moveTo>
                      <a:pt x="14" y="0"/>
                    </a:moveTo>
                    <a:cubicBezTo>
                      <a:pt x="9" y="2"/>
                      <a:pt x="0" y="5"/>
                      <a:pt x="0" y="5"/>
                    </a:cubicBezTo>
                    <a:lnTo>
                      <a:pt x="9" y="43"/>
                    </a:lnTo>
                    <a:lnTo>
                      <a:pt x="21" y="12"/>
                    </a:lnTo>
                    <a:lnTo>
                      <a:pt x="2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87" name="Group 907"/>
              <p:cNvGrpSpPr>
                <a:grpSpLocks noChangeAspect="1"/>
              </p:cNvGrpSpPr>
              <p:nvPr/>
            </p:nvGrpSpPr>
            <p:grpSpPr bwMode="auto">
              <a:xfrm rot="6665301">
                <a:off x="4550453" y="1421450"/>
                <a:ext cx="436925" cy="658174"/>
                <a:chOff x="1374" y="2846"/>
                <a:chExt cx="571" cy="889"/>
              </a:xfrm>
            </p:grpSpPr>
            <p:sp>
              <p:nvSpPr>
                <p:cNvPr id="199" name="Freeform 908"/>
                <p:cNvSpPr>
                  <a:spLocks noChangeAspect="1"/>
                </p:cNvSpPr>
                <p:nvPr/>
              </p:nvSpPr>
              <p:spPr bwMode="auto">
                <a:xfrm rot="81693076">
                  <a:off x="1310" y="3100"/>
                  <a:ext cx="889" cy="381"/>
                </a:xfrm>
                <a:custGeom>
                  <a:avLst/>
                  <a:gdLst>
                    <a:gd name="T0" fmla="*/ 0 w 1523"/>
                    <a:gd name="T1" fmla="*/ 652 h 652"/>
                    <a:gd name="T2" fmla="*/ 121 w 1523"/>
                    <a:gd name="T3" fmla="*/ 644 h 652"/>
                    <a:gd name="T4" fmla="*/ 265 w 1523"/>
                    <a:gd name="T5" fmla="*/ 622 h 652"/>
                    <a:gd name="T6" fmla="*/ 970 w 1523"/>
                    <a:gd name="T7" fmla="*/ 523 h 652"/>
                    <a:gd name="T8" fmla="*/ 1493 w 1523"/>
                    <a:gd name="T9" fmla="*/ 402 h 652"/>
                    <a:gd name="T10" fmla="*/ 1523 w 1523"/>
                    <a:gd name="T11" fmla="*/ 273 h 652"/>
                    <a:gd name="T12" fmla="*/ 1296 w 1523"/>
                    <a:gd name="T13" fmla="*/ 136 h 652"/>
                    <a:gd name="T14" fmla="*/ 1016 w 1523"/>
                    <a:gd name="T15" fmla="*/ 0 h 652"/>
                    <a:gd name="T16" fmla="*/ 902 w 1523"/>
                    <a:gd name="T17" fmla="*/ 8 h 652"/>
                    <a:gd name="T18" fmla="*/ 644 w 1523"/>
                    <a:gd name="T19" fmla="*/ 129 h 652"/>
                    <a:gd name="T20" fmla="*/ 371 w 1523"/>
                    <a:gd name="T21" fmla="*/ 387 h 652"/>
                    <a:gd name="T22" fmla="*/ 61 w 1523"/>
                    <a:gd name="T23" fmla="*/ 576 h 652"/>
                    <a:gd name="T24" fmla="*/ 0 w 1523"/>
                    <a:gd name="T25" fmla="*/ 652 h 6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23" h="652">
                      <a:moveTo>
                        <a:pt x="0" y="652"/>
                      </a:moveTo>
                      <a:lnTo>
                        <a:pt x="121" y="644"/>
                      </a:lnTo>
                      <a:lnTo>
                        <a:pt x="265" y="622"/>
                      </a:lnTo>
                      <a:lnTo>
                        <a:pt x="970" y="523"/>
                      </a:lnTo>
                      <a:lnTo>
                        <a:pt x="1493" y="402"/>
                      </a:lnTo>
                      <a:lnTo>
                        <a:pt x="1523" y="273"/>
                      </a:lnTo>
                      <a:lnTo>
                        <a:pt x="1296" y="136"/>
                      </a:lnTo>
                      <a:lnTo>
                        <a:pt x="1016" y="0"/>
                      </a:lnTo>
                      <a:lnTo>
                        <a:pt x="902" y="8"/>
                      </a:lnTo>
                      <a:lnTo>
                        <a:pt x="644" y="129"/>
                      </a:lnTo>
                      <a:lnTo>
                        <a:pt x="371" y="387"/>
                      </a:lnTo>
                      <a:lnTo>
                        <a:pt x="61" y="576"/>
                      </a:lnTo>
                      <a:lnTo>
                        <a:pt x="0" y="652"/>
                      </a:lnTo>
                      <a:close/>
                    </a:path>
                  </a:pathLst>
                </a:custGeom>
                <a:solidFill>
                  <a:schemeClr val="bg1">
                    <a:alpha val="39999"/>
                  </a:schemeClr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909"/>
                <p:cNvSpPr>
                  <a:spLocks noChangeAspect="1"/>
                </p:cNvSpPr>
                <p:nvPr/>
              </p:nvSpPr>
              <p:spPr bwMode="auto">
                <a:xfrm rot="81693076">
                  <a:off x="1347" y="3174"/>
                  <a:ext cx="585" cy="532"/>
                </a:xfrm>
                <a:custGeom>
                  <a:avLst/>
                  <a:gdLst>
                    <a:gd name="T0" fmla="*/ 955 w 1000"/>
                    <a:gd name="T1" fmla="*/ 257 h 909"/>
                    <a:gd name="T2" fmla="*/ 871 w 1000"/>
                    <a:gd name="T3" fmla="*/ 212 h 909"/>
                    <a:gd name="T4" fmla="*/ 796 w 1000"/>
                    <a:gd name="T5" fmla="*/ 0 h 909"/>
                    <a:gd name="T6" fmla="*/ 689 w 1000"/>
                    <a:gd name="T7" fmla="*/ 68 h 909"/>
                    <a:gd name="T8" fmla="*/ 477 w 1000"/>
                    <a:gd name="T9" fmla="*/ 280 h 909"/>
                    <a:gd name="T10" fmla="*/ 288 w 1000"/>
                    <a:gd name="T11" fmla="*/ 583 h 909"/>
                    <a:gd name="T12" fmla="*/ 144 w 1000"/>
                    <a:gd name="T13" fmla="*/ 720 h 909"/>
                    <a:gd name="T14" fmla="*/ 30 w 1000"/>
                    <a:gd name="T15" fmla="*/ 856 h 909"/>
                    <a:gd name="T16" fmla="*/ 0 w 1000"/>
                    <a:gd name="T17" fmla="*/ 909 h 909"/>
                    <a:gd name="T18" fmla="*/ 265 w 1000"/>
                    <a:gd name="T19" fmla="*/ 720 h 909"/>
                    <a:gd name="T20" fmla="*/ 508 w 1000"/>
                    <a:gd name="T21" fmla="*/ 561 h 909"/>
                    <a:gd name="T22" fmla="*/ 636 w 1000"/>
                    <a:gd name="T23" fmla="*/ 424 h 909"/>
                    <a:gd name="T24" fmla="*/ 765 w 1000"/>
                    <a:gd name="T25" fmla="*/ 356 h 909"/>
                    <a:gd name="T26" fmla="*/ 917 w 1000"/>
                    <a:gd name="T27" fmla="*/ 288 h 909"/>
                    <a:gd name="T28" fmla="*/ 1000 w 1000"/>
                    <a:gd name="T29" fmla="*/ 265 h 909"/>
                    <a:gd name="T30" fmla="*/ 955 w 1000"/>
                    <a:gd name="T31" fmla="*/ 257 h 9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000" h="909">
                      <a:moveTo>
                        <a:pt x="955" y="257"/>
                      </a:moveTo>
                      <a:lnTo>
                        <a:pt x="871" y="212"/>
                      </a:lnTo>
                      <a:lnTo>
                        <a:pt x="796" y="0"/>
                      </a:lnTo>
                      <a:lnTo>
                        <a:pt x="689" y="68"/>
                      </a:lnTo>
                      <a:lnTo>
                        <a:pt x="477" y="280"/>
                      </a:lnTo>
                      <a:lnTo>
                        <a:pt x="288" y="583"/>
                      </a:lnTo>
                      <a:lnTo>
                        <a:pt x="144" y="720"/>
                      </a:lnTo>
                      <a:lnTo>
                        <a:pt x="30" y="856"/>
                      </a:lnTo>
                      <a:lnTo>
                        <a:pt x="0" y="909"/>
                      </a:lnTo>
                      <a:lnTo>
                        <a:pt x="265" y="720"/>
                      </a:lnTo>
                      <a:lnTo>
                        <a:pt x="508" y="561"/>
                      </a:lnTo>
                      <a:lnTo>
                        <a:pt x="636" y="424"/>
                      </a:lnTo>
                      <a:lnTo>
                        <a:pt x="765" y="356"/>
                      </a:lnTo>
                      <a:lnTo>
                        <a:pt x="917" y="288"/>
                      </a:lnTo>
                      <a:lnTo>
                        <a:pt x="1000" y="265"/>
                      </a:lnTo>
                      <a:lnTo>
                        <a:pt x="955" y="257"/>
                      </a:lnTo>
                      <a:close/>
                    </a:path>
                  </a:pathLst>
                </a:custGeom>
                <a:solidFill>
                  <a:schemeClr val="bg1">
                    <a:alpha val="39999"/>
                  </a:schemeClr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910"/>
                <p:cNvSpPr>
                  <a:spLocks noChangeAspect="1"/>
                </p:cNvSpPr>
                <p:nvPr/>
              </p:nvSpPr>
              <p:spPr bwMode="auto">
                <a:xfrm rot="81693076">
                  <a:off x="1476" y="3244"/>
                  <a:ext cx="586" cy="281"/>
                </a:xfrm>
                <a:custGeom>
                  <a:avLst/>
                  <a:gdLst>
                    <a:gd name="T0" fmla="*/ 0 w 1000"/>
                    <a:gd name="T1" fmla="*/ 478 h 478"/>
                    <a:gd name="T2" fmla="*/ 372 w 1000"/>
                    <a:gd name="T3" fmla="*/ 311 h 478"/>
                    <a:gd name="T4" fmla="*/ 607 w 1000"/>
                    <a:gd name="T5" fmla="*/ 326 h 478"/>
                    <a:gd name="T6" fmla="*/ 970 w 1000"/>
                    <a:gd name="T7" fmla="*/ 280 h 478"/>
                    <a:gd name="T8" fmla="*/ 788 w 1000"/>
                    <a:gd name="T9" fmla="*/ 303 h 478"/>
                    <a:gd name="T10" fmla="*/ 834 w 1000"/>
                    <a:gd name="T11" fmla="*/ 182 h 478"/>
                    <a:gd name="T12" fmla="*/ 925 w 1000"/>
                    <a:gd name="T13" fmla="*/ 91 h 478"/>
                    <a:gd name="T14" fmla="*/ 985 w 1000"/>
                    <a:gd name="T15" fmla="*/ 0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00" h="478">
                      <a:moveTo>
                        <a:pt x="0" y="478"/>
                      </a:moveTo>
                      <a:cubicBezTo>
                        <a:pt x="135" y="407"/>
                        <a:pt x="271" y="336"/>
                        <a:pt x="372" y="311"/>
                      </a:cubicBezTo>
                      <a:cubicBezTo>
                        <a:pt x="473" y="286"/>
                        <a:pt x="507" y="331"/>
                        <a:pt x="607" y="326"/>
                      </a:cubicBezTo>
                      <a:cubicBezTo>
                        <a:pt x="707" y="321"/>
                        <a:pt x="940" y="284"/>
                        <a:pt x="970" y="280"/>
                      </a:cubicBezTo>
                      <a:cubicBezTo>
                        <a:pt x="1000" y="276"/>
                        <a:pt x="811" y="319"/>
                        <a:pt x="788" y="303"/>
                      </a:cubicBezTo>
                      <a:cubicBezTo>
                        <a:pt x="765" y="287"/>
                        <a:pt x="811" y="217"/>
                        <a:pt x="834" y="182"/>
                      </a:cubicBezTo>
                      <a:cubicBezTo>
                        <a:pt x="857" y="147"/>
                        <a:pt x="900" y="121"/>
                        <a:pt x="925" y="91"/>
                      </a:cubicBezTo>
                      <a:cubicBezTo>
                        <a:pt x="950" y="61"/>
                        <a:pt x="975" y="16"/>
                        <a:pt x="985" y="0"/>
                      </a:cubicBezTo>
                    </a:path>
                  </a:pathLst>
                </a:custGeom>
                <a:solidFill>
                  <a:schemeClr val="bg1">
                    <a:alpha val="39999"/>
                  </a:schemeClr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2" name="Freeform 911"/>
                <p:cNvSpPr>
                  <a:spLocks noChangeAspect="1"/>
                </p:cNvSpPr>
                <p:nvPr/>
              </p:nvSpPr>
              <p:spPr bwMode="auto">
                <a:xfrm rot="81693076">
                  <a:off x="1567" y="3237"/>
                  <a:ext cx="232" cy="169"/>
                </a:xfrm>
                <a:custGeom>
                  <a:avLst/>
                  <a:gdLst>
                    <a:gd name="T0" fmla="*/ 0 w 394"/>
                    <a:gd name="T1" fmla="*/ 288 h 288"/>
                    <a:gd name="T2" fmla="*/ 235 w 394"/>
                    <a:gd name="T3" fmla="*/ 212 h 288"/>
                    <a:gd name="T4" fmla="*/ 318 w 394"/>
                    <a:gd name="T5" fmla="*/ 273 h 288"/>
                    <a:gd name="T6" fmla="*/ 265 w 394"/>
                    <a:gd name="T7" fmla="*/ 212 h 288"/>
                    <a:gd name="T8" fmla="*/ 394 w 394"/>
                    <a:gd name="T9" fmla="*/ 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4" h="288">
                      <a:moveTo>
                        <a:pt x="0" y="288"/>
                      </a:moveTo>
                      <a:cubicBezTo>
                        <a:pt x="91" y="251"/>
                        <a:pt x="182" y="215"/>
                        <a:pt x="235" y="212"/>
                      </a:cubicBezTo>
                      <a:cubicBezTo>
                        <a:pt x="288" y="209"/>
                        <a:pt x="313" y="273"/>
                        <a:pt x="318" y="273"/>
                      </a:cubicBezTo>
                      <a:cubicBezTo>
                        <a:pt x="323" y="273"/>
                        <a:pt x="252" y="257"/>
                        <a:pt x="265" y="212"/>
                      </a:cubicBezTo>
                      <a:cubicBezTo>
                        <a:pt x="278" y="167"/>
                        <a:pt x="336" y="83"/>
                        <a:pt x="394" y="0"/>
                      </a:cubicBezTo>
                    </a:path>
                  </a:pathLst>
                </a:custGeom>
                <a:solidFill>
                  <a:schemeClr val="bg1">
                    <a:alpha val="39999"/>
                  </a:schemeClr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8" name="Group 912"/>
              <p:cNvGrpSpPr>
                <a:grpSpLocks noChangeAspect="1"/>
              </p:cNvGrpSpPr>
              <p:nvPr/>
            </p:nvGrpSpPr>
            <p:grpSpPr bwMode="auto">
              <a:xfrm rot="5509895">
                <a:off x="4298172" y="2021840"/>
                <a:ext cx="390765" cy="120174"/>
                <a:chOff x="8184" y="2362"/>
                <a:chExt cx="165" cy="78"/>
              </a:xfrm>
            </p:grpSpPr>
            <p:grpSp>
              <p:nvGrpSpPr>
                <p:cNvPr id="195" name="Group 913"/>
                <p:cNvGrpSpPr>
                  <a:grpSpLocks noChangeAspect="1"/>
                </p:cNvGrpSpPr>
                <p:nvPr/>
              </p:nvGrpSpPr>
              <p:grpSpPr bwMode="auto">
                <a:xfrm rot="-317759">
                  <a:off x="8276" y="2399"/>
                  <a:ext cx="73" cy="41"/>
                  <a:chOff x="7958" y="3236"/>
                  <a:chExt cx="318" cy="127"/>
                </a:xfrm>
              </p:grpSpPr>
              <p:sp>
                <p:nvSpPr>
                  <p:cNvPr id="197" name="Freeform 914"/>
                  <p:cNvSpPr>
                    <a:spLocks noChangeAspect="1"/>
                  </p:cNvSpPr>
                  <p:nvPr/>
                </p:nvSpPr>
                <p:spPr bwMode="auto">
                  <a:xfrm rot="81693076">
                    <a:off x="8047" y="3147"/>
                    <a:ext cx="76" cy="253"/>
                  </a:xfrm>
                  <a:custGeom>
                    <a:avLst/>
                    <a:gdLst>
                      <a:gd name="T0" fmla="*/ 15 w 99"/>
                      <a:gd name="T1" fmla="*/ 8 h 329"/>
                      <a:gd name="T2" fmla="*/ 46 w 99"/>
                      <a:gd name="T3" fmla="*/ 11 h 329"/>
                      <a:gd name="T4" fmla="*/ 72 w 99"/>
                      <a:gd name="T5" fmla="*/ 11 h 329"/>
                      <a:gd name="T6" fmla="*/ 91 w 99"/>
                      <a:gd name="T7" fmla="*/ 12 h 329"/>
                      <a:gd name="T8" fmla="*/ 99 w 99"/>
                      <a:gd name="T9" fmla="*/ 14 h 329"/>
                      <a:gd name="T10" fmla="*/ 97 w 99"/>
                      <a:gd name="T11" fmla="*/ 27 h 329"/>
                      <a:gd name="T12" fmla="*/ 96 w 99"/>
                      <a:gd name="T13" fmla="*/ 48 h 329"/>
                      <a:gd name="T14" fmla="*/ 92 w 99"/>
                      <a:gd name="T15" fmla="*/ 71 h 329"/>
                      <a:gd name="T16" fmla="*/ 98 w 99"/>
                      <a:gd name="T17" fmla="*/ 113 h 329"/>
                      <a:gd name="T18" fmla="*/ 94 w 99"/>
                      <a:gd name="T19" fmla="*/ 150 h 329"/>
                      <a:gd name="T20" fmla="*/ 93 w 99"/>
                      <a:gd name="T21" fmla="*/ 186 h 329"/>
                      <a:gd name="T22" fmla="*/ 92 w 99"/>
                      <a:gd name="T23" fmla="*/ 240 h 329"/>
                      <a:gd name="T24" fmla="*/ 94 w 99"/>
                      <a:gd name="T25" fmla="*/ 282 h 329"/>
                      <a:gd name="T26" fmla="*/ 82 w 99"/>
                      <a:gd name="T27" fmla="*/ 306 h 329"/>
                      <a:gd name="T28" fmla="*/ 67 w 99"/>
                      <a:gd name="T29" fmla="*/ 329 h 329"/>
                      <a:gd name="T30" fmla="*/ 56 w 99"/>
                      <a:gd name="T31" fmla="*/ 328 h 329"/>
                      <a:gd name="T32" fmla="*/ 19 w 99"/>
                      <a:gd name="T33" fmla="*/ 321 h 329"/>
                      <a:gd name="T34" fmla="*/ 4 w 99"/>
                      <a:gd name="T35" fmla="*/ 299 h 329"/>
                      <a:gd name="T36" fmla="*/ 0 w 99"/>
                      <a:gd name="T37" fmla="*/ 222 h 329"/>
                      <a:gd name="T38" fmla="*/ 3 w 99"/>
                      <a:gd name="T39" fmla="*/ 170 h 329"/>
                      <a:gd name="T40" fmla="*/ 9 w 99"/>
                      <a:gd name="T41" fmla="*/ 131 h 329"/>
                      <a:gd name="T42" fmla="*/ 15 w 99"/>
                      <a:gd name="T43" fmla="*/ 101 h 329"/>
                      <a:gd name="T44" fmla="*/ 18 w 99"/>
                      <a:gd name="T45" fmla="*/ 72 h 329"/>
                      <a:gd name="T46" fmla="*/ 19 w 99"/>
                      <a:gd name="T47" fmla="*/ 52 h 329"/>
                      <a:gd name="T48" fmla="*/ 19 w 99"/>
                      <a:gd name="T49" fmla="*/ 32 h 329"/>
                      <a:gd name="T50" fmla="*/ 3 w 99"/>
                      <a:gd name="T51" fmla="*/ 9 h 329"/>
                      <a:gd name="T52" fmla="*/ 7 w 99"/>
                      <a:gd name="T53" fmla="*/ 0 h 329"/>
                      <a:gd name="T54" fmla="*/ 15 w 99"/>
                      <a:gd name="T55" fmla="*/ 8 h 3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99" h="329">
                        <a:moveTo>
                          <a:pt x="15" y="8"/>
                        </a:moveTo>
                        <a:lnTo>
                          <a:pt x="46" y="11"/>
                        </a:lnTo>
                        <a:lnTo>
                          <a:pt x="72" y="11"/>
                        </a:lnTo>
                        <a:lnTo>
                          <a:pt x="91" y="12"/>
                        </a:lnTo>
                        <a:lnTo>
                          <a:pt x="99" y="14"/>
                        </a:lnTo>
                        <a:lnTo>
                          <a:pt x="97" y="27"/>
                        </a:lnTo>
                        <a:lnTo>
                          <a:pt x="96" y="48"/>
                        </a:lnTo>
                        <a:lnTo>
                          <a:pt x="92" y="71"/>
                        </a:lnTo>
                        <a:lnTo>
                          <a:pt x="98" y="113"/>
                        </a:lnTo>
                        <a:lnTo>
                          <a:pt x="94" y="150"/>
                        </a:lnTo>
                        <a:lnTo>
                          <a:pt x="93" y="186"/>
                        </a:lnTo>
                        <a:lnTo>
                          <a:pt x="92" y="240"/>
                        </a:lnTo>
                        <a:lnTo>
                          <a:pt x="94" y="282"/>
                        </a:lnTo>
                        <a:lnTo>
                          <a:pt x="82" y="306"/>
                        </a:lnTo>
                        <a:lnTo>
                          <a:pt x="67" y="329"/>
                        </a:lnTo>
                        <a:lnTo>
                          <a:pt x="56" y="328"/>
                        </a:lnTo>
                        <a:lnTo>
                          <a:pt x="19" y="321"/>
                        </a:lnTo>
                        <a:lnTo>
                          <a:pt x="4" y="299"/>
                        </a:lnTo>
                        <a:lnTo>
                          <a:pt x="0" y="222"/>
                        </a:lnTo>
                        <a:lnTo>
                          <a:pt x="3" y="170"/>
                        </a:lnTo>
                        <a:lnTo>
                          <a:pt x="9" y="131"/>
                        </a:lnTo>
                        <a:lnTo>
                          <a:pt x="15" y="101"/>
                        </a:lnTo>
                        <a:lnTo>
                          <a:pt x="18" y="72"/>
                        </a:lnTo>
                        <a:lnTo>
                          <a:pt x="19" y="52"/>
                        </a:lnTo>
                        <a:lnTo>
                          <a:pt x="19" y="32"/>
                        </a:lnTo>
                        <a:lnTo>
                          <a:pt x="3" y="9"/>
                        </a:lnTo>
                        <a:lnTo>
                          <a:pt x="7" y="0"/>
                        </a:lnTo>
                        <a:lnTo>
                          <a:pt x="15" y="8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" name="Freeform 915"/>
                  <p:cNvSpPr>
                    <a:spLocks noChangeAspect="1"/>
                  </p:cNvSpPr>
                  <p:nvPr/>
                </p:nvSpPr>
                <p:spPr bwMode="auto">
                  <a:xfrm rot="81693076">
                    <a:off x="8194" y="3281"/>
                    <a:ext cx="87" cy="77"/>
                  </a:xfrm>
                  <a:custGeom>
                    <a:avLst/>
                    <a:gdLst>
                      <a:gd name="T0" fmla="*/ 87 w 113"/>
                      <a:gd name="T1" fmla="*/ 7 h 101"/>
                      <a:gd name="T2" fmla="*/ 82 w 113"/>
                      <a:gd name="T3" fmla="*/ 50 h 101"/>
                      <a:gd name="T4" fmla="*/ 104 w 113"/>
                      <a:gd name="T5" fmla="*/ 81 h 101"/>
                      <a:gd name="T6" fmla="*/ 113 w 113"/>
                      <a:gd name="T7" fmla="*/ 101 h 101"/>
                      <a:gd name="T8" fmla="*/ 82 w 113"/>
                      <a:gd name="T9" fmla="*/ 79 h 101"/>
                      <a:gd name="T10" fmla="*/ 39 w 113"/>
                      <a:gd name="T11" fmla="*/ 74 h 101"/>
                      <a:gd name="T12" fmla="*/ 0 w 113"/>
                      <a:gd name="T13" fmla="*/ 91 h 101"/>
                      <a:gd name="T14" fmla="*/ 20 w 113"/>
                      <a:gd name="T15" fmla="*/ 72 h 101"/>
                      <a:gd name="T16" fmla="*/ 36 w 113"/>
                      <a:gd name="T17" fmla="*/ 50 h 101"/>
                      <a:gd name="T18" fmla="*/ 53 w 113"/>
                      <a:gd name="T19" fmla="*/ 0 h 101"/>
                      <a:gd name="T20" fmla="*/ 87 w 113"/>
                      <a:gd name="T21" fmla="*/ 7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</a:cxnLst>
                    <a:rect l="0" t="0" r="r" b="b"/>
                    <a:pathLst>
                      <a:path w="113" h="101">
                        <a:moveTo>
                          <a:pt x="87" y="7"/>
                        </a:moveTo>
                        <a:lnTo>
                          <a:pt x="82" y="50"/>
                        </a:lnTo>
                        <a:lnTo>
                          <a:pt x="104" y="81"/>
                        </a:lnTo>
                        <a:lnTo>
                          <a:pt x="113" y="101"/>
                        </a:lnTo>
                        <a:lnTo>
                          <a:pt x="82" y="79"/>
                        </a:lnTo>
                        <a:lnTo>
                          <a:pt x="39" y="74"/>
                        </a:lnTo>
                        <a:lnTo>
                          <a:pt x="0" y="91"/>
                        </a:lnTo>
                        <a:lnTo>
                          <a:pt x="20" y="72"/>
                        </a:lnTo>
                        <a:lnTo>
                          <a:pt x="36" y="50"/>
                        </a:lnTo>
                        <a:lnTo>
                          <a:pt x="53" y="0"/>
                        </a:lnTo>
                        <a:lnTo>
                          <a:pt x="87" y="7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6" name="Freeform 916"/>
                <p:cNvSpPr>
                  <a:spLocks noChangeAspect="1"/>
                </p:cNvSpPr>
                <p:nvPr/>
              </p:nvSpPr>
              <p:spPr bwMode="auto">
                <a:xfrm rot="81693076">
                  <a:off x="8204" y="2342"/>
                  <a:ext cx="57" cy="97"/>
                </a:xfrm>
                <a:custGeom>
                  <a:avLst/>
                  <a:gdLst>
                    <a:gd name="T0" fmla="*/ 59 w 225"/>
                    <a:gd name="T1" fmla="*/ 379 h 379"/>
                    <a:gd name="T2" fmla="*/ 91 w 225"/>
                    <a:gd name="T3" fmla="*/ 376 h 379"/>
                    <a:gd name="T4" fmla="*/ 125 w 225"/>
                    <a:gd name="T5" fmla="*/ 378 h 379"/>
                    <a:gd name="T6" fmla="*/ 137 w 225"/>
                    <a:gd name="T7" fmla="*/ 376 h 379"/>
                    <a:gd name="T8" fmla="*/ 130 w 225"/>
                    <a:gd name="T9" fmla="*/ 312 h 379"/>
                    <a:gd name="T10" fmla="*/ 124 w 225"/>
                    <a:gd name="T11" fmla="*/ 241 h 379"/>
                    <a:gd name="T12" fmla="*/ 108 w 225"/>
                    <a:gd name="T13" fmla="*/ 181 h 379"/>
                    <a:gd name="T14" fmla="*/ 94 w 225"/>
                    <a:gd name="T15" fmla="*/ 137 h 379"/>
                    <a:gd name="T16" fmla="*/ 87 w 225"/>
                    <a:gd name="T17" fmla="*/ 94 h 379"/>
                    <a:gd name="T18" fmla="*/ 85 w 225"/>
                    <a:gd name="T19" fmla="*/ 84 h 379"/>
                    <a:gd name="T20" fmla="*/ 89 w 225"/>
                    <a:gd name="T21" fmla="*/ 114 h 379"/>
                    <a:gd name="T22" fmla="*/ 109 w 225"/>
                    <a:gd name="T23" fmla="*/ 120 h 379"/>
                    <a:gd name="T24" fmla="*/ 137 w 225"/>
                    <a:gd name="T25" fmla="*/ 130 h 379"/>
                    <a:gd name="T26" fmla="*/ 155 w 225"/>
                    <a:gd name="T27" fmla="*/ 145 h 379"/>
                    <a:gd name="T28" fmla="*/ 177 w 225"/>
                    <a:gd name="T29" fmla="*/ 152 h 379"/>
                    <a:gd name="T30" fmla="*/ 196 w 225"/>
                    <a:gd name="T31" fmla="*/ 155 h 379"/>
                    <a:gd name="T32" fmla="*/ 216 w 225"/>
                    <a:gd name="T33" fmla="*/ 146 h 379"/>
                    <a:gd name="T34" fmla="*/ 225 w 225"/>
                    <a:gd name="T35" fmla="*/ 113 h 379"/>
                    <a:gd name="T36" fmla="*/ 225 w 225"/>
                    <a:gd name="T37" fmla="*/ 92 h 379"/>
                    <a:gd name="T38" fmla="*/ 221 w 225"/>
                    <a:gd name="T39" fmla="*/ 66 h 379"/>
                    <a:gd name="T40" fmla="*/ 190 w 225"/>
                    <a:gd name="T41" fmla="*/ 40 h 379"/>
                    <a:gd name="T42" fmla="*/ 97 w 225"/>
                    <a:gd name="T43" fmla="*/ 1 h 379"/>
                    <a:gd name="T44" fmla="*/ 36 w 225"/>
                    <a:gd name="T45" fmla="*/ 0 h 379"/>
                    <a:gd name="T46" fmla="*/ 10 w 225"/>
                    <a:gd name="T47" fmla="*/ 34 h 379"/>
                    <a:gd name="T48" fmla="*/ 0 w 225"/>
                    <a:gd name="T49" fmla="*/ 94 h 379"/>
                    <a:gd name="T50" fmla="*/ 6 w 225"/>
                    <a:gd name="T51" fmla="*/ 131 h 379"/>
                    <a:gd name="T52" fmla="*/ 0 w 225"/>
                    <a:gd name="T53" fmla="*/ 187 h 379"/>
                    <a:gd name="T54" fmla="*/ 0 w 225"/>
                    <a:gd name="T55" fmla="*/ 241 h 379"/>
                    <a:gd name="T56" fmla="*/ 11 w 225"/>
                    <a:gd name="T57" fmla="*/ 311 h 379"/>
                    <a:gd name="T58" fmla="*/ 42 w 225"/>
                    <a:gd name="T59" fmla="*/ 373 h 379"/>
                    <a:gd name="T60" fmla="*/ 59 w 225"/>
                    <a:gd name="T61" fmla="*/ 379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225" h="379">
                      <a:moveTo>
                        <a:pt x="59" y="379"/>
                      </a:moveTo>
                      <a:lnTo>
                        <a:pt x="91" y="376"/>
                      </a:lnTo>
                      <a:lnTo>
                        <a:pt x="125" y="378"/>
                      </a:lnTo>
                      <a:lnTo>
                        <a:pt x="137" y="376"/>
                      </a:lnTo>
                      <a:lnTo>
                        <a:pt x="130" y="312"/>
                      </a:lnTo>
                      <a:lnTo>
                        <a:pt x="124" y="241"/>
                      </a:lnTo>
                      <a:lnTo>
                        <a:pt x="108" y="181"/>
                      </a:lnTo>
                      <a:lnTo>
                        <a:pt x="94" y="137"/>
                      </a:lnTo>
                      <a:lnTo>
                        <a:pt x="87" y="94"/>
                      </a:lnTo>
                      <a:lnTo>
                        <a:pt x="85" y="84"/>
                      </a:lnTo>
                      <a:lnTo>
                        <a:pt x="89" y="114"/>
                      </a:lnTo>
                      <a:lnTo>
                        <a:pt x="109" y="120"/>
                      </a:lnTo>
                      <a:lnTo>
                        <a:pt x="137" y="130"/>
                      </a:lnTo>
                      <a:lnTo>
                        <a:pt x="155" y="145"/>
                      </a:lnTo>
                      <a:lnTo>
                        <a:pt x="177" y="152"/>
                      </a:lnTo>
                      <a:lnTo>
                        <a:pt x="196" y="155"/>
                      </a:lnTo>
                      <a:lnTo>
                        <a:pt x="216" y="146"/>
                      </a:lnTo>
                      <a:lnTo>
                        <a:pt x="225" y="113"/>
                      </a:lnTo>
                      <a:lnTo>
                        <a:pt x="225" y="92"/>
                      </a:lnTo>
                      <a:lnTo>
                        <a:pt x="221" y="66"/>
                      </a:lnTo>
                      <a:lnTo>
                        <a:pt x="190" y="40"/>
                      </a:lnTo>
                      <a:lnTo>
                        <a:pt x="97" y="1"/>
                      </a:lnTo>
                      <a:lnTo>
                        <a:pt x="36" y="0"/>
                      </a:lnTo>
                      <a:lnTo>
                        <a:pt x="10" y="34"/>
                      </a:lnTo>
                      <a:lnTo>
                        <a:pt x="0" y="94"/>
                      </a:lnTo>
                      <a:lnTo>
                        <a:pt x="6" y="131"/>
                      </a:lnTo>
                      <a:lnTo>
                        <a:pt x="0" y="187"/>
                      </a:lnTo>
                      <a:lnTo>
                        <a:pt x="0" y="241"/>
                      </a:lnTo>
                      <a:lnTo>
                        <a:pt x="11" y="311"/>
                      </a:lnTo>
                      <a:lnTo>
                        <a:pt x="42" y="373"/>
                      </a:lnTo>
                      <a:lnTo>
                        <a:pt x="59" y="379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9" name="Freeform 917"/>
              <p:cNvSpPr>
                <a:spLocks noChangeAspect="1"/>
              </p:cNvSpPr>
              <p:nvPr/>
            </p:nvSpPr>
            <p:spPr bwMode="auto">
              <a:xfrm rot="1958377">
                <a:off x="4027263" y="1794716"/>
                <a:ext cx="85157" cy="245919"/>
              </a:xfrm>
              <a:custGeom>
                <a:avLst/>
                <a:gdLst>
                  <a:gd name="T0" fmla="*/ 187 w 187"/>
                  <a:gd name="T1" fmla="*/ 29 h 547"/>
                  <a:gd name="T2" fmla="*/ 159 w 187"/>
                  <a:gd name="T3" fmla="*/ 53 h 547"/>
                  <a:gd name="T4" fmla="*/ 111 w 187"/>
                  <a:gd name="T5" fmla="*/ 65 h 547"/>
                  <a:gd name="T6" fmla="*/ 77 w 187"/>
                  <a:gd name="T7" fmla="*/ 77 h 547"/>
                  <a:gd name="T8" fmla="*/ 67 w 187"/>
                  <a:gd name="T9" fmla="*/ 96 h 547"/>
                  <a:gd name="T10" fmla="*/ 67 w 187"/>
                  <a:gd name="T11" fmla="*/ 130 h 547"/>
                  <a:gd name="T12" fmla="*/ 67 w 187"/>
                  <a:gd name="T13" fmla="*/ 199 h 547"/>
                  <a:gd name="T14" fmla="*/ 55 w 187"/>
                  <a:gd name="T15" fmla="*/ 271 h 547"/>
                  <a:gd name="T16" fmla="*/ 48 w 187"/>
                  <a:gd name="T17" fmla="*/ 372 h 547"/>
                  <a:gd name="T18" fmla="*/ 43 w 187"/>
                  <a:gd name="T19" fmla="*/ 466 h 547"/>
                  <a:gd name="T20" fmla="*/ 29 w 187"/>
                  <a:gd name="T21" fmla="*/ 511 h 547"/>
                  <a:gd name="T22" fmla="*/ 34 w 187"/>
                  <a:gd name="T23" fmla="*/ 547 h 547"/>
                  <a:gd name="T24" fmla="*/ 0 w 187"/>
                  <a:gd name="T25" fmla="*/ 547 h 547"/>
                  <a:gd name="T26" fmla="*/ 0 w 187"/>
                  <a:gd name="T27" fmla="*/ 514 h 547"/>
                  <a:gd name="T28" fmla="*/ 5 w 187"/>
                  <a:gd name="T29" fmla="*/ 492 h 547"/>
                  <a:gd name="T30" fmla="*/ 17 w 187"/>
                  <a:gd name="T31" fmla="*/ 394 h 547"/>
                  <a:gd name="T32" fmla="*/ 24 w 187"/>
                  <a:gd name="T33" fmla="*/ 317 h 547"/>
                  <a:gd name="T34" fmla="*/ 31 w 187"/>
                  <a:gd name="T35" fmla="*/ 228 h 547"/>
                  <a:gd name="T36" fmla="*/ 36 w 187"/>
                  <a:gd name="T37" fmla="*/ 161 h 547"/>
                  <a:gd name="T38" fmla="*/ 31 w 187"/>
                  <a:gd name="T39" fmla="*/ 115 h 547"/>
                  <a:gd name="T40" fmla="*/ 43 w 187"/>
                  <a:gd name="T41" fmla="*/ 60 h 547"/>
                  <a:gd name="T42" fmla="*/ 60 w 187"/>
                  <a:gd name="T43" fmla="*/ 26 h 547"/>
                  <a:gd name="T44" fmla="*/ 135 w 187"/>
                  <a:gd name="T45" fmla="*/ 0 h 547"/>
                  <a:gd name="T46" fmla="*/ 163 w 187"/>
                  <a:gd name="T47" fmla="*/ 2 h 547"/>
                  <a:gd name="T48" fmla="*/ 187 w 187"/>
                  <a:gd name="T49" fmla="*/ 29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7" h="547">
                    <a:moveTo>
                      <a:pt x="187" y="29"/>
                    </a:moveTo>
                    <a:lnTo>
                      <a:pt x="159" y="53"/>
                    </a:lnTo>
                    <a:lnTo>
                      <a:pt x="111" y="65"/>
                    </a:lnTo>
                    <a:lnTo>
                      <a:pt x="77" y="77"/>
                    </a:lnTo>
                    <a:lnTo>
                      <a:pt x="67" y="96"/>
                    </a:lnTo>
                    <a:lnTo>
                      <a:pt x="67" y="130"/>
                    </a:lnTo>
                    <a:lnTo>
                      <a:pt x="67" y="199"/>
                    </a:lnTo>
                    <a:lnTo>
                      <a:pt x="55" y="271"/>
                    </a:lnTo>
                    <a:lnTo>
                      <a:pt x="48" y="372"/>
                    </a:lnTo>
                    <a:lnTo>
                      <a:pt x="43" y="466"/>
                    </a:lnTo>
                    <a:lnTo>
                      <a:pt x="29" y="511"/>
                    </a:lnTo>
                    <a:lnTo>
                      <a:pt x="34" y="547"/>
                    </a:lnTo>
                    <a:lnTo>
                      <a:pt x="0" y="547"/>
                    </a:lnTo>
                    <a:lnTo>
                      <a:pt x="0" y="514"/>
                    </a:lnTo>
                    <a:lnTo>
                      <a:pt x="5" y="492"/>
                    </a:lnTo>
                    <a:lnTo>
                      <a:pt x="17" y="394"/>
                    </a:lnTo>
                    <a:lnTo>
                      <a:pt x="24" y="317"/>
                    </a:lnTo>
                    <a:lnTo>
                      <a:pt x="31" y="228"/>
                    </a:lnTo>
                    <a:lnTo>
                      <a:pt x="36" y="161"/>
                    </a:lnTo>
                    <a:lnTo>
                      <a:pt x="31" y="115"/>
                    </a:lnTo>
                    <a:lnTo>
                      <a:pt x="43" y="60"/>
                    </a:lnTo>
                    <a:lnTo>
                      <a:pt x="60" y="26"/>
                    </a:lnTo>
                    <a:lnTo>
                      <a:pt x="135" y="0"/>
                    </a:lnTo>
                    <a:lnTo>
                      <a:pt x="163" y="2"/>
                    </a:lnTo>
                    <a:lnTo>
                      <a:pt x="187" y="29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92" name="Group 920"/>
              <p:cNvGrpSpPr>
                <a:grpSpLocks noChangeAspect="1"/>
              </p:cNvGrpSpPr>
              <p:nvPr/>
            </p:nvGrpSpPr>
            <p:grpSpPr bwMode="auto">
              <a:xfrm rot="6665301">
                <a:off x="4059729" y="1728180"/>
                <a:ext cx="255024" cy="196109"/>
                <a:chOff x="7005" y="3574"/>
                <a:chExt cx="188" cy="144"/>
              </a:xfrm>
            </p:grpSpPr>
            <p:sp>
              <p:nvSpPr>
                <p:cNvPr id="193" name="Freeform 921"/>
                <p:cNvSpPr>
                  <a:spLocks noChangeAspect="1"/>
                </p:cNvSpPr>
                <p:nvPr/>
              </p:nvSpPr>
              <p:spPr bwMode="auto">
                <a:xfrm rot="81693076">
                  <a:off x="7027" y="3552"/>
                  <a:ext cx="144" cy="188"/>
                </a:xfrm>
                <a:custGeom>
                  <a:avLst/>
                  <a:gdLst>
                    <a:gd name="T0" fmla="*/ 146 w 304"/>
                    <a:gd name="T1" fmla="*/ 0 h 396"/>
                    <a:gd name="T2" fmla="*/ 230 w 304"/>
                    <a:gd name="T3" fmla="*/ 75 h 396"/>
                    <a:gd name="T4" fmla="*/ 259 w 304"/>
                    <a:gd name="T5" fmla="*/ 154 h 396"/>
                    <a:gd name="T6" fmla="*/ 285 w 304"/>
                    <a:gd name="T7" fmla="*/ 243 h 396"/>
                    <a:gd name="T8" fmla="*/ 304 w 304"/>
                    <a:gd name="T9" fmla="*/ 305 h 396"/>
                    <a:gd name="T10" fmla="*/ 295 w 304"/>
                    <a:gd name="T11" fmla="*/ 368 h 396"/>
                    <a:gd name="T12" fmla="*/ 256 w 304"/>
                    <a:gd name="T13" fmla="*/ 394 h 396"/>
                    <a:gd name="T14" fmla="*/ 204 w 304"/>
                    <a:gd name="T15" fmla="*/ 396 h 396"/>
                    <a:gd name="T16" fmla="*/ 86 w 304"/>
                    <a:gd name="T17" fmla="*/ 351 h 396"/>
                    <a:gd name="T18" fmla="*/ 38 w 304"/>
                    <a:gd name="T19" fmla="*/ 303 h 396"/>
                    <a:gd name="T20" fmla="*/ 0 w 304"/>
                    <a:gd name="T21" fmla="*/ 228 h 396"/>
                    <a:gd name="T22" fmla="*/ 2 w 304"/>
                    <a:gd name="T23" fmla="*/ 166 h 396"/>
                    <a:gd name="T24" fmla="*/ 0 w 304"/>
                    <a:gd name="T25" fmla="*/ 94 h 396"/>
                    <a:gd name="T26" fmla="*/ 43 w 304"/>
                    <a:gd name="T27" fmla="*/ 10 h 396"/>
                    <a:gd name="T28" fmla="*/ 84 w 304"/>
                    <a:gd name="T29" fmla="*/ 0 h 396"/>
                    <a:gd name="T30" fmla="*/ 146 w 304"/>
                    <a:gd name="T31" fmla="*/ 0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4" h="396">
                      <a:moveTo>
                        <a:pt x="146" y="0"/>
                      </a:moveTo>
                      <a:lnTo>
                        <a:pt x="230" y="75"/>
                      </a:lnTo>
                      <a:lnTo>
                        <a:pt x="259" y="154"/>
                      </a:lnTo>
                      <a:lnTo>
                        <a:pt x="285" y="243"/>
                      </a:lnTo>
                      <a:lnTo>
                        <a:pt x="304" y="305"/>
                      </a:lnTo>
                      <a:lnTo>
                        <a:pt x="295" y="368"/>
                      </a:lnTo>
                      <a:lnTo>
                        <a:pt x="256" y="394"/>
                      </a:lnTo>
                      <a:lnTo>
                        <a:pt x="204" y="396"/>
                      </a:lnTo>
                      <a:lnTo>
                        <a:pt x="86" y="351"/>
                      </a:lnTo>
                      <a:lnTo>
                        <a:pt x="38" y="303"/>
                      </a:lnTo>
                      <a:lnTo>
                        <a:pt x="0" y="228"/>
                      </a:lnTo>
                      <a:lnTo>
                        <a:pt x="2" y="166"/>
                      </a:lnTo>
                      <a:lnTo>
                        <a:pt x="0" y="94"/>
                      </a:lnTo>
                      <a:lnTo>
                        <a:pt x="43" y="10"/>
                      </a:lnTo>
                      <a:lnTo>
                        <a:pt x="84" y="0"/>
                      </a:lnTo>
                      <a:lnTo>
                        <a:pt x="146" y="0"/>
                      </a:lnTo>
                      <a:close/>
                    </a:path>
                  </a:pathLst>
                </a:custGeom>
                <a:solidFill>
                  <a:srgbClr val="996633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4" name="Freeform 922"/>
                <p:cNvSpPr>
                  <a:spLocks noChangeAspect="1"/>
                </p:cNvSpPr>
                <p:nvPr/>
              </p:nvSpPr>
              <p:spPr bwMode="auto">
                <a:xfrm rot="81693076">
                  <a:off x="7052" y="3544"/>
                  <a:ext cx="104" cy="169"/>
                </a:xfrm>
                <a:custGeom>
                  <a:avLst/>
                  <a:gdLst>
                    <a:gd name="T0" fmla="*/ 62 w 218"/>
                    <a:gd name="T1" fmla="*/ 0 h 350"/>
                    <a:gd name="T2" fmla="*/ 118 w 218"/>
                    <a:gd name="T3" fmla="*/ 41 h 350"/>
                    <a:gd name="T4" fmla="*/ 146 w 218"/>
                    <a:gd name="T5" fmla="*/ 125 h 350"/>
                    <a:gd name="T6" fmla="*/ 178 w 218"/>
                    <a:gd name="T7" fmla="*/ 221 h 350"/>
                    <a:gd name="T8" fmla="*/ 211 w 218"/>
                    <a:gd name="T9" fmla="*/ 281 h 350"/>
                    <a:gd name="T10" fmla="*/ 218 w 218"/>
                    <a:gd name="T11" fmla="*/ 324 h 350"/>
                    <a:gd name="T12" fmla="*/ 209 w 218"/>
                    <a:gd name="T13" fmla="*/ 348 h 350"/>
                    <a:gd name="T14" fmla="*/ 158 w 218"/>
                    <a:gd name="T15" fmla="*/ 350 h 350"/>
                    <a:gd name="T16" fmla="*/ 72 w 218"/>
                    <a:gd name="T17" fmla="*/ 307 h 350"/>
                    <a:gd name="T18" fmla="*/ 7 w 218"/>
                    <a:gd name="T19" fmla="*/ 194 h 350"/>
                    <a:gd name="T20" fmla="*/ 0 w 218"/>
                    <a:gd name="T21" fmla="*/ 77 h 350"/>
                    <a:gd name="T22" fmla="*/ 29 w 218"/>
                    <a:gd name="T23" fmla="*/ 0 h 350"/>
                    <a:gd name="T24" fmla="*/ 62 w 218"/>
                    <a:gd name="T25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8" h="350">
                      <a:moveTo>
                        <a:pt x="62" y="0"/>
                      </a:moveTo>
                      <a:lnTo>
                        <a:pt x="118" y="41"/>
                      </a:lnTo>
                      <a:lnTo>
                        <a:pt x="146" y="125"/>
                      </a:lnTo>
                      <a:lnTo>
                        <a:pt x="178" y="221"/>
                      </a:lnTo>
                      <a:lnTo>
                        <a:pt x="211" y="281"/>
                      </a:lnTo>
                      <a:lnTo>
                        <a:pt x="218" y="324"/>
                      </a:lnTo>
                      <a:lnTo>
                        <a:pt x="209" y="348"/>
                      </a:lnTo>
                      <a:lnTo>
                        <a:pt x="158" y="350"/>
                      </a:lnTo>
                      <a:lnTo>
                        <a:pt x="72" y="307"/>
                      </a:lnTo>
                      <a:lnTo>
                        <a:pt x="7" y="194"/>
                      </a:lnTo>
                      <a:lnTo>
                        <a:pt x="0" y="77"/>
                      </a:lnTo>
                      <a:lnTo>
                        <a:pt x="29" y="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7" name="Group 377"/>
              <p:cNvGrpSpPr>
                <a:grpSpLocks noChangeAspect="1"/>
              </p:cNvGrpSpPr>
              <p:nvPr/>
            </p:nvGrpSpPr>
            <p:grpSpPr bwMode="auto">
              <a:xfrm rot="19141656" flipH="1">
                <a:off x="4348805" y="1711760"/>
                <a:ext cx="145601" cy="118872"/>
                <a:chOff x="1131" y="877"/>
                <a:chExt cx="289" cy="236"/>
              </a:xfrm>
            </p:grpSpPr>
            <p:grpSp>
              <p:nvGrpSpPr>
                <p:cNvPr id="238" name="Group 378"/>
                <p:cNvGrpSpPr>
                  <a:grpSpLocks noChangeAspect="1"/>
                </p:cNvGrpSpPr>
                <p:nvPr/>
              </p:nvGrpSpPr>
              <p:grpSpPr bwMode="auto">
                <a:xfrm>
                  <a:off x="1303" y="877"/>
                  <a:ext cx="117" cy="104"/>
                  <a:chOff x="3521" y="1311"/>
                  <a:chExt cx="88" cy="78"/>
                </a:xfrm>
              </p:grpSpPr>
              <p:sp>
                <p:nvSpPr>
                  <p:cNvPr id="245" name="Freeform 379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" name="Freeform 380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7" name="Freeform 381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8" name="Freeform 382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9" name="Group 383"/>
                <p:cNvGrpSpPr>
                  <a:grpSpLocks noChangeAspect="1"/>
                </p:cNvGrpSpPr>
                <p:nvPr/>
              </p:nvGrpSpPr>
              <p:grpSpPr bwMode="auto">
                <a:xfrm flipH="1">
                  <a:off x="1131" y="881"/>
                  <a:ext cx="117" cy="104"/>
                  <a:chOff x="3521" y="1311"/>
                  <a:chExt cx="88" cy="78"/>
                </a:xfrm>
              </p:grpSpPr>
              <p:sp>
                <p:nvSpPr>
                  <p:cNvPr id="241" name="Freeform 38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2" name="Freeform 385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3" name="Freeform 386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4" name="Freeform 387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40" name="Oval 388"/>
                <p:cNvSpPr>
                  <a:spLocks noChangeAspect="1" noChangeArrowheads="1"/>
                </p:cNvSpPr>
                <p:nvPr/>
              </p:nvSpPr>
              <p:spPr bwMode="auto">
                <a:xfrm>
                  <a:off x="1148" y="921"/>
                  <a:ext cx="256" cy="192"/>
                </a:xfrm>
                <a:prstGeom prst="ellipse">
                  <a:avLst/>
                </a:prstGeom>
                <a:solidFill>
                  <a:srgbClr val="99000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21" name="Freeform 720"/>
              <p:cNvSpPr/>
              <p:nvPr/>
            </p:nvSpPr>
            <p:spPr>
              <a:xfrm rot="4467194" flipH="1">
                <a:off x="4097573" y="1895037"/>
                <a:ext cx="189789" cy="69403"/>
              </a:xfrm>
              <a:custGeom>
                <a:avLst/>
                <a:gdLst>
                  <a:gd name="connsiteX0" fmla="*/ 4865 w 304700"/>
                  <a:gd name="connsiteY0" fmla="*/ 68696 h 111425"/>
                  <a:gd name="connsiteX1" fmla="*/ 73231 w 304700"/>
                  <a:gd name="connsiteY1" fmla="*/ 94333 h 111425"/>
                  <a:gd name="connsiteX2" fmla="*/ 124506 w 304700"/>
                  <a:gd name="connsiteY2" fmla="*/ 111425 h 111425"/>
                  <a:gd name="connsiteX3" fmla="*/ 192872 w 304700"/>
                  <a:gd name="connsiteY3" fmla="*/ 102879 h 111425"/>
                  <a:gd name="connsiteX4" fmla="*/ 244147 w 304700"/>
                  <a:gd name="connsiteY4" fmla="*/ 68696 h 111425"/>
                  <a:gd name="connsiteX5" fmla="*/ 269784 w 304700"/>
                  <a:gd name="connsiteY5" fmla="*/ 60150 h 111425"/>
                  <a:gd name="connsiteX6" fmla="*/ 295422 w 304700"/>
                  <a:gd name="connsiteY6" fmla="*/ 43058 h 111425"/>
                  <a:gd name="connsiteX7" fmla="*/ 303968 w 304700"/>
                  <a:gd name="connsiteY7" fmla="*/ 17421 h 111425"/>
                  <a:gd name="connsiteX8" fmla="*/ 252693 w 304700"/>
                  <a:gd name="connsiteY8" fmla="*/ 8875 h 111425"/>
                  <a:gd name="connsiteX9" fmla="*/ 235601 w 304700"/>
                  <a:gd name="connsiteY9" fmla="*/ 34513 h 111425"/>
                  <a:gd name="connsiteX10" fmla="*/ 209964 w 304700"/>
                  <a:gd name="connsiteY10" fmla="*/ 51604 h 111425"/>
                  <a:gd name="connsiteX11" fmla="*/ 201418 w 304700"/>
                  <a:gd name="connsiteY11" fmla="*/ 77242 h 111425"/>
                  <a:gd name="connsiteX12" fmla="*/ 150143 w 304700"/>
                  <a:gd name="connsiteY12" fmla="*/ 102879 h 111425"/>
                  <a:gd name="connsiteX13" fmla="*/ 4865 w 304700"/>
                  <a:gd name="connsiteY13" fmla="*/ 68696 h 111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4700" h="111425">
                    <a:moveTo>
                      <a:pt x="4865" y="68696"/>
                    </a:moveTo>
                    <a:cubicBezTo>
                      <a:pt x="-7954" y="67272"/>
                      <a:pt x="1216" y="62326"/>
                      <a:pt x="73231" y="94333"/>
                    </a:cubicBezTo>
                    <a:cubicBezTo>
                      <a:pt x="89694" y="101650"/>
                      <a:pt x="124506" y="111425"/>
                      <a:pt x="124506" y="111425"/>
                    </a:cubicBezTo>
                    <a:cubicBezTo>
                      <a:pt x="147295" y="108576"/>
                      <a:pt x="171244" y="110603"/>
                      <a:pt x="192872" y="102879"/>
                    </a:cubicBezTo>
                    <a:cubicBezTo>
                      <a:pt x="212217" y="95970"/>
                      <a:pt x="227055" y="80090"/>
                      <a:pt x="244147" y="68696"/>
                    </a:cubicBezTo>
                    <a:cubicBezTo>
                      <a:pt x="251642" y="63699"/>
                      <a:pt x="261727" y="64179"/>
                      <a:pt x="269784" y="60150"/>
                    </a:cubicBezTo>
                    <a:cubicBezTo>
                      <a:pt x="278971" y="55557"/>
                      <a:pt x="286876" y="48755"/>
                      <a:pt x="295422" y="43058"/>
                    </a:cubicBezTo>
                    <a:cubicBezTo>
                      <a:pt x="298271" y="34512"/>
                      <a:pt x="307314" y="25785"/>
                      <a:pt x="303968" y="17421"/>
                    </a:cubicBezTo>
                    <a:cubicBezTo>
                      <a:pt x="292274" y="-11814"/>
                      <a:pt x="269272" y="3349"/>
                      <a:pt x="252693" y="8875"/>
                    </a:cubicBezTo>
                    <a:cubicBezTo>
                      <a:pt x="246996" y="17421"/>
                      <a:pt x="242864" y="27250"/>
                      <a:pt x="235601" y="34513"/>
                    </a:cubicBezTo>
                    <a:cubicBezTo>
                      <a:pt x="228339" y="41775"/>
                      <a:pt x="216380" y="43584"/>
                      <a:pt x="209964" y="51604"/>
                    </a:cubicBezTo>
                    <a:cubicBezTo>
                      <a:pt x="204337" y="58638"/>
                      <a:pt x="207045" y="70208"/>
                      <a:pt x="201418" y="77242"/>
                    </a:cubicBezTo>
                    <a:cubicBezTo>
                      <a:pt x="193762" y="86812"/>
                      <a:pt x="163179" y="102064"/>
                      <a:pt x="150143" y="102879"/>
                    </a:cubicBezTo>
                    <a:cubicBezTo>
                      <a:pt x="113183" y="105189"/>
                      <a:pt x="17684" y="70120"/>
                      <a:pt x="4865" y="6869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7" name="AutoShape 175"/>
              <p:cNvSpPr>
                <a:spLocks noChangeAspect="1" noChangeArrowheads="1"/>
              </p:cNvSpPr>
              <p:nvPr/>
            </p:nvSpPr>
            <p:spPr bwMode="auto">
              <a:xfrm rot="21333526">
                <a:off x="5939573" y="4353039"/>
                <a:ext cx="1059102" cy="423151"/>
              </a:xfrm>
              <a:prstGeom prst="roundRect">
                <a:avLst>
                  <a:gd name="adj" fmla="val 37389"/>
                </a:avLst>
              </a:prstGeom>
              <a:solidFill>
                <a:schemeClr val="accent1">
                  <a:alpha val="6000"/>
                </a:scheme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8" name="Freeform 176"/>
              <p:cNvSpPr>
                <a:spLocks noChangeAspect="1"/>
              </p:cNvSpPr>
              <p:nvPr/>
            </p:nvSpPr>
            <p:spPr bwMode="auto">
              <a:xfrm>
                <a:off x="6784952" y="4479130"/>
                <a:ext cx="152729" cy="196141"/>
              </a:xfrm>
              <a:custGeom>
                <a:avLst/>
                <a:gdLst>
                  <a:gd name="T0" fmla="*/ 96 w 504"/>
                  <a:gd name="T1" fmla="*/ 0 h 666"/>
                  <a:gd name="T2" fmla="*/ 90 w 504"/>
                  <a:gd name="T3" fmla="*/ 102 h 666"/>
                  <a:gd name="T4" fmla="*/ 102 w 504"/>
                  <a:gd name="T5" fmla="*/ 168 h 666"/>
                  <a:gd name="T6" fmla="*/ 120 w 504"/>
                  <a:gd name="T7" fmla="*/ 258 h 666"/>
                  <a:gd name="T8" fmla="*/ 156 w 504"/>
                  <a:gd name="T9" fmla="*/ 318 h 666"/>
                  <a:gd name="T10" fmla="*/ 168 w 504"/>
                  <a:gd name="T11" fmla="*/ 390 h 666"/>
                  <a:gd name="T12" fmla="*/ 216 w 504"/>
                  <a:gd name="T13" fmla="*/ 474 h 666"/>
                  <a:gd name="T14" fmla="*/ 246 w 504"/>
                  <a:gd name="T15" fmla="*/ 510 h 666"/>
                  <a:gd name="T16" fmla="*/ 324 w 504"/>
                  <a:gd name="T17" fmla="*/ 510 h 666"/>
                  <a:gd name="T18" fmla="*/ 390 w 504"/>
                  <a:gd name="T19" fmla="*/ 480 h 666"/>
                  <a:gd name="T20" fmla="*/ 426 w 504"/>
                  <a:gd name="T21" fmla="*/ 414 h 666"/>
                  <a:gd name="T22" fmla="*/ 450 w 504"/>
                  <a:gd name="T23" fmla="*/ 312 h 666"/>
                  <a:gd name="T24" fmla="*/ 432 w 504"/>
                  <a:gd name="T25" fmla="*/ 246 h 666"/>
                  <a:gd name="T26" fmla="*/ 414 w 504"/>
                  <a:gd name="T27" fmla="*/ 162 h 666"/>
                  <a:gd name="T28" fmla="*/ 396 w 504"/>
                  <a:gd name="T29" fmla="*/ 126 h 666"/>
                  <a:gd name="T30" fmla="*/ 354 w 504"/>
                  <a:gd name="T31" fmla="*/ 54 h 666"/>
                  <a:gd name="T32" fmla="*/ 420 w 504"/>
                  <a:gd name="T33" fmla="*/ 78 h 666"/>
                  <a:gd name="T34" fmla="*/ 450 w 504"/>
                  <a:gd name="T35" fmla="*/ 102 h 666"/>
                  <a:gd name="T36" fmla="*/ 492 w 504"/>
                  <a:gd name="T37" fmla="*/ 204 h 666"/>
                  <a:gd name="T38" fmla="*/ 504 w 504"/>
                  <a:gd name="T39" fmla="*/ 306 h 666"/>
                  <a:gd name="T40" fmla="*/ 504 w 504"/>
                  <a:gd name="T41" fmla="*/ 408 h 666"/>
                  <a:gd name="T42" fmla="*/ 480 w 504"/>
                  <a:gd name="T43" fmla="*/ 540 h 666"/>
                  <a:gd name="T44" fmla="*/ 450 w 504"/>
                  <a:gd name="T45" fmla="*/ 606 h 666"/>
                  <a:gd name="T46" fmla="*/ 396 w 504"/>
                  <a:gd name="T47" fmla="*/ 660 h 666"/>
                  <a:gd name="T48" fmla="*/ 330 w 504"/>
                  <a:gd name="T49" fmla="*/ 666 h 666"/>
                  <a:gd name="T50" fmla="*/ 258 w 504"/>
                  <a:gd name="T51" fmla="*/ 654 h 666"/>
                  <a:gd name="T52" fmla="*/ 204 w 504"/>
                  <a:gd name="T53" fmla="*/ 594 h 666"/>
                  <a:gd name="T54" fmla="*/ 156 w 504"/>
                  <a:gd name="T55" fmla="*/ 474 h 666"/>
                  <a:gd name="T56" fmla="*/ 126 w 504"/>
                  <a:gd name="T57" fmla="*/ 396 h 666"/>
                  <a:gd name="T58" fmla="*/ 72 w 504"/>
                  <a:gd name="T59" fmla="*/ 252 h 666"/>
                  <a:gd name="T60" fmla="*/ 30 w 504"/>
                  <a:gd name="T61" fmla="*/ 120 h 666"/>
                  <a:gd name="T62" fmla="*/ 0 w 504"/>
                  <a:gd name="T63" fmla="*/ 84 h 666"/>
                  <a:gd name="T64" fmla="*/ 18 w 504"/>
                  <a:gd name="T65" fmla="*/ 24 h 666"/>
                  <a:gd name="T66" fmla="*/ 96 w 504"/>
                  <a:gd name="T67" fmla="*/ 0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4" h="666">
                    <a:moveTo>
                      <a:pt x="96" y="0"/>
                    </a:moveTo>
                    <a:lnTo>
                      <a:pt x="90" y="102"/>
                    </a:lnTo>
                    <a:lnTo>
                      <a:pt x="102" y="168"/>
                    </a:lnTo>
                    <a:lnTo>
                      <a:pt x="120" y="258"/>
                    </a:lnTo>
                    <a:lnTo>
                      <a:pt x="156" y="318"/>
                    </a:lnTo>
                    <a:lnTo>
                      <a:pt x="168" y="390"/>
                    </a:lnTo>
                    <a:lnTo>
                      <a:pt x="216" y="474"/>
                    </a:lnTo>
                    <a:lnTo>
                      <a:pt x="246" y="510"/>
                    </a:lnTo>
                    <a:lnTo>
                      <a:pt x="324" y="510"/>
                    </a:lnTo>
                    <a:lnTo>
                      <a:pt x="390" y="480"/>
                    </a:lnTo>
                    <a:lnTo>
                      <a:pt x="426" y="414"/>
                    </a:lnTo>
                    <a:lnTo>
                      <a:pt x="450" y="312"/>
                    </a:lnTo>
                    <a:lnTo>
                      <a:pt x="432" y="246"/>
                    </a:lnTo>
                    <a:lnTo>
                      <a:pt x="414" y="162"/>
                    </a:lnTo>
                    <a:lnTo>
                      <a:pt x="396" y="126"/>
                    </a:lnTo>
                    <a:lnTo>
                      <a:pt x="354" y="54"/>
                    </a:lnTo>
                    <a:lnTo>
                      <a:pt x="420" y="78"/>
                    </a:lnTo>
                    <a:lnTo>
                      <a:pt x="450" y="102"/>
                    </a:lnTo>
                    <a:lnTo>
                      <a:pt x="492" y="204"/>
                    </a:lnTo>
                    <a:lnTo>
                      <a:pt x="504" y="306"/>
                    </a:lnTo>
                    <a:lnTo>
                      <a:pt x="504" y="408"/>
                    </a:lnTo>
                    <a:lnTo>
                      <a:pt x="480" y="540"/>
                    </a:lnTo>
                    <a:lnTo>
                      <a:pt x="450" y="606"/>
                    </a:lnTo>
                    <a:lnTo>
                      <a:pt x="396" y="660"/>
                    </a:lnTo>
                    <a:lnTo>
                      <a:pt x="330" y="666"/>
                    </a:lnTo>
                    <a:lnTo>
                      <a:pt x="258" y="654"/>
                    </a:lnTo>
                    <a:lnTo>
                      <a:pt x="204" y="594"/>
                    </a:lnTo>
                    <a:lnTo>
                      <a:pt x="156" y="474"/>
                    </a:lnTo>
                    <a:lnTo>
                      <a:pt x="126" y="396"/>
                    </a:lnTo>
                    <a:lnTo>
                      <a:pt x="72" y="252"/>
                    </a:lnTo>
                    <a:lnTo>
                      <a:pt x="30" y="120"/>
                    </a:lnTo>
                    <a:lnTo>
                      <a:pt x="0" y="84"/>
                    </a:lnTo>
                    <a:lnTo>
                      <a:pt x="18" y="24"/>
                    </a:ln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FFCC99">
                  <a:alpha val="25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63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9" name="Freeform 177"/>
              <p:cNvSpPr>
                <a:spLocks noChangeAspect="1"/>
              </p:cNvSpPr>
              <p:nvPr/>
            </p:nvSpPr>
            <p:spPr bwMode="auto">
              <a:xfrm>
                <a:off x="6607093" y="4392458"/>
                <a:ext cx="326929" cy="173345"/>
              </a:xfrm>
              <a:custGeom>
                <a:avLst/>
                <a:gdLst>
                  <a:gd name="T0" fmla="*/ 0 w 1080"/>
                  <a:gd name="T1" fmla="*/ 174 h 588"/>
                  <a:gd name="T2" fmla="*/ 42 w 1080"/>
                  <a:gd name="T3" fmla="*/ 168 h 588"/>
                  <a:gd name="T4" fmla="*/ 90 w 1080"/>
                  <a:gd name="T5" fmla="*/ 66 h 588"/>
                  <a:gd name="T6" fmla="*/ 162 w 1080"/>
                  <a:gd name="T7" fmla="*/ 0 h 588"/>
                  <a:gd name="T8" fmla="*/ 456 w 1080"/>
                  <a:gd name="T9" fmla="*/ 60 h 588"/>
                  <a:gd name="T10" fmla="*/ 840 w 1080"/>
                  <a:gd name="T11" fmla="*/ 210 h 588"/>
                  <a:gd name="T12" fmla="*/ 936 w 1080"/>
                  <a:gd name="T13" fmla="*/ 258 h 588"/>
                  <a:gd name="T14" fmla="*/ 1050 w 1080"/>
                  <a:gd name="T15" fmla="*/ 276 h 588"/>
                  <a:gd name="T16" fmla="*/ 1080 w 1080"/>
                  <a:gd name="T17" fmla="*/ 348 h 588"/>
                  <a:gd name="T18" fmla="*/ 1050 w 1080"/>
                  <a:gd name="T19" fmla="*/ 396 h 588"/>
                  <a:gd name="T20" fmla="*/ 972 w 1080"/>
                  <a:gd name="T21" fmla="*/ 348 h 588"/>
                  <a:gd name="T22" fmla="*/ 894 w 1080"/>
                  <a:gd name="T23" fmla="*/ 324 h 588"/>
                  <a:gd name="T24" fmla="*/ 786 w 1080"/>
                  <a:gd name="T25" fmla="*/ 300 h 588"/>
                  <a:gd name="T26" fmla="*/ 720 w 1080"/>
                  <a:gd name="T27" fmla="*/ 288 h 588"/>
                  <a:gd name="T28" fmla="*/ 654 w 1080"/>
                  <a:gd name="T29" fmla="*/ 288 h 588"/>
                  <a:gd name="T30" fmla="*/ 612 w 1080"/>
                  <a:gd name="T31" fmla="*/ 300 h 588"/>
                  <a:gd name="T32" fmla="*/ 600 w 1080"/>
                  <a:gd name="T33" fmla="*/ 342 h 588"/>
                  <a:gd name="T34" fmla="*/ 588 w 1080"/>
                  <a:gd name="T35" fmla="*/ 390 h 588"/>
                  <a:gd name="T36" fmla="*/ 570 w 1080"/>
                  <a:gd name="T37" fmla="*/ 450 h 588"/>
                  <a:gd name="T38" fmla="*/ 564 w 1080"/>
                  <a:gd name="T39" fmla="*/ 498 h 588"/>
                  <a:gd name="T40" fmla="*/ 558 w 1080"/>
                  <a:gd name="T41" fmla="*/ 540 h 588"/>
                  <a:gd name="T42" fmla="*/ 546 w 1080"/>
                  <a:gd name="T43" fmla="*/ 576 h 588"/>
                  <a:gd name="T44" fmla="*/ 504 w 1080"/>
                  <a:gd name="T45" fmla="*/ 588 h 588"/>
                  <a:gd name="T46" fmla="*/ 474 w 1080"/>
                  <a:gd name="T47" fmla="*/ 564 h 588"/>
                  <a:gd name="T48" fmla="*/ 432 w 1080"/>
                  <a:gd name="T49" fmla="*/ 498 h 588"/>
                  <a:gd name="T50" fmla="*/ 420 w 1080"/>
                  <a:gd name="T51" fmla="*/ 444 h 588"/>
                  <a:gd name="T52" fmla="*/ 366 w 1080"/>
                  <a:gd name="T53" fmla="*/ 396 h 588"/>
                  <a:gd name="T54" fmla="*/ 324 w 1080"/>
                  <a:gd name="T55" fmla="*/ 360 h 588"/>
                  <a:gd name="T56" fmla="*/ 270 w 1080"/>
                  <a:gd name="T57" fmla="*/ 336 h 588"/>
                  <a:gd name="T58" fmla="*/ 210 w 1080"/>
                  <a:gd name="T59" fmla="*/ 312 h 588"/>
                  <a:gd name="T60" fmla="*/ 150 w 1080"/>
                  <a:gd name="T61" fmla="*/ 276 h 588"/>
                  <a:gd name="T62" fmla="*/ 96 w 1080"/>
                  <a:gd name="T63" fmla="*/ 246 h 588"/>
                  <a:gd name="T64" fmla="*/ 60 w 1080"/>
                  <a:gd name="T65" fmla="*/ 216 h 588"/>
                  <a:gd name="T66" fmla="*/ 0 w 1080"/>
                  <a:gd name="T67" fmla="*/ 174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80" h="588">
                    <a:moveTo>
                      <a:pt x="0" y="174"/>
                    </a:moveTo>
                    <a:lnTo>
                      <a:pt x="42" y="168"/>
                    </a:lnTo>
                    <a:lnTo>
                      <a:pt x="90" y="66"/>
                    </a:lnTo>
                    <a:lnTo>
                      <a:pt x="162" y="0"/>
                    </a:lnTo>
                    <a:lnTo>
                      <a:pt x="456" y="60"/>
                    </a:lnTo>
                    <a:lnTo>
                      <a:pt x="840" y="210"/>
                    </a:lnTo>
                    <a:lnTo>
                      <a:pt x="936" y="258"/>
                    </a:lnTo>
                    <a:lnTo>
                      <a:pt x="1050" y="276"/>
                    </a:lnTo>
                    <a:lnTo>
                      <a:pt x="1080" y="348"/>
                    </a:lnTo>
                    <a:lnTo>
                      <a:pt x="1050" y="396"/>
                    </a:lnTo>
                    <a:lnTo>
                      <a:pt x="972" y="348"/>
                    </a:lnTo>
                    <a:lnTo>
                      <a:pt x="894" y="324"/>
                    </a:lnTo>
                    <a:lnTo>
                      <a:pt x="786" y="300"/>
                    </a:lnTo>
                    <a:lnTo>
                      <a:pt x="720" y="288"/>
                    </a:lnTo>
                    <a:lnTo>
                      <a:pt x="654" y="288"/>
                    </a:lnTo>
                    <a:lnTo>
                      <a:pt x="612" y="300"/>
                    </a:lnTo>
                    <a:lnTo>
                      <a:pt x="600" y="342"/>
                    </a:lnTo>
                    <a:lnTo>
                      <a:pt x="588" y="390"/>
                    </a:lnTo>
                    <a:lnTo>
                      <a:pt x="570" y="450"/>
                    </a:lnTo>
                    <a:lnTo>
                      <a:pt x="564" y="498"/>
                    </a:lnTo>
                    <a:lnTo>
                      <a:pt x="558" y="540"/>
                    </a:lnTo>
                    <a:lnTo>
                      <a:pt x="546" y="576"/>
                    </a:lnTo>
                    <a:lnTo>
                      <a:pt x="504" y="588"/>
                    </a:lnTo>
                    <a:lnTo>
                      <a:pt x="474" y="564"/>
                    </a:lnTo>
                    <a:lnTo>
                      <a:pt x="432" y="498"/>
                    </a:lnTo>
                    <a:lnTo>
                      <a:pt x="420" y="444"/>
                    </a:lnTo>
                    <a:lnTo>
                      <a:pt x="366" y="396"/>
                    </a:lnTo>
                    <a:lnTo>
                      <a:pt x="324" y="360"/>
                    </a:lnTo>
                    <a:lnTo>
                      <a:pt x="270" y="336"/>
                    </a:lnTo>
                    <a:lnTo>
                      <a:pt x="210" y="312"/>
                    </a:lnTo>
                    <a:lnTo>
                      <a:pt x="150" y="276"/>
                    </a:lnTo>
                    <a:lnTo>
                      <a:pt x="96" y="246"/>
                    </a:lnTo>
                    <a:lnTo>
                      <a:pt x="60" y="216"/>
                    </a:lnTo>
                    <a:lnTo>
                      <a:pt x="0" y="174"/>
                    </a:lnTo>
                    <a:close/>
                  </a:path>
                </a:pathLst>
              </a:custGeom>
              <a:solidFill>
                <a:srgbClr val="FFCC99">
                  <a:alpha val="25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63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0" name="Freeform 178"/>
              <p:cNvSpPr>
                <a:spLocks noChangeAspect="1"/>
              </p:cNvSpPr>
              <p:nvPr/>
            </p:nvSpPr>
            <p:spPr bwMode="auto">
              <a:xfrm>
                <a:off x="6447289" y="4380110"/>
                <a:ext cx="450381" cy="88335"/>
              </a:xfrm>
              <a:custGeom>
                <a:avLst/>
                <a:gdLst>
                  <a:gd name="T0" fmla="*/ 600 w 1488"/>
                  <a:gd name="T1" fmla="*/ 204 h 300"/>
                  <a:gd name="T2" fmla="*/ 558 w 1488"/>
                  <a:gd name="T3" fmla="*/ 168 h 300"/>
                  <a:gd name="T4" fmla="*/ 498 w 1488"/>
                  <a:gd name="T5" fmla="*/ 150 h 300"/>
                  <a:gd name="T6" fmla="*/ 456 w 1488"/>
                  <a:gd name="T7" fmla="*/ 150 h 300"/>
                  <a:gd name="T8" fmla="*/ 420 w 1488"/>
                  <a:gd name="T9" fmla="*/ 150 h 300"/>
                  <a:gd name="T10" fmla="*/ 330 w 1488"/>
                  <a:gd name="T11" fmla="*/ 138 h 300"/>
                  <a:gd name="T12" fmla="*/ 288 w 1488"/>
                  <a:gd name="T13" fmla="*/ 126 h 300"/>
                  <a:gd name="T14" fmla="*/ 240 w 1488"/>
                  <a:gd name="T15" fmla="*/ 102 h 300"/>
                  <a:gd name="T16" fmla="*/ 156 w 1488"/>
                  <a:gd name="T17" fmla="*/ 90 h 300"/>
                  <a:gd name="T18" fmla="*/ 102 w 1488"/>
                  <a:gd name="T19" fmla="*/ 60 h 300"/>
                  <a:gd name="T20" fmla="*/ 42 w 1488"/>
                  <a:gd name="T21" fmla="*/ 48 h 300"/>
                  <a:gd name="T22" fmla="*/ 0 w 1488"/>
                  <a:gd name="T23" fmla="*/ 42 h 300"/>
                  <a:gd name="T24" fmla="*/ 36 w 1488"/>
                  <a:gd name="T25" fmla="*/ 6 h 300"/>
                  <a:gd name="T26" fmla="*/ 102 w 1488"/>
                  <a:gd name="T27" fmla="*/ 6 h 300"/>
                  <a:gd name="T28" fmla="*/ 192 w 1488"/>
                  <a:gd name="T29" fmla="*/ 12 h 300"/>
                  <a:gd name="T30" fmla="*/ 354 w 1488"/>
                  <a:gd name="T31" fmla="*/ 30 h 300"/>
                  <a:gd name="T32" fmla="*/ 444 w 1488"/>
                  <a:gd name="T33" fmla="*/ 42 h 300"/>
                  <a:gd name="T34" fmla="*/ 522 w 1488"/>
                  <a:gd name="T35" fmla="*/ 42 h 300"/>
                  <a:gd name="T36" fmla="*/ 576 w 1488"/>
                  <a:gd name="T37" fmla="*/ 54 h 300"/>
                  <a:gd name="T38" fmla="*/ 612 w 1488"/>
                  <a:gd name="T39" fmla="*/ 0 h 300"/>
                  <a:gd name="T40" fmla="*/ 744 w 1488"/>
                  <a:gd name="T41" fmla="*/ 0 h 300"/>
                  <a:gd name="T42" fmla="*/ 870 w 1488"/>
                  <a:gd name="T43" fmla="*/ 6 h 300"/>
                  <a:gd name="T44" fmla="*/ 1002 w 1488"/>
                  <a:gd name="T45" fmla="*/ 30 h 300"/>
                  <a:gd name="T46" fmla="*/ 1098 w 1488"/>
                  <a:gd name="T47" fmla="*/ 54 h 300"/>
                  <a:gd name="T48" fmla="*/ 1170 w 1488"/>
                  <a:gd name="T49" fmla="*/ 72 h 300"/>
                  <a:gd name="T50" fmla="*/ 1170 w 1488"/>
                  <a:gd name="T51" fmla="*/ 108 h 300"/>
                  <a:gd name="T52" fmla="*/ 1236 w 1488"/>
                  <a:gd name="T53" fmla="*/ 132 h 300"/>
                  <a:gd name="T54" fmla="*/ 1272 w 1488"/>
                  <a:gd name="T55" fmla="*/ 126 h 300"/>
                  <a:gd name="T56" fmla="*/ 1338 w 1488"/>
                  <a:gd name="T57" fmla="*/ 162 h 300"/>
                  <a:gd name="T58" fmla="*/ 1404 w 1488"/>
                  <a:gd name="T59" fmla="*/ 228 h 300"/>
                  <a:gd name="T60" fmla="*/ 1446 w 1488"/>
                  <a:gd name="T61" fmla="*/ 258 h 300"/>
                  <a:gd name="T62" fmla="*/ 1488 w 1488"/>
                  <a:gd name="T63" fmla="*/ 300 h 300"/>
                  <a:gd name="T64" fmla="*/ 1422 w 1488"/>
                  <a:gd name="T65" fmla="*/ 288 h 300"/>
                  <a:gd name="T66" fmla="*/ 1374 w 1488"/>
                  <a:gd name="T67" fmla="*/ 246 h 300"/>
                  <a:gd name="T68" fmla="*/ 1290 w 1488"/>
                  <a:gd name="T69" fmla="*/ 246 h 300"/>
                  <a:gd name="T70" fmla="*/ 1224 w 1488"/>
                  <a:gd name="T71" fmla="*/ 246 h 300"/>
                  <a:gd name="T72" fmla="*/ 1152 w 1488"/>
                  <a:gd name="T73" fmla="*/ 210 h 300"/>
                  <a:gd name="T74" fmla="*/ 1104 w 1488"/>
                  <a:gd name="T75" fmla="*/ 198 h 300"/>
                  <a:gd name="T76" fmla="*/ 1068 w 1488"/>
                  <a:gd name="T77" fmla="*/ 186 h 300"/>
                  <a:gd name="T78" fmla="*/ 984 w 1488"/>
                  <a:gd name="T79" fmla="*/ 132 h 300"/>
                  <a:gd name="T80" fmla="*/ 930 w 1488"/>
                  <a:gd name="T81" fmla="*/ 108 h 300"/>
                  <a:gd name="T82" fmla="*/ 882 w 1488"/>
                  <a:gd name="T83" fmla="*/ 108 h 300"/>
                  <a:gd name="T84" fmla="*/ 846 w 1488"/>
                  <a:gd name="T85" fmla="*/ 84 h 300"/>
                  <a:gd name="T86" fmla="*/ 768 w 1488"/>
                  <a:gd name="T87" fmla="*/ 66 h 300"/>
                  <a:gd name="T88" fmla="*/ 714 w 1488"/>
                  <a:gd name="T89" fmla="*/ 66 h 300"/>
                  <a:gd name="T90" fmla="*/ 630 w 1488"/>
                  <a:gd name="T91" fmla="*/ 66 h 300"/>
                  <a:gd name="T92" fmla="*/ 594 w 1488"/>
                  <a:gd name="T93" fmla="*/ 54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88" h="300">
                    <a:moveTo>
                      <a:pt x="600" y="204"/>
                    </a:moveTo>
                    <a:lnTo>
                      <a:pt x="558" y="168"/>
                    </a:lnTo>
                    <a:lnTo>
                      <a:pt x="498" y="150"/>
                    </a:lnTo>
                    <a:lnTo>
                      <a:pt x="456" y="150"/>
                    </a:lnTo>
                    <a:lnTo>
                      <a:pt x="420" y="150"/>
                    </a:lnTo>
                    <a:lnTo>
                      <a:pt x="330" y="138"/>
                    </a:lnTo>
                    <a:lnTo>
                      <a:pt x="288" y="126"/>
                    </a:lnTo>
                    <a:lnTo>
                      <a:pt x="240" y="102"/>
                    </a:lnTo>
                    <a:lnTo>
                      <a:pt x="156" y="90"/>
                    </a:lnTo>
                    <a:lnTo>
                      <a:pt x="102" y="60"/>
                    </a:lnTo>
                    <a:lnTo>
                      <a:pt x="42" y="48"/>
                    </a:lnTo>
                    <a:lnTo>
                      <a:pt x="0" y="42"/>
                    </a:lnTo>
                    <a:lnTo>
                      <a:pt x="36" y="6"/>
                    </a:lnTo>
                    <a:lnTo>
                      <a:pt x="102" y="6"/>
                    </a:lnTo>
                    <a:lnTo>
                      <a:pt x="192" y="12"/>
                    </a:lnTo>
                    <a:lnTo>
                      <a:pt x="354" y="30"/>
                    </a:lnTo>
                    <a:lnTo>
                      <a:pt x="444" y="42"/>
                    </a:lnTo>
                    <a:lnTo>
                      <a:pt x="522" y="42"/>
                    </a:lnTo>
                    <a:lnTo>
                      <a:pt x="576" y="54"/>
                    </a:lnTo>
                    <a:lnTo>
                      <a:pt x="612" y="0"/>
                    </a:lnTo>
                    <a:lnTo>
                      <a:pt x="744" y="0"/>
                    </a:lnTo>
                    <a:lnTo>
                      <a:pt x="870" y="6"/>
                    </a:lnTo>
                    <a:lnTo>
                      <a:pt x="1002" y="30"/>
                    </a:lnTo>
                    <a:lnTo>
                      <a:pt x="1098" y="54"/>
                    </a:lnTo>
                    <a:lnTo>
                      <a:pt x="1170" y="72"/>
                    </a:lnTo>
                    <a:lnTo>
                      <a:pt x="1170" y="108"/>
                    </a:lnTo>
                    <a:lnTo>
                      <a:pt x="1236" y="132"/>
                    </a:lnTo>
                    <a:lnTo>
                      <a:pt x="1272" y="126"/>
                    </a:lnTo>
                    <a:lnTo>
                      <a:pt x="1338" y="162"/>
                    </a:lnTo>
                    <a:lnTo>
                      <a:pt x="1404" y="228"/>
                    </a:lnTo>
                    <a:lnTo>
                      <a:pt x="1446" y="258"/>
                    </a:lnTo>
                    <a:lnTo>
                      <a:pt x="1488" y="300"/>
                    </a:lnTo>
                    <a:lnTo>
                      <a:pt x="1422" y="288"/>
                    </a:lnTo>
                    <a:lnTo>
                      <a:pt x="1374" y="246"/>
                    </a:lnTo>
                    <a:lnTo>
                      <a:pt x="1290" y="246"/>
                    </a:lnTo>
                    <a:lnTo>
                      <a:pt x="1224" y="246"/>
                    </a:lnTo>
                    <a:lnTo>
                      <a:pt x="1152" y="210"/>
                    </a:lnTo>
                    <a:lnTo>
                      <a:pt x="1104" y="198"/>
                    </a:lnTo>
                    <a:lnTo>
                      <a:pt x="1068" y="186"/>
                    </a:lnTo>
                    <a:lnTo>
                      <a:pt x="984" y="132"/>
                    </a:lnTo>
                    <a:lnTo>
                      <a:pt x="930" y="108"/>
                    </a:lnTo>
                    <a:lnTo>
                      <a:pt x="882" y="108"/>
                    </a:lnTo>
                    <a:lnTo>
                      <a:pt x="846" y="84"/>
                    </a:lnTo>
                    <a:lnTo>
                      <a:pt x="768" y="66"/>
                    </a:lnTo>
                    <a:lnTo>
                      <a:pt x="714" y="66"/>
                    </a:lnTo>
                    <a:lnTo>
                      <a:pt x="630" y="66"/>
                    </a:lnTo>
                    <a:lnTo>
                      <a:pt x="594" y="54"/>
                    </a:lnTo>
                  </a:path>
                </a:pathLst>
              </a:custGeom>
              <a:solidFill>
                <a:srgbClr val="FFCC99">
                  <a:alpha val="25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63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1" name="Freeform 179"/>
              <p:cNvSpPr>
                <a:spLocks noChangeAspect="1"/>
              </p:cNvSpPr>
              <p:nvPr/>
            </p:nvSpPr>
            <p:spPr bwMode="auto">
              <a:xfrm>
                <a:off x="6381903" y="4394357"/>
                <a:ext cx="450381" cy="340990"/>
              </a:xfrm>
              <a:custGeom>
                <a:avLst/>
                <a:gdLst>
                  <a:gd name="T0" fmla="*/ 96 w 1488"/>
                  <a:gd name="T1" fmla="*/ 246 h 1158"/>
                  <a:gd name="T2" fmla="*/ 48 w 1488"/>
                  <a:gd name="T3" fmla="*/ 156 h 1158"/>
                  <a:gd name="T4" fmla="*/ 6 w 1488"/>
                  <a:gd name="T5" fmla="*/ 48 h 1158"/>
                  <a:gd name="T6" fmla="*/ 114 w 1488"/>
                  <a:gd name="T7" fmla="*/ 18 h 1158"/>
                  <a:gd name="T8" fmla="*/ 360 w 1488"/>
                  <a:gd name="T9" fmla="*/ 126 h 1158"/>
                  <a:gd name="T10" fmla="*/ 516 w 1488"/>
                  <a:gd name="T11" fmla="*/ 132 h 1158"/>
                  <a:gd name="T12" fmla="*/ 738 w 1488"/>
                  <a:gd name="T13" fmla="*/ 162 h 1158"/>
                  <a:gd name="T14" fmla="*/ 888 w 1488"/>
                  <a:gd name="T15" fmla="*/ 276 h 1158"/>
                  <a:gd name="T16" fmla="*/ 1026 w 1488"/>
                  <a:gd name="T17" fmla="*/ 336 h 1158"/>
                  <a:gd name="T18" fmla="*/ 1152 w 1488"/>
                  <a:gd name="T19" fmla="*/ 420 h 1158"/>
                  <a:gd name="T20" fmla="*/ 1134 w 1488"/>
                  <a:gd name="T21" fmla="*/ 294 h 1158"/>
                  <a:gd name="T22" fmla="*/ 996 w 1488"/>
                  <a:gd name="T23" fmla="*/ 270 h 1158"/>
                  <a:gd name="T24" fmla="*/ 894 w 1488"/>
                  <a:gd name="T25" fmla="*/ 222 h 1158"/>
                  <a:gd name="T26" fmla="*/ 918 w 1488"/>
                  <a:gd name="T27" fmla="*/ 162 h 1158"/>
                  <a:gd name="T28" fmla="*/ 1134 w 1488"/>
                  <a:gd name="T29" fmla="*/ 234 h 1158"/>
                  <a:gd name="T30" fmla="*/ 1218 w 1488"/>
                  <a:gd name="T31" fmla="*/ 300 h 1158"/>
                  <a:gd name="T32" fmla="*/ 1248 w 1488"/>
                  <a:gd name="T33" fmla="*/ 420 h 1158"/>
                  <a:gd name="T34" fmla="*/ 1284 w 1488"/>
                  <a:gd name="T35" fmla="*/ 390 h 1158"/>
                  <a:gd name="T36" fmla="*/ 1326 w 1488"/>
                  <a:gd name="T37" fmla="*/ 276 h 1158"/>
                  <a:gd name="T38" fmla="*/ 1350 w 1488"/>
                  <a:gd name="T39" fmla="*/ 390 h 1158"/>
                  <a:gd name="T40" fmla="*/ 1404 w 1488"/>
                  <a:gd name="T41" fmla="*/ 534 h 1158"/>
                  <a:gd name="T42" fmla="*/ 1470 w 1488"/>
                  <a:gd name="T43" fmla="*/ 690 h 1158"/>
                  <a:gd name="T44" fmla="*/ 1488 w 1488"/>
                  <a:gd name="T45" fmla="*/ 888 h 1158"/>
                  <a:gd name="T46" fmla="*/ 1428 w 1488"/>
                  <a:gd name="T47" fmla="*/ 1044 h 1158"/>
                  <a:gd name="T48" fmla="*/ 1314 w 1488"/>
                  <a:gd name="T49" fmla="*/ 1128 h 1158"/>
                  <a:gd name="T50" fmla="*/ 1068 w 1488"/>
                  <a:gd name="T51" fmla="*/ 810 h 1158"/>
                  <a:gd name="T52" fmla="*/ 918 w 1488"/>
                  <a:gd name="T53" fmla="*/ 810 h 1158"/>
                  <a:gd name="T54" fmla="*/ 810 w 1488"/>
                  <a:gd name="T55" fmla="*/ 762 h 1158"/>
                  <a:gd name="T56" fmla="*/ 696 w 1488"/>
                  <a:gd name="T57" fmla="*/ 708 h 1158"/>
                  <a:gd name="T58" fmla="*/ 564 w 1488"/>
                  <a:gd name="T59" fmla="*/ 666 h 1158"/>
                  <a:gd name="T60" fmla="*/ 426 w 1488"/>
                  <a:gd name="T61" fmla="*/ 600 h 1158"/>
                  <a:gd name="T62" fmla="*/ 246 w 1488"/>
                  <a:gd name="T63" fmla="*/ 456 h 1158"/>
                  <a:gd name="T64" fmla="*/ 156 w 1488"/>
                  <a:gd name="T65" fmla="*/ 330 h 1158"/>
                  <a:gd name="T66" fmla="*/ 48 w 1488"/>
                  <a:gd name="T67" fmla="*/ 138 h 1158"/>
                  <a:gd name="T68" fmla="*/ 0 w 1488"/>
                  <a:gd name="T69" fmla="*/ 48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8" h="1158">
                    <a:moveTo>
                      <a:pt x="126" y="294"/>
                    </a:moveTo>
                    <a:lnTo>
                      <a:pt x="96" y="246"/>
                    </a:lnTo>
                    <a:lnTo>
                      <a:pt x="84" y="204"/>
                    </a:lnTo>
                    <a:lnTo>
                      <a:pt x="48" y="156"/>
                    </a:lnTo>
                    <a:lnTo>
                      <a:pt x="6" y="132"/>
                    </a:lnTo>
                    <a:lnTo>
                      <a:pt x="6" y="48"/>
                    </a:lnTo>
                    <a:lnTo>
                      <a:pt x="54" y="0"/>
                    </a:lnTo>
                    <a:lnTo>
                      <a:pt x="114" y="18"/>
                    </a:lnTo>
                    <a:lnTo>
                      <a:pt x="228" y="54"/>
                    </a:lnTo>
                    <a:lnTo>
                      <a:pt x="360" y="126"/>
                    </a:lnTo>
                    <a:lnTo>
                      <a:pt x="420" y="156"/>
                    </a:lnTo>
                    <a:lnTo>
                      <a:pt x="516" y="132"/>
                    </a:lnTo>
                    <a:lnTo>
                      <a:pt x="642" y="132"/>
                    </a:lnTo>
                    <a:lnTo>
                      <a:pt x="738" y="162"/>
                    </a:lnTo>
                    <a:lnTo>
                      <a:pt x="816" y="210"/>
                    </a:lnTo>
                    <a:lnTo>
                      <a:pt x="888" y="276"/>
                    </a:lnTo>
                    <a:lnTo>
                      <a:pt x="954" y="306"/>
                    </a:lnTo>
                    <a:lnTo>
                      <a:pt x="1026" y="336"/>
                    </a:lnTo>
                    <a:lnTo>
                      <a:pt x="1092" y="384"/>
                    </a:lnTo>
                    <a:lnTo>
                      <a:pt x="1152" y="420"/>
                    </a:lnTo>
                    <a:lnTo>
                      <a:pt x="1164" y="336"/>
                    </a:lnTo>
                    <a:lnTo>
                      <a:pt x="1134" y="294"/>
                    </a:lnTo>
                    <a:lnTo>
                      <a:pt x="1068" y="282"/>
                    </a:lnTo>
                    <a:lnTo>
                      <a:pt x="996" y="270"/>
                    </a:lnTo>
                    <a:lnTo>
                      <a:pt x="942" y="246"/>
                    </a:lnTo>
                    <a:lnTo>
                      <a:pt x="894" y="222"/>
                    </a:lnTo>
                    <a:lnTo>
                      <a:pt x="792" y="150"/>
                    </a:lnTo>
                    <a:lnTo>
                      <a:pt x="918" y="162"/>
                    </a:lnTo>
                    <a:lnTo>
                      <a:pt x="1038" y="210"/>
                    </a:lnTo>
                    <a:lnTo>
                      <a:pt x="1134" y="234"/>
                    </a:lnTo>
                    <a:lnTo>
                      <a:pt x="1194" y="252"/>
                    </a:lnTo>
                    <a:lnTo>
                      <a:pt x="1218" y="300"/>
                    </a:lnTo>
                    <a:lnTo>
                      <a:pt x="1236" y="366"/>
                    </a:lnTo>
                    <a:lnTo>
                      <a:pt x="1248" y="420"/>
                    </a:lnTo>
                    <a:lnTo>
                      <a:pt x="1254" y="456"/>
                    </a:lnTo>
                    <a:lnTo>
                      <a:pt x="1284" y="390"/>
                    </a:lnTo>
                    <a:lnTo>
                      <a:pt x="1284" y="324"/>
                    </a:lnTo>
                    <a:lnTo>
                      <a:pt x="1326" y="276"/>
                    </a:lnTo>
                    <a:lnTo>
                      <a:pt x="1356" y="300"/>
                    </a:lnTo>
                    <a:lnTo>
                      <a:pt x="1350" y="390"/>
                    </a:lnTo>
                    <a:lnTo>
                      <a:pt x="1374" y="444"/>
                    </a:lnTo>
                    <a:lnTo>
                      <a:pt x="1404" y="534"/>
                    </a:lnTo>
                    <a:lnTo>
                      <a:pt x="1440" y="612"/>
                    </a:lnTo>
                    <a:lnTo>
                      <a:pt x="1470" y="690"/>
                    </a:lnTo>
                    <a:lnTo>
                      <a:pt x="1482" y="768"/>
                    </a:lnTo>
                    <a:lnTo>
                      <a:pt x="1488" y="888"/>
                    </a:lnTo>
                    <a:lnTo>
                      <a:pt x="1452" y="990"/>
                    </a:lnTo>
                    <a:lnTo>
                      <a:pt x="1428" y="1044"/>
                    </a:lnTo>
                    <a:lnTo>
                      <a:pt x="1380" y="1098"/>
                    </a:lnTo>
                    <a:lnTo>
                      <a:pt x="1314" y="1128"/>
                    </a:lnTo>
                    <a:lnTo>
                      <a:pt x="1284" y="1158"/>
                    </a:lnTo>
                    <a:lnTo>
                      <a:pt x="1068" y="810"/>
                    </a:lnTo>
                    <a:lnTo>
                      <a:pt x="996" y="822"/>
                    </a:lnTo>
                    <a:lnTo>
                      <a:pt x="918" y="810"/>
                    </a:lnTo>
                    <a:lnTo>
                      <a:pt x="840" y="786"/>
                    </a:lnTo>
                    <a:lnTo>
                      <a:pt x="810" y="762"/>
                    </a:lnTo>
                    <a:lnTo>
                      <a:pt x="744" y="726"/>
                    </a:lnTo>
                    <a:lnTo>
                      <a:pt x="696" y="708"/>
                    </a:lnTo>
                    <a:lnTo>
                      <a:pt x="642" y="696"/>
                    </a:lnTo>
                    <a:lnTo>
                      <a:pt x="564" y="666"/>
                    </a:lnTo>
                    <a:lnTo>
                      <a:pt x="492" y="636"/>
                    </a:lnTo>
                    <a:lnTo>
                      <a:pt x="426" y="600"/>
                    </a:lnTo>
                    <a:lnTo>
                      <a:pt x="330" y="540"/>
                    </a:lnTo>
                    <a:lnTo>
                      <a:pt x="246" y="456"/>
                    </a:lnTo>
                    <a:lnTo>
                      <a:pt x="198" y="402"/>
                    </a:lnTo>
                    <a:lnTo>
                      <a:pt x="156" y="330"/>
                    </a:lnTo>
                    <a:lnTo>
                      <a:pt x="108" y="258"/>
                    </a:lnTo>
                    <a:lnTo>
                      <a:pt x="48" y="138"/>
                    </a:lnTo>
                    <a:lnTo>
                      <a:pt x="0" y="114"/>
                    </a:lnTo>
                    <a:lnTo>
                      <a:pt x="0" y="48"/>
                    </a:lnTo>
                  </a:path>
                </a:pathLst>
              </a:custGeom>
              <a:solidFill>
                <a:srgbClr val="FFCC99">
                  <a:alpha val="25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63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2" name="Freeform 180"/>
              <p:cNvSpPr>
                <a:spLocks noChangeAspect="1"/>
              </p:cNvSpPr>
              <p:nvPr/>
            </p:nvSpPr>
            <p:spPr bwMode="auto">
              <a:xfrm>
                <a:off x="6480713" y="4587885"/>
                <a:ext cx="287160" cy="167883"/>
              </a:xfrm>
              <a:custGeom>
                <a:avLst/>
                <a:gdLst>
                  <a:gd name="T0" fmla="*/ 33 w 948"/>
                  <a:gd name="T1" fmla="*/ 93 h 570"/>
                  <a:gd name="T2" fmla="*/ 66 w 948"/>
                  <a:gd name="T3" fmla="*/ 144 h 570"/>
                  <a:gd name="T4" fmla="*/ 123 w 948"/>
                  <a:gd name="T5" fmla="*/ 174 h 570"/>
                  <a:gd name="T6" fmla="*/ 189 w 948"/>
                  <a:gd name="T7" fmla="*/ 204 h 570"/>
                  <a:gd name="T8" fmla="*/ 165 w 948"/>
                  <a:gd name="T9" fmla="*/ 258 h 570"/>
                  <a:gd name="T10" fmla="*/ 180 w 948"/>
                  <a:gd name="T11" fmla="*/ 309 h 570"/>
                  <a:gd name="T12" fmla="*/ 225 w 948"/>
                  <a:gd name="T13" fmla="*/ 336 h 570"/>
                  <a:gd name="T14" fmla="*/ 207 w 948"/>
                  <a:gd name="T15" fmla="*/ 381 h 570"/>
                  <a:gd name="T16" fmla="*/ 159 w 948"/>
                  <a:gd name="T17" fmla="*/ 417 h 570"/>
                  <a:gd name="T18" fmla="*/ 150 w 948"/>
                  <a:gd name="T19" fmla="*/ 471 h 570"/>
                  <a:gd name="T20" fmla="*/ 159 w 948"/>
                  <a:gd name="T21" fmla="*/ 528 h 570"/>
                  <a:gd name="T22" fmla="*/ 207 w 948"/>
                  <a:gd name="T23" fmla="*/ 564 h 570"/>
                  <a:gd name="T24" fmla="*/ 300 w 948"/>
                  <a:gd name="T25" fmla="*/ 570 h 570"/>
                  <a:gd name="T26" fmla="*/ 357 w 948"/>
                  <a:gd name="T27" fmla="*/ 531 h 570"/>
                  <a:gd name="T28" fmla="*/ 375 w 948"/>
                  <a:gd name="T29" fmla="*/ 480 h 570"/>
                  <a:gd name="T30" fmla="*/ 405 w 948"/>
                  <a:gd name="T31" fmla="*/ 456 h 570"/>
                  <a:gd name="T32" fmla="*/ 453 w 948"/>
                  <a:gd name="T33" fmla="*/ 468 h 570"/>
                  <a:gd name="T34" fmla="*/ 528 w 948"/>
                  <a:gd name="T35" fmla="*/ 504 h 570"/>
                  <a:gd name="T36" fmla="*/ 621 w 948"/>
                  <a:gd name="T37" fmla="*/ 528 h 570"/>
                  <a:gd name="T38" fmla="*/ 738 w 948"/>
                  <a:gd name="T39" fmla="*/ 549 h 570"/>
                  <a:gd name="T40" fmla="*/ 858 w 948"/>
                  <a:gd name="T41" fmla="*/ 540 h 570"/>
                  <a:gd name="T42" fmla="*/ 924 w 948"/>
                  <a:gd name="T43" fmla="*/ 510 h 570"/>
                  <a:gd name="T44" fmla="*/ 756 w 948"/>
                  <a:gd name="T45" fmla="*/ 150 h 570"/>
                  <a:gd name="T46" fmla="*/ 678 w 948"/>
                  <a:gd name="T47" fmla="*/ 168 h 570"/>
                  <a:gd name="T48" fmla="*/ 564 w 948"/>
                  <a:gd name="T49" fmla="*/ 147 h 570"/>
                  <a:gd name="T50" fmla="*/ 501 w 948"/>
                  <a:gd name="T51" fmla="*/ 108 h 570"/>
                  <a:gd name="T52" fmla="*/ 417 w 948"/>
                  <a:gd name="T53" fmla="*/ 72 h 570"/>
                  <a:gd name="T54" fmla="*/ 360 w 948"/>
                  <a:gd name="T55" fmla="*/ 51 h 570"/>
                  <a:gd name="T56" fmla="*/ 291 w 948"/>
                  <a:gd name="T57" fmla="*/ 36 h 570"/>
                  <a:gd name="T58" fmla="*/ 0 w 948"/>
                  <a:gd name="T59" fmla="*/ 72 h 570"/>
                  <a:gd name="T60" fmla="*/ 102 w 948"/>
                  <a:gd name="T61" fmla="*/ 174 h 570"/>
                  <a:gd name="T62" fmla="*/ 156 w 948"/>
                  <a:gd name="T63" fmla="*/ 183 h 570"/>
                  <a:gd name="T64" fmla="*/ 174 w 948"/>
                  <a:gd name="T65" fmla="*/ 24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48" h="570">
                    <a:moveTo>
                      <a:pt x="6" y="54"/>
                    </a:moveTo>
                    <a:lnTo>
                      <a:pt x="33" y="93"/>
                    </a:lnTo>
                    <a:lnTo>
                      <a:pt x="42" y="120"/>
                    </a:lnTo>
                    <a:lnTo>
                      <a:pt x="66" y="144"/>
                    </a:lnTo>
                    <a:lnTo>
                      <a:pt x="87" y="165"/>
                    </a:lnTo>
                    <a:lnTo>
                      <a:pt x="123" y="174"/>
                    </a:lnTo>
                    <a:lnTo>
                      <a:pt x="171" y="189"/>
                    </a:lnTo>
                    <a:lnTo>
                      <a:pt x="189" y="204"/>
                    </a:lnTo>
                    <a:lnTo>
                      <a:pt x="174" y="231"/>
                    </a:lnTo>
                    <a:lnTo>
                      <a:pt x="165" y="258"/>
                    </a:lnTo>
                    <a:lnTo>
                      <a:pt x="168" y="288"/>
                    </a:lnTo>
                    <a:lnTo>
                      <a:pt x="180" y="309"/>
                    </a:lnTo>
                    <a:lnTo>
                      <a:pt x="198" y="327"/>
                    </a:lnTo>
                    <a:lnTo>
                      <a:pt x="225" y="336"/>
                    </a:lnTo>
                    <a:lnTo>
                      <a:pt x="222" y="363"/>
                    </a:lnTo>
                    <a:lnTo>
                      <a:pt x="207" y="381"/>
                    </a:lnTo>
                    <a:lnTo>
                      <a:pt x="183" y="396"/>
                    </a:lnTo>
                    <a:lnTo>
                      <a:pt x="159" y="417"/>
                    </a:lnTo>
                    <a:lnTo>
                      <a:pt x="153" y="441"/>
                    </a:lnTo>
                    <a:lnTo>
                      <a:pt x="150" y="471"/>
                    </a:lnTo>
                    <a:lnTo>
                      <a:pt x="150" y="507"/>
                    </a:lnTo>
                    <a:lnTo>
                      <a:pt x="159" y="528"/>
                    </a:lnTo>
                    <a:lnTo>
                      <a:pt x="174" y="552"/>
                    </a:lnTo>
                    <a:lnTo>
                      <a:pt x="207" y="564"/>
                    </a:lnTo>
                    <a:lnTo>
                      <a:pt x="252" y="570"/>
                    </a:lnTo>
                    <a:lnTo>
                      <a:pt x="300" y="570"/>
                    </a:lnTo>
                    <a:lnTo>
                      <a:pt x="333" y="561"/>
                    </a:lnTo>
                    <a:lnTo>
                      <a:pt x="357" y="531"/>
                    </a:lnTo>
                    <a:lnTo>
                      <a:pt x="372" y="510"/>
                    </a:lnTo>
                    <a:lnTo>
                      <a:pt x="375" y="480"/>
                    </a:lnTo>
                    <a:lnTo>
                      <a:pt x="381" y="456"/>
                    </a:lnTo>
                    <a:lnTo>
                      <a:pt x="405" y="456"/>
                    </a:lnTo>
                    <a:lnTo>
                      <a:pt x="423" y="456"/>
                    </a:lnTo>
                    <a:lnTo>
                      <a:pt x="453" y="468"/>
                    </a:lnTo>
                    <a:lnTo>
                      <a:pt x="486" y="489"/>
                    </a:lnTo>
                    <a:lnTo>
                      <a:pt x="528" y="504"/>
                    </a:lnTo>
                    <a:lnTo>
                      <a:pt x="567" y="510"/>
                    </a:lnTo>
                    <a:lnTo>
                      <a:pt x="621" y="528"/>
                    </a:lnTo>
                    <a:lnTo>
                      <a:pt x="681" y="537"/>
                    </a:lnTo>
                    <a:lnTo>
                      <a:pt x="738" y="549"/>
                    </a:lnTo>
                    <a:lnTo>
                      <a:pt x="819" y="549"/>
                    </a:lnTo>
                    <a:lnTo>
                      <a:pt x="858" y="540"/>
                    </a:lnTo>
                    <a:lnTo>
                      <a:pt x="897" y="522"/>
                    </a:lnTo>
                    <a:lnTo>
                      <a:pt x="924" y="510"/>
                    </a:lnTo>
                    <a:lnTo>
                      <a:pt x="948" y="504"/>
                    </a:lnTo>
                    <a:lnTo>
                      <a:pt x="756" y="150"/>
                    </a:lnTo>
                    <a:lnTo>
                      <a:pt x="723" y="165"/>
                    </a:lnTo>
                    <a:lnTo>
                      <a:pt x="678" y="168"/>
                    </a:lnTo>
                    <a:lnTo>
                      <a:pt x="618" y="162"/>
                    </a:lnTo>
                    <a:lnTo>
                      <a:pt x="564" y="147"/>
                    </a:lnTo>
                    <a:lnTo>
                      <a:pt x="531" y="126"/>
                    </a:lnTo>
                    <a:lnTo>
                      <a:pt x="501" y="108"/>
                    </a:lnTo>
                    <a:lnTo>
                      <a:pt x="459" y="93"/>
                    </a:lnTo>
                    <a:lnTo>
                      <a:pt x="417" y="72"/>
                    </a:lnTo>
                    <a:lnTo>
                      <a:pt x="387" y="63"/>
                    </a:lnTo>
                    <a:lnTo>
                      <a:pt x="360" y="51"/>
                    </a:lnTo>
                    <a:lnTo>
                      <a:pt x="342" y="45"/>
                    </a:lnTo>
                    <a:lnTo>
                      <a:pt x="291" y="36"/>
                    </a:lnTo>
                    <a:lnTo>
                      <a:pt x="6" y="0"/>
                    </a:lnTo>
                    <a:lnTo>
                      <a:pt x="0" y="72"/>
                    </a:lnTo>
                    <a:lnTo>
                      <a:pt x="66" y="141"/>
                    </a:lnTo>
                    <a:lnTo>
                      <a:pt x="102" y="174"/>
                    </a:lnTo>
                    <a:lnTo>
                      <a:pt x="129" y="183"/>
                    </a:lnTo>
                    <a:lnTo>
                      <a:pt x="156" y="183"/>
                    </a:lnTo>
                    <a:lnTo>
                      <a:pt x="183" y="201"/>
                    </a:lnTo>
                    <a:lnTo>
                      <a:pt x="174" y="240"/>
                    </a:lnTo>
                  </a:path>
                </a:pathLst>
              </a:custGeom>
              <a:solidFill>
                <a:srgbClr val="FFCC99">
                  <a:alpha val="25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63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3" name="Freeform 181"/>
              <p:cNvSpPr>
                <a:spLocks noChangeAspect="1"/>
              </p:cNvSpPr>
              <p:nvPr/>
            </p:nvSpPr>
            <p:spPr bwMode="auto">
              <a:xfrm>
                <a:off x="6358237" y="4478180"/>
                <a:ext cx="211528" cy="149362"/>
              </a:xfrm>
              <a:custGeom>
                <a:avLst/>
                <a:gdLst>
                  <a:gd name="T0" fmla="*/ 54 w 699"/>
                  <a:gd name="T1" fmla="*/ 18 h 507"/>
                  <a:gd name="T2" fmla="*/ 84 w 699"/>
                  <a:gd name="T3" fmla="*/ 9 h 507"/>
                  <a:gd name="T4" fmla="*/ 114 w 699"/>
                  <a:gd name="T5" fmla="*/ 0 h 507"/>
                  <a:gd name="T6" fmla="*/ 150 w 699"/>
                  <a:gd name="T7" fmla="*/ 9 h 507"/>
                  <a:gd name="T8" fmla="*/ 189 w 699"/>
                  <a:gd name="T9" fmla="*/ 18 h 507"/>
                  <a:gd name="T10" fmla="*/ 216 w 699"/>
                  <a:gd name="T11" fmla="*/ 45 h 507"/>
                  <a:gd name="T12" fmla="*/ 228 w 699"/>
                  <a:gd name="T13" fmla="*/ 66 h 507"/>
                  <a:gd name="T14" fmla="*/ 255 w 699"/>
                  <a:gd name="T15" fmla="*/ 111 h 507"/>
                  <a:gd name="T16" fmla="*/ 297 w 699"/>
                  <a:gd name="T17" fmla="*/ 159 h 507"/>
                  <a:gd name="T18" fmla="*/ 324 w 699"/>
                  <a:gd name="T19" fmla="*/ 192 h 507"/>
                  <a:gd name="T20" fmla="*/ 378 w 699"/>
                  <a:gd name="T21" fmla="*/ 237 h 507"/>
                  <a:gd name="T22" fmla="*/ 438 w 699"/>
                  <a:gd name="T23" fmla="*/ 282 h 507"/>
                  <a:gd name="T24" fmla="*/ 504 w 699"/>
                  <a:gd name="T25" fmla="*/ 330 h 507"/>
                  <a:gd name="T26" fmla="*/ 624 w 699"/>
                  <a:gd name="T27" fmla="*/ 378 h 507"/>
                  <a:gd name="T28" fmla="*/ 672 w 699"/>
                  <a:gd name="T29" fmla="*/ 402 h 507"/>
                  <a:gd name="T30" fmla="*/ 699 w 699"/>
                  <a:gd name="T31" fmla="*/ 429 h 507"/>
                  <a:gd name="T32" fmla="*/ 699 w 699"/>
                  <a:gd name="T33" fmla="*/ 450 h 507"/>
                  <a:gd name="T34" fmla="*/ 684 w 699"/>
                  <a:gd name="T35" fmla="*/ 480 h 507"/>
                  <a:gd name="T36" fmla="*/ 672 w 699"/>
                  <a:gd name="T37" fmla="*/ 504 h 507"/>
                  <a:gd name="T38" fmla="*/ 627 w 699"/>
                  <a:gd name="T39" fmla="*/ 507 h 507"/>
                  <a:gd name="T40" fmla="*/ 600 w 699"/>
                  <a:gd name="T41" fmla="*/ 504 h 507"/>
                  <a:gd name="T42" fmla="*/ 567 w 699"/>
                  <a:gd name="T43" fmla="*/ 459 h 507"/>
                  <a:gd name="T44" fmla="*/ 471 w 699"/>
                  <a:gd name="T45" fmla="*/ 399 h 507"/>
                  <a:gd name="T46" fmla="*/ 402 w 699"/>
                  <a:gd name="T47" fmla="*/ 372 h 507"/>
                  <a:gd name="T48" fmla="*/ 360 w 699"/>
                  <a:gd name="T49" fmla="*/ 351 h 507"/>
                  <a:gd name="T50" fmla="*/ 324 w 699"/>
                  <a:gd name="T51" fmla="*/ 321 h 507"/>
                  <a:gd name="T52" fmla="*/ 240 w 699"/>
                  <a:gd name="T53" fmla="*/ 300 h 507"/>
                  <a:gd name="T54" fmla="*/ 189 w 699"/>
                  <a:gd name="T55" fmla="*/ 279 h 507"/>
                  <a:gd name="T56" fmla="*/ 126 w 699"/>
                  <a:gd name="T57" fmla="*/ 243 h 507"/>
                  <a:gd name="T58" fmla="*/ 60 w 699"/>
                  <a:gd name="T59" fmla="*/ 201 h 507"/>
                  <a:gd name="T60" fmla="*/ 39 w 699"/>
                  <a:gd name="T61" fmla="*/ 180 h 507"/>
                  <a:gd name="T62" fmla="*/ 15 w 699"/>
                  <a:gd name="T63" fmla="*/ 126 h 507"/>
                  <a:gd name="T64" fmla="*/ 0 w 699"/>
                  <a:gd name="T65" fmla="*/ 84 h 507"/>
                  <a:gd name="T66" fmla="*/ 30 w 699"/>
                  <a:gd name="T67" fmla="*/ 33 h 507"/>
                  <a:gd name="T68" fmla="*/ 54 w 699"/>
                  <a:gd name="T69" fmla="*/ 18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99" h="507">
                    <a:moveTo>
                      <a:pt x="54" y="18"/>
                    </a:moveTo>
                    <a:lnTo>
                      <a:pt x="84" y="9"/>
                    </a:lnTo>
                    <a:lnTo>
                      <a:pt x="114" y="0"/>
                    </a:lnTo>
                    <a:lnTo>
                      <a:pt x="150" y="9"/>
                    </a:lnTo>
                    <a:lnTo>
                      <a:pt x="189" y="18"/>
                    </a:lnTo>
                    <a:lnTo>
                      <a:pt x="216" y="45"/>
                    </a:lnTo>
                    <a:lnTo>
                      <a:pt x="228" y="66"/>
                    </a:lnTo>
                    <a:lnTo>
                      <a:pt x="255" y="111"/>
                    </a:lnTo>
                    <a:lnTo>
                      <a:pt x="297" y="159"/>
                    </a:lnTo>
                    <a:lnTo>
                      <a:pt x="324" y="192"/>
                    </a:lnTo>
                    <a:lnTo>
                      <a:pt x="378" y="237"/>
                    </a:lnTo>
                    <a:lnTo>
                      <a:pt x="438" y="282"/>
                    </a:lnTo>
                    <a:lnTo>
                      <a:pt x="504" y="330"/>
                    </a:lnTo>
                    <a:lnTo>
                      <a:pt x="624" y="378"/>
                    </a:lnTo>
                    <a:lnTo>
                      <a:pt x="672" y="402"/>
                    </a:lnTo>
                    <a:lnTo>
                      <a:pt x="699" y="429"/>
                    </a:lnTo>
                    <a:lnTo>
                      <a:pt x="699" y="450"/>
                    </a:lnTo>
                    <a:lnTo>
                      <a:pt x="684" y="480"/>
                    </a:lnTo>
                    <a:lnTo>
                      <a:pt x="672" y="504"/>
                    </a:lnTo>
                    <a:lnTo>
                      <a:pt x="627" y="507"/>
                    </a:lnTo>
                    <a:lnTo>
                      <a:pt x="600" y="504"/>
                    </a:lnTo>
                    <a:lnTo>
                      <a:pt x="567" y="459"/>
                    </a:lnTo>
                    <a:lnTo>
                      <a:pt x="471" y="399"/>
                    </a:lnTo>
                    <a:lnTo>
                      <a:pt x="402" y="372"/>
                    </a:lnTo>
                    <a:lnTo>
                      <a:pt x="360" y="351"/>
                    </a:lnTo>
                    <a:lnTo>
                      <a:pt x="324" y="321"/>
                    </a:lnTo>
                    <a:lnTo>
                      <a:pt x="240" y="300"/>
                    </a:lnTo>
                    <a:lnTo>
                      <a:pt x="189" y="279"/>
                    </a:lnTo>
                    <a:lnTo>
                      <a:pt x="126" y="243"/>
                    </a:lnTo>
                    <a:lnTo>
                      <a:pt x="60" y="201"/>
                    </a:lnTo>
                    <a:lnTo>
                      <a:pt x="39" y="180"/>
                    </a:lnTo>
                    <a:lnTo>
                      <a:pt x="15" y="126"/>
                    </a:lnTo>
                    <a:lnTo>
                      <a:pt x="0" y="84"/>
                    </a:lnTo>
                    <a:lnTo>
                      <a:pt x="30" y="33"/>
                    </a:lnTo>
                    <a:lnTo>
                      <a:pt x="54" y="18"/>
                    </a:lnTo>
                    <a:close/>
                  </a:path>
                </a:pathLst>
              </a:custGeom>
              <a:solidFill>
                <a:srgbClr val="FFCC99">
                  <a:alpha val="25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63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4" name="Freeform 182"/>
              <p:cNvSpPr>
                <a:spLocks noChangeAspect="1"/>
              </p:cNvSpPr>
              <p:nvPr/>
            </p:nvSpPr>
            <p:spPr bwMode="auto">
              <a:xfrm>
                <a:off x="6168911" y="4397206"/>
                <a:ext cx="41232" cy="23508"/>
              </a:xfrm>
              <a:custGeom>
                <a:avLst/>
                <a:gdLst>
                  <a:gd name="T0" fmla="*/ 173 w 173"/>
                  <a:gd name="T1" fmla="*/ 60 h 102"/>
                  <a:gd name="T2" fmla="*/ 83 w 173"/>
                  <a:gd name="T3" fmla="*/ 12 h 102"/>
                  <a:gd name="T4" fmla="*/ 47 w 173"/>
                  <a:gd name="T5" fmla="*/ 0 h 102"/>
                  <a:gd name="T6" fmla="*/ 23 w 173"/>
                  <a:gd name="T7" fmla="*/ 90 h 102"/>
                  <a:gd name="T8" fmla="*/ 59 w 173"/>
                  <a:gd name="T9" fmla="*/ 102 h 102"/>
                  <a:gd name="T10" fmla="*/ 125 w 173"/>
                  <a:gd name="T11" fmla="*/ 96 h 102"/>
                  <a:gd name="T12" fmla="*/ 143 w 173"/>
                  <a:gd name="T13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3" h="102">
                    <a:moveTo>
                      <a:pt x="173" y="60"/>
                    </a:moveTo>
                    <a:cubicBezTo>
                      <a:pt x="144" y="41"/>
                      <a:pt x="116" y="23"/>
                      <a:pt x="83" y="12"/>
                    </a:cubicBezTo>
                    <a:cubicBezTo>
                      <a:pt x="71" y="8"/>
                      <a:pt x="47" y="0"/>
                      <a:pt x="47" y="0"/>
                    </a:cubicBezTo>
                    <a:cubicBezTo>
                      <a:pt x="10" y="12"/>
                      <a:pt x="0" y="48"/>
                      <a:pt x="23" y="90"/>
                    </a:cubicBezTo>
                    <a:cubicBezTo>
                      <a:pt x="29" y="101"/>
                      <a:pt x="59" y="102"/>
                      <a:pt x="59" y="102"/>
                    </a:cubicBezTo>
                    <a:cubicBezTo>
                      <a:pt x="81" y="100"/>
                      <a:pt x="103" y="96"/>
                      <a:pt x="125" y="96"/>
                    </a:cubicBezTo>
                    <a:cubicBezTo>
                      <a:pt x="131" y="96"/>
                      <a:pt x="143" y="102"/>
                      <a:pt x="143" y="102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5" name="Freeform 183"/>
              <p:cNvSpPr>
                <a:spLocks noChangeAspect="1"/>
              </p:cNvSpPr>
              <p:nvPr/>
            </p:nvSpPr>
            <p:spPr bwMode="auto">
              <a:xfrm>
                <a:off x="6134998" y="4398156"/>
                <a:ext cx="39524" cy="28732"/>
              </a:xfrm>
              <a:custGeom>
                <a:avLst/>
                <a:gdLst>
                  <a:gd name="T0" fmla="*/ 159 w 165"/>
                  <a:gd name="T1" fmla="*/ 14 h 124"/>
                  <a:gd name="T2" fmla="*/ 39 w 165"/>
                  <a:gd name="T3" fmla="*/ 8 h 124"/>
                  <a:gd name="T4" fmla="*/ 165 w 165"/>
                  <a:gd name="T5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5" h="124">
                    <a:moveTo>
                      <a:pt x="159" y="14"/>
                    </a:moveTo>
                    <a:cubicBezTo>
                      <a:pt x="116" y="0"/>
                      <a:pt x="84" y="3"/>
                      <a:pt x="39" y="8"/>
                    </a:cubicBezTo>
                    <a:cubicBezTo>
                      <a:pt x="0" y="124"/>
                      <a:pt x="67" y="86"/>
                      <a:pt x="165" y="86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6" name="Freeform 184"/>
              <p:cNvSpPr>
                <a:spLocks noChangeAspect="1"/>
              </p:cNvSpPr>
              <p:nvPr/>
            </p:nvSpPr>
            <p:spPr bwMode="auto">
              <a:xfrm>
                <a:off x="6105233" y="4398631"/>
                <a:ext cx="37816" cy="26595"/>
              </a:xfrm>
              <a:custGeom>
                <a:avLst/>
                <a:gdLst>
                  <a:gd name="T0" fmla="*/ 159 w 159"/>
                  <a:gd name="T1" fmla="*/ 17 h 114"/>
                  <a:gd name="T2" fmla="*/ 21 w 159"/>
                  <a:gd name="T3" fmla="*/ 23 h 114"/>
                  <a:gd name="T4" fmla="*/ 27 w 159"/>
                  <a:gd name="T5" fmla="*/ 95 h 114"/>
                  <a:gd name="T6" fmla="*/ 63 w 159"/>
                  <a:gd name="T7" fmla="*/ 107 h 114"/>
                  <a:gd name="T8" fmla="*/ 159 w 159"/>
                  <a:gd name="T9" fmla="*/ 8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114">
                    <a:moveTo>
                      <a:pt x="159" y="17"/>
                    </a:moveTo>
                    <a:cubicBezTo>
                      <a:pt x="113" y="19"/>
                      <a:pt x="61" y="0"/>
                      <a:pt x="21" y="23"/>
                    </a:cubicBezTo>
                    <a:cubicBezTo>
                      <a:pt x="0" y="35"/>
                      <a:pt x="16" y="73"/>
                      <a:pt x="27" y="95"/>
                    </a:cubicBezTo>
                    <a:cubicBezTo>
                      <a:pt x="33" y="106"/>
                      <a:pt x="63" y="107"/>
                      <a:pt x="63" y="107"/>
                    </a:cubicBezTo>
                    <a:cubicBezTo>
                      <a:pt x="89" y="105"/>
                      <a:pt x="143" y="114"/>
                      <a:pt x="159" y="83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7" name="Freeform 185"/>
              <p:cNvSpPr>
                <a:spLocks noChangeAspect="1"/>
              </p:cNvSpPr>
              <p:nvPr/>
            </p:nvSpPr>
            <p:spPr bwMode="auto">
              <a:xfrm>
                <a:off x="6075712" y="4409554"/>
                <a:ext cx="32937" cy="18285"/>
              </a:xfrm>
              <a:custGeom>
                <a:avLst/>
                <a:gdLst>
                  <a:gd name="T0" fmla="*/ 127 w 139"/>
                  <a:gd name="T1" fmla="*/ 1 h 79"/>
                  <a:gd name="T2" fmla="*/ 19 w 139"/>
                  <a:gd name="T3" fmla="*/ 7 h 79"/>
                  <a:gd name="T4" fmla="*/ 37 w 139"/>
                  <a:gd name="T5" fmla="*/ 79 h 79"/>
                  <a:gd name="T6" fmla="*/ 79 w 139"/>
                  <a:gd name="T7" fmla="*/ 73 h 79"/>
                  <a:gd name="T8" fmla="*/ 139 w 139"/>
                  <a:gd name="T9" fmla="*/ 5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79">
                    <a:moveTo>
                      <a:pt x="127" y="1"/>
                    </a:moveTo>
                    <a:cubicBezTo>
                      <a:pt x="91" y="3"/>
                      <a:pt x="54" y="0"/>
                      <a:pt x="19" y="7"/>
                    </a:cubicBezTo>
                    <a:cubicBezTo>
                      <a:pt x="15" y="8"/>
                      <a:pt x="0" y="67"/>
                      <a:pt x="37" y="79"/>
                    </a:cubicBezTo>
                    <a:cubicBezTo>
                      <a:pt x="51" y="77"/>
                      <a:pt x="65" y="76"/>
                      <a:pt x="79" y="73"/>
                    </a:cubicBezTo>
                    <a:cubicBezTo>
                      <a:pt x="98" y="69"/>
                      <a:pt x="119" y="55"/>
                      <a:pt x="139" y="55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8" name="Freeform 186"/>
              <p:cNvSpPr>
                <a:spLocks noChangeAspect="1"/>
              </p:cNvSpPr>
              <p:nvPr/>
            </p:nvSpPr>
            <p:spPr bwMode="auto">
              <a:xfrm>
                <a:off x="6187454" y="4409554"/>
                <a:ext cx="197133" cy="96408"/>
              </a:xfrm>
              <a:custGeom>
                <a:avLst/>
                <a:gdLst>
                  <a:gd name="T0" fmla="*/ 0 w 828"/>
                  <a:gd name="T1" fmla="*/ 180 h 414"/>
                  <a:gd name="T2" fmla="*/ 132 w 828"/>
                  <a:gd name="T3" fmla="*/ 162 h 414"/>
                  <a:gd name="T4" fmla="*/ 216 w 828"/>
                  <a:gd name="T5" fmla="*/ 168 h 414"/>
                  <a:gd name="T6" fmla="*/ 222 w 828"/>
                  <a:gd name="T7" fmla="*/ 186 h 414"/>
                  <a:gd name="T8" fmla="*/ 258 w 828"/>
                  <a:gd name="T9" fmla="*/ 216 h 414"/>
                  <a:gd name="T10" fmla="*/ 438 w 828"/>
                  <a:gd name="T11" fmla="*/ 348 h 414"/>
                  <a:gd name="T12" fmla="*/ 510 w 828"/>
                  <a:gd name="T13" fmla="*/ 366 h 414"/>
                  <a:gd name="T14" fmla="*/ 684 w 828"/>
                  <a:gd name="T15" fmla="*/ 414 h 414"/>
                  <a:gd name="T16" fmla="*/ 720 w 828"/>
                  <a:gd name="T17" fmla="*/ 408 h 414"/>
                  <a:gd name="T18" fmla="*/ 738 w 828"/>
                  <a:gd name="T19" fmla="*/ 372 h 414"/>
                  <a:gd name="T20" fmla="*/ 792 w 828"/>
                  <a:gd name="T21" fmla="*/ 306 h 414"/>
                  <a:gd name="T22" fmla="*/ 816 w 828"/>
                  <a:gd name="T23" fmla="*/ 270 h 414"/>
                  <a:gd name="T24" fmla="*/ 828 w 828"/>
                  <a:gd name="T25" fmla="*/ 252 h 414"/>
                  <a:gd name="T26" fmla="*/ 750 w 828"/>
                  <a:gd name="T27" fmla="*/ 192 h 414"/>
                  <a:gd name="T28" fmla="*/ 600 w 828"/>
                  <a:gd name="T29" fmla="*/ 72 h 414"/>
                  <a:gd name="T30" fmla="*/ 564 w 828"/>
                  <a:gd name="T31" fmla="*/ 54 h 414"/>
                  <a:gd name="T32" fmla="*/ 480 w 828"/>
                  <a:gd name="T33" fmla="*/ 48 h 414"/>
                  <a:gd name="T34" fmla="*/ 150 w 828"/>
                  <a:gd name="T35" fmla="*/ 0 h 414"/>
                  <a:gd name="T36" fmla="*/ 120 w 828"/>
                  <a:gd name="T37" fmla="*/ 6 h 414"/>
                  <a:gd name="T38" fmla="*/ 84 w 828"/>
                  <a:gd name="T39" fmla="*/ 18 h 414"/>
                  <a:gd name="T40" fmla="*/ 54 w 828"/>
                  <a:gd name="T41" fmla="*/ 90 h 414"/>
                  <a:gd name="T42" fmla="*/ 60 w 828"/>
                  <a:gd name="T43" fmla="*/ 156 h 414"/>
                  <a:gd name="T44" fmla="*/ 114 w 828"/>
                  <a:gd name="T45" fmla="*/ 180 h 414"/>
                  <a:gd name="T46" fmla="*/ 156 w 828"/>
                  <a:gd name="T47" fmla="*/ 174 h 414"/>
                  <a:gd name="T48" fmla="*/ 138 w 828"/>
                  <a:gd name="T49" fmla="*/ 168 h 414"/>
                  <a:gd name="T50" fmla="*/ 90 w 828"/>
                  <a:gd name="T51" fmla="*/ 174 h 414"/>
                  <a:gd name="T52" fmla="*/ 150 w 828"/>
                  <a:gd name="T53" fmla="*/ 174 h 414"/>
                  <a:gd name="T54" fmla="*/ 120 w 828"/>
                  <a:gd name="T55" fmla="*/ 168 h 414"/>
                  <a:gd name="T56" fmla="*/ 72 w 828"/>
                  <a:gd name="T57" fmla="*/ 162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28" h="414">
                    <a:moveTo>
                      <a:pt x="0" y="180"/>
                    </a:moveTo>
                    <a:cubicBezTo>
                      <a:pt x="44" y="174"/>
                      <a:pt x="89" y="173"/>
                      <a:pt x="132" y="162"/>
                    </a:cubicBezTo>
                    <a:cubicBezTo>
                      <a:pt x="160" y="164"/>
                      <a:pt x="189" y="161"/>
                      <a:pt x="216" y="168"/>
                    </a:cubicBezTo>
                    <a:cubicBezTo>
                      <a:pt x="222" y="170"/>
                      <a:pt x="218" y="181"/>
                      <a:pt x="222" y="186"/>
                    </a:cubicBezTo>
                    <a:cubicBezTo>
                      <a:pt x="232" y="198"/>
                      <a:pt x="246" y="206"/>
                      <a:pt x="258" y="216"/>
                    </a:cubicBezTo>
                    <a:cubicBezTo>
                      <a:pt x="315" y="264"/>
                      <a:pt x="376" y="306"/>
                      <a:pt x="438" y="348"/>
                    </a:cubicBezTo>
                    <a:cubicBezTo>
                      <a:pt x="458" y="361"/>
                      <a:pt x="488" y="361"/>
                      <a:pt x="510" y="366"/>
                    </a:cubicBezTo>
                    <a:cubicBezTo>
                      <a:pt x="569" y="381"/>
                      <a:pt x="624" y="405"/>
                      <a:pt x="684" y="414"/>
                    </a:cubicBezTo>
                    <a:cubicBezTo>
                      <a:pt x="696" y="412"/>
                      <a:pt x="709" y="413"/>
                      <a:pt x="720" y="408"/>
                    </a:cubicBezTo>
                    <a:cubicBezTo>
                      <a:pt x="732" y="402"/>
                      <a:pt x="733" y="382"/>
                      <a:pt x="738" y="372"/>
                    </a:cubicBezTo>
                    <a:cubicBezTo>
                      <a:pt x="754" y="344"/>
                      <a:pt x="767" y="323"/>
                      <a:pt x="792" y="306"/>
                    </a:cubicBezTo>
                    <a:cubicBezTo>
                      <a:pt x="800" y="294"/>
                      <a:pt x="808" y="282"/>
                      <a:pt x="816" y="270"/>
                    </a:cubicBezTo>
                    <a:cubicBezTo>
                      <a:pt x="820" y="264"/>
                      <a:pt x="828" y="252"/>
                      <a:pt x="828" y="252"/>
                    </a:cubicBezTo>
                    <a:cubicBezTo>
                      <a:pt x="816" y="206"/>
                      <a:pt x="785" y="215"/>
                      <a:pt x="750" y="192"/>
                    </a:cubicBezTo>
                    <a:cubicBezTo>
                      <a:pt x="726" y="119"/>
                      <a:pt x="668" y="95"/>
                      <a:pt x="600" y="72"/>
                    </a:cubicBezTo>
                    <a:cubicBezTo>
                      <a:pt x="569" y="62"/>
                      <a:pt x="596" y="58"/>
                      <a:pt x="564" y="54"/>
                    </a:cubicBezTo>
                    <a:cubicBezTo>
                      <a:pt x="536" y="51"/>
                      <a:pt x="508" y="50"/>
                      <a:pt x="480" y="48"/>
                    </a:cubicBezTo>
                    <a:cubicBezTo>
                      <a:pt x="369" y="30"/>
                      <a:pt x="263" y="8"/>
                      <a:pt x="150" y="0"/>
                    </a:cubicBezTo>
                    <a:cubicBezTo>
                      <a:pt x="140" y="2"/>
                      <a:pt x="130" y="3"/>
                      <a:pt x="120" y="6"/>
                    </a:cubicBezTo>
                    <a:cubicBezTo>
                      <a:pt x="108" y="9"/>
                      <a:pt x="84" y="18"/>
                      <a:pt x="84" y="18"/>
                    </a:cubicBezTo>
                    <a:cubicBezTo>
                      <a:pt x="75" y="44"/>
                      <a:pt x="63" y="64"/>
                      <a:pt x="54" y="90"/>
                    </a:cubicBezTo>
                    <a:cubicBezTo>
                      <a:pt x="56" y="112"/>
                      <a:pt x="50" y="137"/>
                      <a:pt x="60" y="156"/>
                    </a:cubicBezTo>
                    <a:cubicBezTo>
                      <a:pt x="69" y="173"/>
                      <a:pt x="98" y="169"/>
                      <a:pt x="114" y="180"/>
                    </a:cubicBezTo>
                    <a:cubicBezTo>
                      <a:pt x="128" y="178"/>
                      <a:pt x="143" y="180"/>
                      <a:pt x="156" y="174"/>
                    </a:cubicBezTo>
                    <a:cubicBezTo>
                      <a:pt x="162" y="171"/>
                      <a:pt x="144" y="168"/>
                      <a:pt x="138" y="168"/>
                    </a:cubicBezTo>
                    <a:cubicBezTo>
                      <a:pt x="122" y="168"/>
                      <a:pt x="106" y="172"/>
                      <a:pt x="90" y="174"/>
                    </a:cubicBezTo>
                    <a:cubicBezTo>
                      <a:pt x="108" y="180"/>
                      <a:pt x="133" y="191"/>
                      <a:pt x="150" y="174"/>
                    </a:cubicBezTo>
                    <a:cubicBezTo>
                      <a:pt x="157" y="167"/>
                      <a:pt x="130" y="170"/>
                      <a:pt x="120" y="168"/>
                    </a:cubicBezTo>
                    <a:cubicBezTo>
                      <a:pt x="83" y="159"/>
                      <a:pt x="123" y="162"/>
                      <a:pt x="72" y="162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9" name="Freeform 187"/>
              <p:cNvSpPr>
                <a:spLocks noChangeAspect="1"/>
              </p:cNvSpPr>
              <p:nvPr/>
            </p:nvSpPr>
            <p:spPr bwMode="auto">
              <a:xfrm>
                <a:off x="6044483" y="4416678"/>
                <a:ext cx="35865" cy="28020"/>
              </a:xfrm>
              <a:custGeom>
                <a:avLst/>
                <a:gdLst>
                  <a:gd name="T0" fmla="*/ 138 w 150"/>
                  <a:gd name="T1" fmla="*/ 0 h 120"/>
                  <a:gd name="T2" fmla="*/ 54 w 150"/>
                  <a:gd name="T3" fmla="*/ 12 h 120"/>
                  <a:gd name="T4" fmla="*/ 18 w 150"/>
                  <a:gd name="T5" fmla="*/ 24 h 120"/>
                  <a:gd name="T6" fmla="*/ 0 w 150"/>
                  <a:gd name="T7" fmla="*/ 84 h 120"/>
                  <a:gd name="T8" fmla="*/ 72 w 150"/>
                  <a:gd name="T9" fmla="*/ 120 h 120"/>
                  <a:gd name="T10" fmla="*/ 150 w 150"/>
                  <a:gd name="T11" fmla="*/ 4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0" h="120">
                    <a:moveTo>
                      <a:pt x="138" y="0"/>
                    </a:moveTo>
                    <a:cubicBezTo>
                      <a:pt x="124" y="2"/>
                      <a:pt x="71" y="8"/>
                      <a:pt x="54" y="12"/>
                    </a:cubicBezTo>
                    <a:cubicBezTo>
                      <a:pt x="42" y="15"/>
                      <a:pt x="18" y="24"/>
                      <a:pt x="18" y="24"/>
                    </a:cubicBezTo>
                    <a:cubicBezTo>
                      <a:pt x="3" y="68"/>
                      <a:pt x="9" y="48"/>
                      <a:pt x="0" y="84"/>
                    </a:cubicBezTo>
                    <a:cubicBezTo>
                      <a:pt x="23" y="99"/>
                      <a:pt x="49" y="105"/>
                      <a:pt x="72" y="120"/>
                    </a:cubicBezTo>
                    <a:cubicBezTo>
                      <a:pt x="124" y="103"/>
                      <a:pt x="87" y="48"/>
                      <a:pt x="150" y="4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0" name="Freeform 188"/>
              <p:cNvSpPr>
                <a:spLocks noChangeAspect="1"/>
              </p:cNvSpPr>
              <p:nvPr/>
            </p:nvSpPr>
            <p:spPr bwMode="auto">
              <a:xfrm>
                <a:off x="5983977" y="4447310"/>
                <a:ext cx="517719" cy="326980"/>
              </a:xfrm>
              <a:custGeom>
                <a:avLst/>
                <a:gdLst>
                  <a:gd name="T0" fmla="*/ 792 w 1710"/>
                  <a:gd name="T1" fmla="*/ 0 h 1110"/>
                  <a:gd name="T2" fmla="*/ 666 w 1710"/>
                  <a:gd name="T3" fmla="*/ 18 h 1110"/>
                  <a:gd name="T4" fmla="*/ 528 w 1710"/>
                  <a:gd name="T5" fmla="*/ 18 h 1110"/>
                  <a:gd name="T6" fmla="*/ 444 w 1710"/>
                  <a:gd name="T7" fmla="*/ 60 h 1110"/>
                  <a:gd name="T8" fmla="*/ 306 w 1710"/>
                  <a:gd name="T9" fmla="*/ 78 h 1110"/>
                  <a:gd name="T10" fmla="*/ 204 w 1710"/>
                  <a:gd name="T11" fmla="*/ 114 h 1110"/>
                  <a:gd name="T12" fmla="*/ 66 w 1710"/>
                  <a:gd name="T13" fmla="*/ 132 h 1110"/>
                  <a:gd name="T14" fmla="*/ 72 w 1710"/>
                  <a:gd name="T15" fmla="*/ 210 h 1110"/>
                  <a:gd name="T16" fmla="*/ 42 w 1710"/>
                  <a:gd name="T17" fmla="*/ 288 h 1110"/>
                  <a:gd name="T18" fmla="*/ 24 w 1710"/>
                  <a:gd name="T19" fmla="*/ 390 h 1110"/>
                  <a:gd name="T20" fmla="*/ 18 w 1710"/>
                  <a:gd name="T21" fmla="*/ 480 h 1110"/>
                  <a:gd name="T22" fmla="*/ 0 w 1710"/>
                  <a:gd name="T23" fmla="*/ 612 h 1110"/>
                  <a:gd name="T24" fmla="*/ 66 w 1710"/>
                  <a:gd name="T25" fmla="*/ 678 h 1110"/>
                  <a:gd name="T26" fmla="*/ 132 w 1710"/>
                  <a:gd name="T27" fmla="*/ 756 h 1110"/>
                  <a:gd name="T28" fmla="*/ 180 w 1710"/>
                  <a:gd name="T29" fmla="*/ 834 h 1110"/>
                  <a:gd name="T30" fmla="*/ 252 w 1710"/>
                  <a:gd name="T31" fmla="*/ 864 h 1110"/>
                  <a:gd name="T32" fmla="*/ 336 w 1710"/>
                  <a:gd name="T33" fmla="*/ 900 h 1110"/>
                  <a:gd name="T34" fmla="*/ 378 w 1710"/>
                  <a:gd name="T35" fmla="*/ 984 h 1110"/>
                  <a:gd name="T36" fmla="*/ 468 w 1710"/>
                  <a:gd name="T37" fmla="*/ 1020 h 1110"/>
                  <a:gd name="T38" fmla="*/ 576 w 1710"/>
                  <a:gd name="T39" fmla="*/ 1044 h 1110"/>
                  <a:gd name="T40" fmla="*/ 678 w 1710"/>
                  <a:gd name="T41" fmla="*/ 1068 h 1110"/>
                  <a:gd name="T42" fmla="*/ 798 w 1710"/>
                  <a:gd name="T43" fmla="*/ 1098 h 1110"/>
                  <a:gd name="T44" fmla="*/ 924 w 1710"/>
                  <a:gd name="T45" fmla="*/ 1086 h 1110"/>
                  <a:gd name="T46" fmla="*/ 1056 w 1710"/>
                  <a:gd name="T47" fmla="*/ 1080 h 1110"/>
                  <a:gd name="T48" fmla="*/ 1182 w 1710"/>
                  <a:gd name="T49" fmla="*/ 1080 h 1110"/>
                  <a:gd name="T50" fmla="*/ 1344 w 1710"/>
                  <a:gd name="T51" fmla="*/ 1074 h 1110"/>
                  <a:gd name="T52" fmla="*/ 1524 w 1710"/>
                  <a:gd name="T53" fmla="*/ 996 h 1110"/>
                  <a:gd name="T54" fmla="*/ 1608 w 1710"/>
                  <a:gd name="T55" fmla="*/ 954 h 1110"/>
                  <a:gd name="T56" fmla="*/ 1674 w 1710"/>
                  <a:gd name="T57" fmla="*/ 858 h 1110"/>
                  <a:gd name="T58" fmla="*/ 1710 w 1710"/>
                  <a:gd name="T59" fmla="*/ 732 h 1110"/>
                  <a:gd name="T60" fmla="*/ 1668 w 1710"/>
                  <a:gd name="T61" fmla="*/ 618 h 1110"/>
                  <a:gd name="T62" fmla="*/ 1650 w 1710"/>
                  <a:gd name="T63" fmla="*/ 534 h 1110"/>
                  <a:gd name="T64" fmla="*/ 1578 w 1710"/>
                  <a:gd name="T65" fmla="*/ 438 h 1110"/>
                  <a:gd name="T66" fmla="*/ 1452 w 1710"/>
                  <a:gd name="T67" fmla="*/ 402 h 1110"/>
                  <a:gd name="T68" fmla="*/ 1320 w 1710"/>
                  <a:gd name="T69" fmla="*/ 318 h 1110"/>
                  <a:gd name="T70" fmla="*/ 1230 w 1710"/>
                  <a:gd name="T71" fmla="*/ 198 h 1110"/>
                  <a:gd name="T72" fmla="*/ 1104 w 1710"/>
                  <a:gd name="T73" fmla="*/ 168 h 1110"/>
                  <a:gd name="T74" fmla="*/ 1014 w 1710"/>
                  <a:gd name="T75" fmla="*/ 156 h 1110"/>
                  <a:gd name="T76" fmla="*/ 900 w 1710"/>
                  <a:gd name="T77" fmla="*/ 72 h 1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10" h="1110">
                    <a:moveTo>
                      <a:pt x="846" y="12"/>
                    </a:moveTo>
                    <a:lnTo>
                      <a:pt x="792" y="0"/>
                    </a:lnTo>
                    <a:lnTo>
                      <a:pt x="744" y="0"/>
                    </a:lnTo>
                    <a:lnTo>
                      <a:pt x="666" y="18"/>
                    </a:lnTo>
                    <a:lnTo>
                      <a:pt x="582" y="18"/>
                    </a:lnTo>
                    <a:lnTo>
                      <a:pt x="528" y="18"/>
                    </a:lnTo>
                    <a:lnTo>
                      <a:pt x="504" y="48"/>
                    </a:lnTo>
                    <a:lnTo>
                      <a:pt x="444" y="60"/>
                    </a:lnTo>
                    <a:lnTo>
                      <a:pt x="384" y="60"/>
                    </a:lnTo>
                    <a:lnTo>
                      <a:pt x="306" y="78"/>
                    </a:lnTo>
                    <a:lnTo>
                      <a:pt x="270" y="96"/>
                    </a:lnTo>
                    <a:lnTo>
                      <a:pt x="204" y="114"/>
                    </a:lnTo>
                    <a:lnTo>
                      <a:pt x="138" y="132"/>
                    </a:lnTo>
                    <a:lnTo>
                      <a:pt x="66" y="132"/>
                    </a:lnTo>
                    <a:lnTo>
                      <a:pt x="36" y="168"/>
                    </a:lnTo>
                    <a:lnTo>
                      <a:pt x="72" y="210"/>
                    </a:lnTo>
                    <a:lnTo>
                      <a:pt x="66" y="246"/>
                    </a:lnTo>
                    <a:lnTo>
                      <a:pt x="42" y="288"/>
                    </a:lnTo>
                    <a:lnTo>
                      <a:pt x="12" y="330"/>
                    </a:lnTo>
                    <a:lnTo>
                      <a:pt x="24" y="390"/>
                    </a:lnTo>
                    <a:lnTo>
                      <a:pt x="18" y="438"/>
                    </a:lnTo>
                    <a:lnTo>
                      <a:pt x="18" y="480"/>
                    </a:lnTo>
                    <a:lnTo>
                      <a:pt x="0" y="540"/>
                    </a:lnTo>
                    <a:lnTo>
                      <a:pt x="0" y="612"/>
                    </a:lnTo>
                    <a:lnTo>
                      <a:pt x="36" y="654"/>
                    </a:lnTo>
                    <a:lnTo>
                      <a:pt x="66" y="678"/>
                    </a:lnTo>
                    <a:lnTo>
                      <a:pt x="102" y="696"/>
                    </a:lnTo>
                    <a:lnTo>
                      <a:pt x="132" y="756"/>
                    </a:lnTo>
                    <a:lnTo>
                      <a:pt x="144" y="804"/>
                    </a:lnTo>
                    <a:lnTo>
                      <a:pt x="180" y="834"/>
                    </a:lnTo>
                    <a:lnTo>
                      <a:pt x="216" y="858"/>
                    </a:lnTo>
                    <a:lnTo>
                      <a:pt x="252" y="864"/>
                    </a:lnTo>
                    <a:lnTo>
                      <a:pt x="294" y="888"/>
                    </a:lnTo>
                    <a:lnTo>
                      <a:pt x="336" y="900"/>
                    </a:lnTo>
                    <a:lnTo>
                      <a:pt x="396" y="930"/>
                    </a:lnTo>
                    <a:lnTo>
                      <a:pt x="378" y="984"/>
                    </a:lnTo>
                    <a:lnTo>
                      <a:pt x="408" y="1020"/>
                    </a:lnTo>
                    <a:lnTo>
                      <a:pt x="468" y="1020"/>
                    </a:lnTo>
                    <a:lnTo>
                      <a:pt x="504" y="1038"/>
                    </a:lnTo>
                    <a:lnTo>
                      <a:pt x="576" y="1044"/>
                    </a:lnTo>
                    <a:lnTo>
                      <a:pt x="618" y="1056"/>
                    </a:lnTo>
                    <a:lnTo>
                      <a:pt x="678" y="1068"/>
                    </a:lnTo>
                    <a:lnTo>
                      <a:pt x="714" y="1110"/>
                    </a:lnTo>
                    <a:lnTo>
                      <a:pt x="798" y="1098"/>
                    </a:lnTo>
                    <a:lnTo>
                      <a:pt x="864" y="1092"/>
                    </a:lnTo>
                    <a:lnTo>
                      <a:pt x="924" y="1086"/>
                    </a:lnTo>
                    <a:lnTo>
                      <a:pt x="990" y="1080"/>
                    </a:lnTo>
                    <a:lnTo>
                      <a:pt x="1056" y="1080"/>
                    </a:lnTo>
                    <a:lnTo>
                      <a:pt x="1098" y="1056"/>
                    </a:lnTo>
                    <a:lnTo>
                      <a:pt x="1182" y="1080"/>
                    </a:lnTo>
                    <a:lnTo>
                      <a:pt x="1254" y="1080"/>
                    </a:lnTo>
                    <a:lnTo>
                      <a:pt x="1344" y="1074"/>
                    </a:lnTo>
                    <a:lnTo>
                      <a:pt x="1416" y="1056"/>
                    </a:lnTo>
                    <a:lnTo>
                      <a:pt x="1524" y="996"/>
                    </a:lnTo>
                    <a:lnTo>
                      <a:pt x="1554" y="972"/>
                    </a:lnTo>
                    <a:lnTo>
                      <a:pt x="1608" y="954"/>
                    </a:lnTo>
                    <a:lnTo>
                      <a:pt x="1650" y="894"/>
                    </a:lnTo>
                    <a:lnTo>
                      <a:pt x="1674" y="858"/>
                    </a:lnTo>
                    <a:lnTo>
                      <a:pt x="1704" y="822"/>
                    </a:lnTo>
                    <a:lnTo>
                      <a:pt x="1710" y="732"/>
                    </a:lnTo>
                    <a:lnTo>
                      <a:pt x="1692" y="660"/>
                    </a:lnTo>
                    <a:lnTo>
                      <a:pt x="1668" y="618"/>
                    </a:lnTo>
                    <a:lnTo>
                      <a:pt x="1650" y="570"/>
                    </a:lnTo>
                    <a:lnTo>
                      <a:pt x="1650" y="534"/>
                    </a:lnTo>
                    <a:lnTo>
                      <a:pt x="1650" y="486"/>
                    </a:lnTo>
                    <a:lnTo>
                      <a:pt x="1578" y="438"/>
                    </a:lnTo>
                    <a:lnTo>
                      <a:pt x="1500" y="402"/>
                    </a:lnTo>
                    <a:lnTo>
                      <a:pt x="1452" y="402"/>
                    </a:lnTo>
                    <a:lnTo>
                      <a:pt x="1380" y="354"/>
                    </a:lnTo>
                    <a:lnTo>
                      <a:pt x="1320" y="318"/>
                    </a:lnTo>
                    <a:lnTo>
                      <a:pt x="1248" y="246"/>
                    </a:lnTo>
                    <a:lnTo>
                      <a:pt x="1230" y="198"/>
                    </a:lnTo>
                    <a:lnTo>
                      <a:pt x="1164" y="186"/>
                    </a:lnTo>
                    <a:lnTo>
                      <a:pt x="1104" y="168"/>
                    </a:lnTo>
                    <a:lnTo>
                      <a:pt x="1062" y="162"/>
                    </a:lnTo>
                    <a:lnTo>
                      <a:pt x="1014" y="156"/>
                    </a:lnTo>
                    <a:lnTo>
                      <a:pt x="966" y="120"/>
                    </a:lnTo>
                    <a:lnTo>
                      <a:pt x="900" y="72"/>
                    </a:lnTo>
                    <a:lnTo>
                      <a:pt x="846" y="12"/>
                    </a:lnTo>
                    <a:close/>
                  </a:path>
                </a:pathLst>
              </a:custGeom>
              <a:solidFill>
                <a:srgbClr val="FFCC99">
                  <a:alpha val="25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63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1" name="Freeform 189"/>
              <p:cNvSpPr>
                <a:spLocks noChangeAspect="1"/>
              </p:cNvSpPr>
              <p:nvPr/>
            </p:nvSpPr>
            <p:spPr bwMode="auto">
              <a:xfrm>
                <a:off x="5994224" y="4465357"/>
                <a:ext cx="137603" cy="36094"/>
              </a:xfrm>
              <a:custGeom>
                <a:avLst/>
                <a:gdLst>
                  <a:gd name="T0" fmla="*/ 576 w 576"/>
                  <a:gd name="T1" fmla="*/ 0 h 156"/>
                  <a:gd name="T2" fmla="*/ 414 w 576"/>
                  <a:gd name="T3" fmla="*/ 6 h 156"/>
                  <a:gd name="T4" fmla="*/ 360 w 576"/>
                  <a:gd name="T5" fmla="*/ 24 h 156"/>
                  <a:gd name="T6" fmla="*/ 198 w 576"/>
                  <a:gd name="T7" fmla="*/ 78 h 156"/>
                  <a:gd name="T8" fmla="*/ 18 w 576"/>
                  <a:gd name="T9" fmla="*/ 96 h 156"/>
                  <a:gd name="T10" fmla="*/ 0 w 576"/>
                  <a:gd name="T11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6" h="156">
                    <a:moveTo>
                      <a:pt x="576" y="0"/>
                    </a:moveTo>
                    <a:cubicBezTo>
                      <a:pt x="522" y="2"/>
                      <a:pt x="468" y="1"/>
                      <a:pt x="414" y="6"/>
                    </a:cubicBezTo>
                    <a:cubicBezTo>
                      <a:pt x="414" y="6"/>
                      <a:pt x="369" y="21"/>
                      <a:pt x="360" y="24"/>
                    </a:cubicBezTo>
                    <a:cubicBezTo>
                      <a:pt x="306" y="42"/>
                      <a:pt x="252" y="60"/>
                      <a:pt x="198" y="78"/>
                    </a:cubicBezTo>
                    <a:cubicBezTo>
                      <a:pt x="144" y="96"/>
                      <a:pt x="73" y="92"/>
                      <a:pt x="18" y="96"/>
                    </a:cubicBezTo>
                    <a:cubicBezTo>
                      <a:pt x="10" y="120"/>
                      <a:pt x="0" y="129"/>
                      <a:pt x="0" y="156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2" name="Freeform 190"/>
              <p:cNvSpPr>
                <a:spLocks noChangeAspect="1"/>
              </p:cNvSpPr>
              <p:nvPr/>
            </p:nvSpPr>
            <p:spPr bwMode="auto">
              <a:xfrm>
                <a:off x="6127191" y="4465357"/>
                <a:ext cx="4636" cy="55566"/>
              </a:xfrm>
              <a:custGeom>
                <a:avLst/>
                <a:gdLst>
                  <a:gd name="T0" fmla="*/ 18 w 18"/>
                  <a:gd name="T1" fmla="*/ 0 h 240"/>
                  <a:gd name="T2" fmla="*/ 0 w 18"/>
                  <a:gd name="T3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8" h="240">
                    <a:moveTo>
                      <a:pt x="18" y="0"/>
                    </a:moveTo>
                    <a:cubicBezTo>
                      <a:pt x="7" y="86"/>
                      <a:pt x="0" y="152"/>
                      <a:pt x="0" y="24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3" name="Freeform 191"/>
              <p:cNvSpPr>
                <a:spLocks noChangeAspect="1"/>
              </p:cNvSpPr>
              <p:nvPr/>
            </p:nvSpPr>
            <p:spPr bwMode="auto">
              <a:xfrm>
                <a:off x="5995931" y="4489103"/>
                <a:ext cx="130039" cy="52716"/>
              </a:xfrm>
              <a:custGeom>
                <a:avLst/>
                <a:gdLst>
                  <a:gd name="T0" fmla="*/ 546 w 546"/>
                  <a:gd name="T1" fmla="*/ 144 h 228"/>
                  <a:gd name="T2" fmla="*/ 486 w 546"/>
                  <a:gd name="T3" fmla="*/ 120 h 228"/>
                  <a:gd name="T4" fmla="*/ 348 w 546"/>
                  <a:gd name="T5" fmla="*/ 192 h 228"/>
                  <a:gd name="T6" fmla="*/ 312 w 546"/>
                  <a:gd name="T7" fmla="*/ 216 h 228"/>
                  <a:gd name="T8" fmla="*/ 294 w 546"/>
                  <a:gd name="T9" fmla="*/ 228 h 228"/>
                  <a:gd name="T10" fmla="*/ 246 w 546"/>
                  <a:gd name="T11" fmla="*/ 162 h 228"/>
                  <a:gd name="T12" fmla="*/ 234 w 546"/>
                  <a:gd name="T13" fmla="*/ 126 h 228"/>
                  <a:gd name="T14" fmla="*/ 216 w 546"/>
                  <a:gd name="T15" fmla="*/ 120 h 228"/>
                  <a:gd name="T16" fmla="*/ 180 w 546"/>
                  <a:gd name="T17" fmla="*/ 96 h 228"/>
                  <a:gd name="T18" fmla="*/ 0 w 546"/>
                  <a:gd name="T19" fmla="*/ 54 h 228"/>
                  <a:gd name="T20" fmla="*/ 12 w 546"/>
                  <a:gd name="T21" fmla="*/ 6 h 228"/>
                  <a:gd name="T22" fmla="*/ 30 w 546"/>
                  <a:gd name="T23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6" h="228">
                    <a:moveTo>
                      <a:pt x="546" y="144"/>
                    </a:moveTo>
                    <a:cubicBezTo>
                      <a:pt x="526" y="130"/>
                      <a:pt x="510" y="126"/>
                      <a:pt x="486" y="120"/>
                    </a:cubicBezTo>
                    <a:cubicBezTo>
                      <a:pt x="432" y="131"/>
                      <a:pt x="393" y="162"/>
                      <a:pt x="348" y="192"/>
                    </a:cubicBezTo>
                    <a:cubicBezTo>
                      <a:pt x="336" y="200"/>
                      <a:pt x="324" y="208"/>
                      <a:pt x="312" y="216"/>
                    </a:cubicBezTo>
                    <a:cubicBezTo>
                      <a:pt x="306" y="220"/>
                      <a:pt x="294" y="228"/>
                      <a:pt x="294" y="228"/>
                    </a:cubicBezTo>
                    <a:cubicBezTo>
                      <a:pt x="284" y="199"/>
                      <a:pt x="271" y="179"/>
                      <a:pt x="246" y="162"/>
                    </a:cubicBezTo>
                    <a:cubicBezTo>
                      <a:pt x="242" y="150"/>
                      <a:pt x="238" y="138"/>
                      <a:pt x="234" y="126"/>
                    </a:cubicBezTo>
                    <a:cubicBezTo>
                      <a:pt x="232" y="120"/>
                      <a:pt x="222" y="123"/>
                      <a:pt x="216" y="120"/>
                    </a:cubicBezTo>
                    <a:cubicBezTo>
                      <a:pt x="203" y="113"/>
                      <a:pt x="192" y="104"/>
                      <a:pt x="180" y="96"/>
                    </a:cubicBezTo>
                    <a:cubicBezTo>
                      <a:pt x="126" y="60"/>
                      <a:pt x="63" y="58"/>
                      <a:pt x="0" y="54"/>
                    </a:cubicBezTo>
                    <a:cubicBezTo>
                      <a:pt x="3" y="38"/>
                      <a:pt x="0" y="18"/>
                      <a:pt x="12" y="6"/>
                    </a:cubicBezTo>
                    <a:cubicBezTo>
                      <a:pt x="16" y="2"/>
                      <a:pt x="30" y="0"/>
                      <a:pt x="30" y="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4" name="Freeform 192"/>
              <p:cNvSpPr>
                <a:spLocks noChangeAspect="1"/>
              </p:cNvSpPr>
              <p:nvPr/>
            </p:nvSpPr>
            <p:spPr bwMode="auto">
              <a:xfrm>
                <a:off x="6021793" y="4520922"/>
                <a:ext cx="234461" cy="203264"/>
              </a:xfrm>
              <a:custGeom>
                <a:avLst/>
                <a:gdLst>
                  <a:gd name="T0" fmla="*/ 437 w 984"/>
                  <a:gd name="T1" fmla="*/ 0 h 876"/>
                  <a:gd name="T2" fmla="*/ 455 w 984"/>
                  <a:gd name="T3" fmla="*/ 36 h 876"/>
                  <a:gd name="T4" fmla="*/ 491 w 984"/>
                  <a:gd name="T5" fmla="*/ 48 h 876"/>
                  <a:gd name="T6" fmla="*/ 503 w 984"/>
                  <a:gd name="T7" fmla="*/ 84 h 876"/>
                  <a:gd name="T8" fmla="*/ 491 w 984"/>
                  <a:gd name="T9" fmla="*/ 102 h 876"/>
                  <a:gd name="T10" fmla="*/ 449 w 984"/>
                  <a:gd name="T11" fmla="*/ 174 h 876"/>
                  <a:gd name="T12" fmla="*/ 413 w 984"/>
                  <a:gd name="T13" fmla="*/ 246 h 876"/>
                  <a:gd name="T14" fmla="*/ 335 w 984"/>
                  <a:gd name="T15" fmla="*/ 372 h 876"/>
                  <a:gd name="T16" fmla="*/ 281 w 984"/>
                  <a:gd name="T17" fmla="*/ 438 h 876"/>
                  <a:gd name="T18" fmla="*/ 221 w 984"/>
                  <a:gd name="T19" fmla="*/ 504 h 876"/>
                  <a:gd name="T20" fmla="*/ 143 w 984"/>
                  <a:gd name="T21" fmla="*/ 588 h 876"/>
                  <a:gd name="T22" fmla="*/ 77 w 984"/>
                  <a:gd name="T23" fmla="*/ 648 h 876"/>
                  <a:gd name="T24" fmla="*/ 41 w 984"/>
                  <a:gd name="T25" fmla="*/ 672 h 876"/>
                  <a:gd name="T26" fmla="*/ 95 w 984"/>
                  <a:gd name="T27" fmla="*/ 744 h 876"/>
                  <a:gd name="T28" fmla="*/ 131 w 984"/>
                  <a:gd name="T29" fmla="*/ 774 h 876"/>
                  <a:gd name="T30" fmla="*/ 203 w 984"/>
                  <a:gd name="T31" fmla="*/ 804 h 876"/>
                  <a:gd name="T32" fmla="*/ 263 w 984"/>
                  <a:gd name="T33" fmla="*/ 822 h 876"/>
                  <a:gd name="T34" fmla="*/ 299 w 984"/>
                  <a:gd name="T35" fmla="*/ 846 h 876"/>
                  <a:gd name="T36" fmla="*/ 377 w 984"/>
                  <a:gd name="T37" fmla="*/ 876 h 876"/>
                  <a:gd name="T38" fmla="*/ 455 w 984"/>
                  <a:gd name="T39" fmla="*/ 804 h 876"/>
                  <a:gd name="T40" fmla="*/ 509 w 984"/>
                  <a:gd name="T41" fmla="*/ 678 h 876"/>
                  <a:gd name="T42" fmla="*/ 563 w 984"/>
                  <a:gd name="T43" fmla="*/ 588 h 876"/>
                  <a:gd name="T44" fmla="*/ 605 w 984"/>
                  <a:gd name="T45" fmla="*/ 480 h 876"/>
                  <a:gd name="T46" fmla="*/ 671 w 984"/>
                  <a:gd name="T47" fmla="*/ 264 h 876"/>
                  <a:gd name="T48" fmla="*/ 707 w 984"/>
                  <a:gd name="T49" fmla="*/ 174 h 876"/>
                  <a:gd name="T50" fmla="*/ 899 w 984"/>
                  <a:gd name="T51" fmla="*/ 84 h 876"/>
                  <a:gd name="T52" fmla="*/ 971 w 984"/>
                  <a:gd name="T53" fmla="*/ 132 h 876"/>
                  <a:gd name="T54" fmla="*/ 983 w 984"/>
                  <a:gd name="T55" fmla="*/ 156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84" h="876">
                    <a:moveTo>
                      <a:pt x="437" y="0"/>
                    </a:moveTo>
                    <a:cubicBezTo>
                      <a:pt x="440" y="10"/>
                      <a:pt x="445" y="30"/>
                      <a:pt x="455" y="36"/>
                    </a:cubicBezTo>
                    <a:cubicBezTo>
                      <a:pt x="466" y="43"/>
                      <a:pt x="491" y="48"/>
                      <a:pt x="491" y="48"/>
                    </a:cubicBezTo>
                    <a:cubicBezTo>
                      <a:pt x="495" y="60"/>
                      <a:pt x="499" y="72"/>
                      <a:pt x="503" y="84"/>
                    </a:cubicBezTo>
                    <a:cubicBezTo>
                      <a:pt x="505" y="91"/>
                      <a:pt x="494" y="96"/>
                      <a:pt x="491" y="102"/>
                    </a:cubicBezTo>
                    <a:cubicBezTo>
                      <a:pt x="479" y="127"/>
                      <a:pt x="465" y="150"/>
                      <a:pt x="449" y="174"/>
                    </a:cubicBezTo>
                    <a:cubicBezTo>
                      <a:pt x="434" y="197"/>
                      <a:pt x="426" y="222"/>
                      <a:pt x="413" y="246"/>
                    </a:cubicBezTo>
                    <a:cubicBezTo>
                      <a:pt x="389" y="289"/>
                      <a:pt x="363" y="331"/>
                      <a:pt x="335" y="372"/>
                    </a:cubicBezTo>
                    <a:cubicBezTo>
                      <a:pt x="318" y="397"/>
                      <a:pt x="306" y="421"/>
                      <a:pt x="281" y="438"/>
                    </a:cubicBezTo>
                    <a:cubicBezTo>
                      <a:pt x="265" y="462"/>
                      <a:pt x="245" y="488"/>
                      <a:pt x="221" y="504"/>
                    </a:cubicBezTo>
                    <a:cubicBezTo>
                      <a:pt x="202" y="532"/>
                      <a:pt x="172" y="569"/>
                      <a:pt x="143" y="588"/>
                    </a:cubicBezTo>
                    <a:cubicBezTo>
                      <a:pt x="124" y="616"/>
                      <a:pt x="106" y="628"/>
                      <a:pt x="77" y="648"/>
                    </a:cubicBezTo>
                    <a:cubicBezTo>
                      <a:pt x="65" y="656"/>
                      <a:pt x="41" y="672"/>
                      <a:pt x="41" y="672"/>
                    </a:cubicBezTo>
                    <a:cubicBezTo>
                      <a:pt x="0" y="734"/>
                      <a:pt x="44" y="734"/>
                      <a:pt x="95" y="744"/>
                    </a:cubicBezTo>
                    <a:cubicBezTo>
                      <a:pt x="108" y="753"/>
                      <a:pt x="117" y="766"/>
                      <a:pt x="131" y="774"/>
                    </a:cubicBezTo>
                    <a:cubicBezTo>
                      <a:pt x="148" y="784"/>
                      <a:pt x="183" y="795"/>
                      <a:pt x="203" y="804"/>
                    </a:cubicBezTo>
                    <a:cubicBezTo>
                      <a:pt x="226" y="814"/>
                      <a:pt x="239" y="806"/>
                      <a:pt x="263" y="822"/>
                    </a:cubicBezTo>
                    <a:cubicBezTo>
                      <a:pt x="275" y="830"/>
                      <a:pt x="285" y="843"/>
                      <a:pt x="299" y="846"/>
                    </a:cubicBezTo>
                    <a:cubicBezTo>
                      <a:pt x="328" y="853"/>
                      <a:pt x="353" y="860"/>
                      <a:pt x="377" y="876"/>
                    </a:cubicBezTo>
                    <a:cubicBezTo>
                      <a:pt x="416" y="863"/>
                      <a:pt x="428" y="831"/>
                      <a:pt x="455" y="804"/>
                    </a:cubicBezTo>
                    <a:cubicBezTo>
                      <a:pt x="469" y="761"/>
                      <a:pt x="494" y="722"/>
                      <a:pt x="509" y="678"/>
                    </a:cubicBezTo>
                    <a:cubicBezTo>
                      <a:pt x="519" y="648"/>
                      <a:pt x="553" y="618"/>
                      <a:pt x="563" y="588"/>
                    </a:cubicBezTo>
                    <a:cubicBezTo>
                      <a:pt x="575" y="551"/>
                      <a:pt x="584" y="512"/>
                      <a:pt x="605" y="480"/>
                    </a:cubicBezTo>
                    <a:cubicBezTo>
                      <a:pt x="624" y="405"/>
                      <a:pt x="640" y="334"/>
                      <a:pt x="671" y="264"/>
                    </a:cubicBezTo>
                    <a:cubicBezTo>
                      <a:pt x="677" y="250"/>
                      <a:pt x="695" y="186"/>
                      <a:pt x="707" y="174"/>
                    </a:cubicBezTo>
                    <a:cubicBezTo>
                      <a:pt x="760" y="121"/>
                      <a:pt x="830" y="107"/>
                      <a:pt x="899" y="84"/>
                    </a:cubicBezTo>
                    <a:cubicBezTo>
                      <a:pt x="945" y="93"/>
                      <a:pt x="943" y="90"/>
                      <a:pt x="971" y="132"/>
                    </a:cubicBezTo>
                    <a:cubicBezTo>
                      <a:pt x="984" y="152"/>
                      <a:pt x="983" y="143"/>
                      <a:pt x="983" y="156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5" name="Freeform 193"/>
              <p:cNvSpPr>
                <a:spLocks noChangeAspect="1"/>
              </p:cNvSpPr>
              <p:nvPr/>
            </p:nvSpPr>
            <p:spPr bwMode="auto">
              <a:xfrm>
                <a:off x="6141830" y="4527808"/>
                <a:ext cx="61482" cy="23746"/>
              </a:xfrm>
              <a:custGeom>
                <a:avLst/>
                <a:gdLst>
                  <a:gd name="T0" fmla="*/ 0 w 258"/>
                  <a:gd name="T1" fmla="*/ 55 h 103"/>
                  <a:gd name="T2" fmla="*/ 114 w 258"/>
                  <a:gd name="T3" fmla="*/ 1 h 103"/>
                  <a:gd name="T4" fmla="*/ 186 w 258"/>
                  <a:gd name="T5" fmla="*/ 7 h 103"/>
                  <a:gd name="T6" fmla="*/ 192 w 258"/>
                  <a:gd name="T7" fmla="*/ 25 h 103"/>
                  <a:gd name="T8" fmla="*/ 204 w 258"/>
                  <a:gd name="T9" fmla="*/ 43 h 103"/>
                  <a:gd name="T10" fmla="*/ 258 w 258"/>
                  <a:gd name="T1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8" h="103">
                    <a:moveTo>
                      <a:pt x="0" y="55"/>
                    </a:moveTo>
                    <a:cubicBezTo>
                      <a:pt x="47" y="43"/>
                      <a:pt x="69" y="16"/>
                      <a:pt x="114" y="1"/>
                    </a:cubicBezTo>
                    <a:cubicBezTo>
                      <a:pt x="138" y="3"/>
                      <a:pt x="163" y="0"/>
                      <a:pt x="186" y="7"/>
                    </a:cubicBezTo>
                    <a:cubicBezTo>
                      <a:pt x="192" y="9"/>
                      <a:pt x="189" y="19"/>
                      <a:pt x="192" y="25"/>
                    </a:cubicBezTo>
                    <a:cubicBezTo>
                      <a:pt x="195" y="31"/>
                      <a:pt x="199" y="37"/>
                      <a:pt x="204" y="43"/>
                    </a:cubicBezTo>
                    <a:cubicBezTo>
                      <a:pt x="221" y="63"/>
                      <a:pt x="247" y="81"/>
                      <a:pt x="258" y="103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6" name="Freeform 194"/>
              <p:cNvSpPr>
                <a:spLocks noChangeAspect="1"/>
              </p:cNvSpPr>
              <p:nvPr/>
            </p:nvSpPr>
            <p:spPr bwMode="auto">
              <a:xfrm>
                <a:off x="5985929" y="4501451"/>
                <a:ext cx="20006" cy="100445"/>
              </a:xfrm>
              <a:custGeom>
                <a:avLst/>
                <a:gdLst>
                  <a:gd name="T0" fmla="*/ 0 w 84"/>
                  <a:gd name="T1" fmla="*/ 432 h 432"/>
                  <a:gd name="T2" fmla="*/ 24 w 84"/>
                  <a:gd name="T3" fmla="*/ 378 h 432"/>
                  <a:gd name="T4" fmla="*/ 0 w 84"/>
                  <a:gd name="T5" fmla="*/ 192 h 432"/>
                  <a:gd name="T6" fmla="*/ 36 w 84"/>
                  <a:gd name="T7" fmla="*/ 150 h 432"/>
                  <a:gd name="T8" fmla="*/ 48 w 84"/>
                  <a:gd name="T9" fmla="*/ 132 h 432"/>
                  <a:gd name="T10" fmla="*/ 66 w 84"/>
                  <a:gd name="T11" fmla="*/ 120 h 432"/>
                  <a:gd name="T12" fmla="*/ 84 w 84"/>
                  <a:gd name="T13" fmla="*/ 60 h 432"/>
                  <a:gd name="T14" fmla="*/ 78 w 84"/>
                  <a:gd name="T15" fmla="*/ 0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432">
                    <a:moveTo>
                      <a:pt x="0" y="432"/>
                    </a:moveTo>
                    <a:cubicBezTo>
                      <a:pt x="11" y="416"/>
                      <a:pt x="24" y="378"/>
                      <a:pt x="24" y="378"/>
                    </a:cubicBezTo>
                    <a:cubicBezTo>
                      <a:pt x="21" y="292"/>
                      <a:pt x="39" y="250"/>
                      <a:pt x="0" y="192"/>
                    </a:cubicBezTo>
                    <a:cubicBezTo>
                      <a:pt x="8" y="168"/>
                      <a:pt x="12" y="158"/>
                      <a:pt x="36" y="150"/>
                    </a:cubicBezTo>
                    <a:cubicBezTo>
                      <a:pt x="40" y="144"/>
                      <a:pt x="43" y="137"/>
                      <a:pt x="48" y="132"/>
                    </a:cubicBezTo>
                    <a:cubicBezTo>
                      <a:pt x="53" y="127"/>
                      <a:pt x="62" y="126"/>
                      <a:pt x="66" y="120"/>
                    </a:cubicBezTo>
                    <a:cubicBezTo>
                      <a:pt x="72" y="110"/>
                      <a:pt x="80" y="74"/>
                      <a:pt x="84" y="60"/>
                    </a:cubicBezTo>
                    <a:cubicBezTo>
                      <a:pt x="78" y="4"/>
                      <a:pt x="78" y="24"/>
                      <a:pt x="78" y="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7" name="Freeform 195"/>
              <p:cNvSpPr>
                <a:spLocks noChangeAspect="1"/>
              </p:cNvSpPr>
              <p:nvPr/>
            </p:nvSpPr>
            <p:spPr bwMode="auto">
              <a:xfrm>
                <a:off x="5990076" y="4525434"/>
                <a:ext cx="60018" cy="19472"/>
              </a:xfrm>
              <a:custGeom>
                <a:avLst/>
                <a:gdLst>
                  <a:gd name="T0" fmla="*/ 0 w 252"/>
                  <a:gd name="T1" fmla="*/ 84 h 84"/>
                  <a:gd name="T2" fmla="*/ 78 w 252"/>
                  <a:gd name="T3" fmla="*/ 48 h 84"/>
                  <a:gd name="T4" fmla="*/ 252 w 252"/>
                  <a:gd name="T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2" h="84">
                    <a:moveTo>
                      <a:pt x="0" y="84"/>
                    </a:moveTo>
                    <a:cubicBezTo>
                      <a:pt x="24" y="68"/>
                      <a:pt x="52" y="61"/>
                      <a:pt x="78" y="48"/>
                    </a:cubicBezTo>
                    <a:cubicBezTo>
                      <a:pt x="154" y="10"/>
                      <a:pt x="165" y="0"/>
                      <a:pt x="252" y="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8" name="Freeform 196"/>
              <p:cNvSpPr>
                <a:spLocks noChangeAspect="1"/>
              </p:cNvSpPr>
              <p:nvPr/>
            </p:nvSpPr>
            <p:spPr bwMode="auto">
              <a:xfrm>
                <a:off x="5982513" y="4607595"/>
                <a:ext cx="49039" cy="68151"/>
              </a:xfrm>
              <a:custGeom>
                <a:avLst/>
                <a:gdLst>
                  <a:gd name="T0" fmla="*/ 104 w 206"/>
                  <a:gd name="T1" fmla="*/ 0 h 294"/>
                  <a:gd name="T2" fmla="*/ 14 w 206"/>
                  <a:gd name="T3" fmla="*/ 72 h 294"/>
                  <a:gd name="T4" fmla="*/ 68 w 206"/>
                  <a:gd name="T5" fmla="*/ 144 h 294"/>
                  <a:gd name="T6" fmla="*/ 104 w 206"/>
                  <a:gd name="T7" fmla="*/ 168 h 294"/>
                  <a:gd name="T8" fmla="*/ 116 w 206"/>
                  <a:gd name="T9" fmla="*/ 186 h 294"/>
                  <a:gd name="T10" fmla="*/ 134 w 206"/>
                  <a:gd name="T11" fmla="*/ 198 h 294"/>
                  <a:gd name="T12" fmla="*/ 158 w 206"/>
                  <a:gd name="T13" fmla="*/ 228 h 294"/>
                  <a:gd name="T14" fmla="*/ 194 w 206"/>
                  <a:gd name="T15" fmla="*/ 276 h 294"/>
                  <a:gd name="T16" fmla="*/ 206 w 206"/>
                  <a:gd name="T17" fmla="*/ 294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" h="294">
                    <a:moveTo>
                      <a:pt x="104" y="0"/>
                    </a:moveTo>
                    <a:cubicBezTo>
                      <a:pt x="79" y="25"/>
                      <a:pt x="44" y="52"/>
                      <a:pt x="14" y="72"/>
                    </a:cubicBezTo>
                    <a:cubicBezTo>
                      <a:pt x="0" y="115"/>
                      <a:pt x="36" y="123"/>
                      <a:pt x="68" y="144"/>
                    </a:cubicBezTo>
                    <a:cubicBezTo>
                      <a:pt x="80" y="152"/>
                      <a:pt x="104" y="168"/>
                      <a:pt x="104" y="168"/>
                    </a:cubicBezTo>
                    <a:cubicBezTo>
                      <a:pt x="108" y="174"/>
                      <a:pt x="111" y="181"/>
                      <a:pt x="116" y="186"/>
                    </a:cubicBezTo>
                    <a:cubicBezTo>
                      <a:pt x="121" y="191"/>
                      <a:pt x="129" y="192"/>
                      <a:pt x="134" y="198"/>
                    </a:cubicBezTo>
                    <a:cubicBezTo>
                      <a:pt x="167" y="239"/>
                      <a:pt x="106" y="194"/>
                      <a:pt x="158" y="228"/>
                    </a:cubicBezTo>
                    <a:cubicBezTo>
                      <a:pt x="166" y="252"/>
                      <a:pt x="173" y="262"/>
                      <a:pt x="194" y="276"/>
                    </a:cubicBezTo>
                    <a:cubicBezTo>
                      <a:pt x="198" y="282"/>
                      <a:pt x="206" y="294"/>
                      <a:pt x="206" y="294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9" name="Freeform 197"/>
              <p:cNvSpPr>
                <a:spLocks noChangeAspect="1"/>
              </p:cNvSpPr>
              <p:nvPr/>
            </p:nvSpPr>
            <p:spPr bwMode="auto">
              <a:xfrm>
                <a:off x="5984221" y="4597621"/>
                <a:ext cx="3172" cy="26358"/>
              </a:xfrm>
              <a:custGeom>
                <a:avLst/>
                <a:gdLst>
                  <a:gd name="T0" fmla="*/ 12 w 12"/>
                  <a:gd name="T1" fmla="*/ 0 h 114"/>
                  <a:gd name="T2" fmla="*/ 0 w 12"/>
                  <a:gd name="T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114">
                    <a:moveTo>
                      <a:pt x="12" y="0"/>
                    </a:moveTo>
                    <a:cubicBezTo>
                      <a:pt x="3" y="46"/>
                      <a:pt x="0" y="60"/>
                      <a:pt x="0" y="114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0" name="Freeform 198"/>
              <p:cNvSpPr>
                <a:spLocks noChangeAspect="1"/>
              </p:cNvSpPr>
              <p:nvPr/>
            </p:nvSpPr>
            <p:spPr bwMode="auto">
              <a:xfrm>
                <a:off x="6097182" y="4556066"/>
                <a:ext cx="164440" cy="207301"/>
              </a:xfrm>
              <a:custGeom>
                <a:avLst/>
                <a:gdLst>
                  <a:gd name="T0" fmla="*/ 690 w 690"/>
                  <a:gd name="T1" fmla="*/ 0 h 894"/>
                  <a:gd name="T2" fmla="*/ 648 w 690"/>
                  <a:gd name="T3" fmla="*/ 84 h 894"/>
                  <a:gd name="T4" fmla="*/ 612 w 690"/>
                  <a:gd name="T5" fmla="*/ 216 h 894"/>
                  <a:gd name="T6" fmla="*/ 594 w 690"/>
                  <a:gd name="T7" fmla="*/ 408 h 894"/>
                  <a:gd name="T8" fmla="*/ 564 w 690"/>
                  <a:gd name="T9" fmla="*/ 516 h 894"/>
                  <a:gd name="T10" fmla="*/ 516 w 690"/>
                  <a:gd name="T11" fmla="*/ 666 h 894"/>
                  <a:gd name="T12" fmla="*/ 450 w 690"/>
                  <a:gd name="T13" fmla="*/ 828 h 894"/>
                  <a:gd name="T14" fmla="*/ 438 w 690"/>
                  <a:gd name="T15" fmla="*/ 846 h 894"/>
                  <a:gd name="T16" fmla="*/ 420 w 690"/>
                  <a:gd name="T17" fmla="*/ 858 h 894"/>
                  <a:gd name="T18" fmla="*/ 396 w 690"/>
                  <a:gd name="T19" fmla="*/ 894 h 894"/>
                  <a:gd name="T20" fmla="*/ 282 w 690"/>
                  <a:gd name="T21" fmla="*/ 852 h 894"/>
                  <a:gd name="T22" fmla="*/ 180 w 690"/>
                  <a:gd name="T23" fmla="*/ 840 h 894"/>
                  <a:gd name="T24" fmla="*/ 12 w 690"/>
                  <a:gd name="T25" fmla="*/ 822 h 894"/>
                  <a:gd name="T26" fmla="*/ 60 w 690"/>
                  <a:gd name="T27" fmla="*/ 744 h 894"/>
                  <a:gd name="T28" fmla="*/ 84 w 690"/>
                  <a:gd name="T29" fmla="*/ 708 h 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0" h="894">
                    <a:moveTo>
                      <a:pt x="690" y="0"/>
                    </a:moveTo>
                    <a:cubicBezTo>
                      <a:pt x="655" y="23"/>
                      <a:pt x="658" y="45"/>
                      <a:pt x="648" y="84"/>
                    </a:cubicBezTo>
                    <a:cubicBezTo>
                      <a:pt x="637" y="128"/>
                      <a:pt x="623" y="172"/>
                      <a:pt x="612" y="216"/>
                    </a:cubicBezTo>
                    <a:cubicBezTo>
                      <a:pt x="610" y="265"/>
                      <a:pt x="612" y="353"/>
                      <a:pt x="594" y="408"/>
                    </a:cubicBezTo>
                    <a:cubicBezTo>
                      <a:pt x="582" y="443"/>
                      <a:pt x="575" y="480"/>
                      <a:pt x="564" y="516"/>
                    </a:cubicBezTo>
                    <a:cubicBezTo>
                      <a:pt x="549" y="565"/>
                      <a:pt x="526" y="615"/>
                      <a:pt x="516" y="666"/>
                    </a:cubicBezTo>
                    <a:cubicBezTo>
                      <a:pt x="505" y="720"/>
                      <a:pt x="499" y="795"/>
                      <a:pt x="450" y="828"/>
                    </a:cubicBezTo>
                    <a:cubicBezTo>
                      <a:pt x="446" y="834"/>
                      <a:pt x="443" y="841"/>
                      <a:pt x="438" y="846"/>
                    </a:cubicBezTo>
                    <a:cubicBezTo>
                      <a:pt x="433" y="851"/>
                      <a:pt x="425" y="853"/>
                      <a:pt x="420" y="858"/>
                    </a:cubicBezTo>
                    <a:cubicBezTo>
                      <a:pt x="411" y="869"/>
                      <a:pt x="396" y="894"/>
                      <a:pt x="396" y="894"/>
                    </a:cubicBezTo>
                    <a:cubicBezTo>
                      <a:pt x="356" y="884"/>
                      <a:pt x="321" y="865"/>
                      <a:pt x="282" y="852"/>
                    </a:cubicBezTo>
                    <a:cubicBezTo>
                      <a:pt x="278" y="851"/>
                      <a:pt x="181" y="840"/>
                      <a:pt x="180" y="840"/>
                    </a:cubicBezTo>
                    <a:cubicBezTo>
                      <a:pt x="129" y="823"/>
                      <a:pt x="64" y="825"/>
                      <a:pt x="12" y="822"/>
                    </a:cubicBezTo>
                    <a:cubicBezTo>
                      <a:pt x="0" y="786"/>
                      <a:pt x="26" y="755"/>
                      <a:pt x="60" y="744"/>
                    </a:cubicBezTo>
                    <a:cubicBezTo>
                      <a:pt x="68" y="732"/>
                      <a:pt x="84" y="708"/>
                      <a:pt x="84" y="70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1" name="Freeform 199"/>
              <p:cNvSpPr>
                <a:spLocks noChangeAspect="1"/>
              </p:cNvSpPr>
              <p:nvPr/>
            </p:nvSpPr>
            <p:spPr bwMode="auto">
              <a:xfrm>
                <a:off x="6260402" y="4532082"/>
                <a:ext cx="74169" cy="25170"/>
              </a:xfrm>
              <a:custGeom>
                <a:avLst/>
                <a:gdLst>
                  <a:gd name="T0" fmla="*/ 0 w 312"/>
                  <a:gd name="T1" fmla="*/ 108 h 108"/>
                  <a:gd name="T2" fmla="*/ 72 w 312"/>
                  <a:gd name="T3" fmla="*/ 42 h 108"/>
                  <a:gd name="T4" fmla="*/ 168 w 312"/>
                  <a:gd name="T5" fmla="*/ 0 h 108"/>
                  <a:gd name="T6" fmla="*/ 294 w 312"/>
                  <a:gd name="T7" fmla="*/ 24 h 108"/>
                  <a:gd name="T8" fmla="*/ 312 w 312"/>
                  <a:gd name="T9" fmla="*/ 4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2" h="108">
                    <a:moveTo>
                      <a:pt x="0" y="108"/>
                    </a:moveTo>
                    <a:cubicBezTo>
                      <a:pt x="27" y="90"/>
                      <a:pt x="45" y="60"/>
                      <a:pt x="72" y="42"/>
                    </a:cubicBezTo>
                    <a:cubicBezTo>
                      <a:pt x="102" y="22"/>
                      <a:pt x="133" y="9"/>
                      <a:pt x="168" y="0"/>
                    </a:cubicBezTo>
                    <a:cubicBezTo>
                      <a:pt x="263" y="6"/>
                      <a:pt x="236" y="5"/>
                      <a:pt x="294" y="24"/>
                    </a:cubicBezTo>
                    <a:cubicBezTo>
                      <a:pt x="308" y="44"/>
                      <a:pt x="301" y="37"/>
                      <a:pt x="312" y="4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2" name="Freeform 200"/>
              <p:cNvSpPr>
                <a:spLocks noChangeAspect="1"/>
              </p:cNvSpPr>
              <p:nvPr/>
            </p:nvSpPr>
            <p:spPr bwMode="auto">
              <a:xfrm>
                <a:off x="6190137" y="4544906"/>
                <a:ext cx="142970" cy="243869"/>
              </a:xfrm>
              <a:custGeom>
                <a:avLst/>
                <a:gdLst>
                  <a:gd name="T0" fmla="*/ 600 w 600"/>
                  <a:gd name="T1" fmla="*/ 0 h 1051"/>
                  <a:gd name="T2" fmla="*/ 528 w 600"/>
                  <a:gd name="T3" fmla="*/ 96 h 1051"/>
                  <a:gd name="T4" fmla="*/ 516 w 600"/>
                  <a:gd name="T5" fmla="*/ 132 h 1051"/>
                  <a:gd name="T6" fmla="*/ 516 w 600"/>
                  <a:gd name="T7" fmla="*/ 408 h 1051"/>
                  <a:gd name="T8" fmla="*/ 534 w 600"/>
                  <a:gd name="T9" fmla="*/ 504 h 1051"/>
                  <a:gd name="T10" fmla="*/ 552 w 600"/>
                  <a:gd name="T11" fmla="*/ 564 h 1051"/>
                  <a:gd name="T12" fmla="*/ 546 w 600"/>
                  <a:gd name="T13" fmla="*/ 834 h 1051"/>
                  <a:gd name="T14" fmla="*/ 528 w 600"/>
                  <a:gd name="T15" fmla="*/ 930 h 1051"/>
                  <a:gd name="T16" fmla="*/ 450 w 600"/>
                  <a:gd name="T17" fmla="*/ 954 h 1051"/>
                  <a:gd name="T18" fmla="*/ 0 w 600"/>
                  <a:gd name="T19" fmla="*/ 936 h 10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0" h="1051">
                    <a:moveTo>
                      <a:pt x="600" y="0"/>
                    </a:moveTo>
                    <a:cubicBezTo>
                      <a:pt x="561" y="13"/>
                      <a:pt x="540" y="59"/>
                      <a:pt x="528" y="96"/>
                    </a:cubicBezTo>
                    <a:cubicBezTo>
                      <a:pt x="524" y="108"/>
                      <a:pt x="516" y="132"/>
                      <a:pt x="516" y="132"/>
                    </a:cubicBezTo>
                    <a:cubicBezTo>
                      <a:pt x="508" y="438"/>
                      <a:pt x="497" y="285"/>
                      <a:pt x="516" y="408"/>
                    </a:cubicBezTo>
                    <a:cubicBezTo>
                      <a:pt x="521" y="441"/>
                      <a:pt x="527" y="471"/>
                      <a:pt x="534" y="504"/>
                    </a:cubicBezTo>
                    <a:cubicBezTo>
                      <a:pt x="538" y="524"/>
                      <a:pt x="552" y="564"/>
                      <a:pt x="552" y="564"/>
                    </a:cubicBezTo>
                    <a:cubicBezTo>
                      <a:pt x="550" y="654"/>
                      <a:pt x="550" y="744"/>
                      <a:pt x="546" y="834"/>
                    </a:cubicBezTo>
                    <a:cubicBezTo>
                      <a:pt x="545" y="853"/>
                      <a:pt x="541" y="917"/>
                      <a:pt x="528" y="930"/>
                    </a:cubicBezTo>
                    <a:cubicBezTo>
                      <a:pt x="516" y="942"/>
                      <a:pt x="466" y="949"/>
                      <a:pt x="450" y="954"/>
                    </a:cubicBezTo>
                    <a:cubicBezTo>
                      <a:pt x="6" y="948"/>
                      <a:pt x="115" y="1051"/>
                      <a:pt x="0" y="936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3" name="Freeform 201"/>
              <p:cNvSpPr>
                <a:spLocks noChangeAspect="1"/>
              </p:cNvSpPr>
              <p:nvPr/>
            </p:nvSpPr>
            <p:spPr bwMode="auto">
              <a:xfrm>
                <a:off x="6128655" y="4452296"/>
                <a:ext cx="87344" cy="94033"/>
              </a:xfrm>
              <a:custGeom>
                <a:avLst/>
                <a:gdLst>
                  <a:gd name="T0" fmla="*/ 0 w 360"/>
                  <a:gd name="T1" fmla="*/ 62 h 392"/>
                  <a:gd name="T2" fmla="*/ 36 w 360"/>
                  <a:gd name="T3" fmla="*/ 50 h 392"/>
                  <a:gd name="T4" fmla="*/ 54 w 360"/>
                  <a:gd name="T5" fmla="*/ 14 h 392"/>
                  <a:gd name="T6" fmla="*/ 90 w 360"/>
                  <a:gd name="T7" fmla="*/ 2 h 392"/>
                  <a:gd name="T8" fmla="*/ 330 w 360"/>
                  <a:gd name="T9" fmla="*/ 8 h 392"/>
                  <a:gd name="T10" fmla="*/ 330 w 360"/>
                  <a:gd name="T11" fmla="*/ 62 h 392"/>
                  <a:gd name="T12" fmla="*/ 300 w 360"/>
                  <a:gd name="T13" fmla="*/ 158 h 392"/>
                  <a:gd name="T14" fmla="*/ 360 w 360"/>
                  <a:gd name="T15" fmla="*/ 39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0" h="392">
                    <a:moveTo>
                      <a:pt x="0" y="62"/>
                    </a:moveTo>
                    <a:cubicBezTo>
                      <a:pt x="12" y="58"/>
                      <a:pt x="24" y="54"/>
                      <a:pt x="36" y="50"/>
                    </a:cubicBezTo>
                    <a:cubicBezTo>
                      <a:pt x="49" y="46"/>
                      <a:pt x="43" y="21"/>
                      <a:pt x="54" y="14"/>
                    </a:cubicBezTo>
                    <a:cubicBezTo>
                      <a:pt x="65" y="7"/>
                      <a:pt x="90" y="2"/>
                      <a:pt x="90" y="2"/>
                    </a:cubicBezTo>
                    <a:cubicBezTo>
                      <a:pt x="170" y="4"/>
                      <a:pt x="250" y="0"/>
                      <a:pt x="330" y="8"/>
                    </a:cubicBezTo>
                    <a:cubicBezTo>
                      <a:pt x="339" y="9"/>
                      <a:pt x="337" y="36"/>
                      <a:pt x="330" y="62"/>
                    </a:cubicBezTo>
                    <a:cubicBezTo>
                      <a:pt x="322" y="94"/>
                      <a:pt x="308" y="125"/>
                      <a:pt x="300" y="158"/>
                    </a:cubicBezTo>
                    <a:cubicBezTo>
                      <a:pt x="304" y="215"/>
                      <a:pt x="315" y="347"/>
                      <a:pt x="360" y="392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4" name="Freeform 202"/>
              <p:cNvSpPr>
                <a:spLocks noChangeAspect="1"/>
              </p:cNvSpPr>
              <p:nvPr/>
            </p:nvSpPr>
            <p:spPr bwMode="auto">
              <a:xfrm>
                <a:off x="6333108" y="4535882"/>
                <a:ext cx="117352" cy="206588"/>
              </a:xfrm>
              <a:custGeom>
                <a:avLst/>
                <a:gdLst>
                  <a:gd name="T0" fmla="*/ 0 w 492"/>
                  <a:gd name="T1" fmla="*/ 32 h 890"/>
                  <a:gd name="T2" fmla="*/ 108 w 492"/>
                  <a:gd name="T3" fmla="*/ 14 h 890"/>
                  <a:gd name="T4" fmla="*/ 162 w 492"/>
                  <a:gd name="T5" fmla="*/ 2 h 890"/>
                  <a:gd name="T6" fmla="*/ 246 w 492"/>
                  <a:gd name="T7" fmla="*/ 44 h 890"/>
                  <a:gd name="T8" fmla="*/ 330 w 492"/>
                  <a:gd name="T9" fmla="*/ 98 h 890"/>
                  <a:gd name="T10" fmla="*/ 366 w 492"/>
                  <a:gd name="T11" fmla="*/ 122 h 890"/>
                  <a:gd name="T12" fmla="*/ 384 w 492"/>
                  <a:gd name="T13" fmla="*/ 134 h 890"/>
                  <a:gd name="T14" fmla="*/ 366 w 492"/>
                  <a:gd name="T15" fmla="*/ 206 h 890"/>
                  <a:gd name="T16" fmla="*/ 354 w 492"/>
                  <a:gd name="T17" fmla="*/ 242 h 890"/>
                  <a:gd name="T18" fmla="*/ 354 w 492"/>
                  <a:gd name="T19" fmla="*/ 488 h 890"/>
                  <a:gd name="T20" fmla="*/ 396 w 492"/>
                  <a:gd name="T21" fmla="*/ 542 h 890"/>
                  <a:gd name="T22" fmla="*/ 492 w 492"/>
                  <a:gd name="T23" fmla="*/ 890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2" h="890">
                    <a:moveTo>
                      <a:pt x="0" y="32"/>
                    </a:moveTo>
                    <a:cubicBezTo>
                      <a:pt x="36" y="25"/>
                      <a:pt x="72" y="19"/>
                      <a:pt x="108" y="14"/>
                    </a:cubicBezTo>
                    <a:cubicBezTo>
                      <a:pt x="124" y="9"/>
                      <a:pt x="145" y="0"/>
                      <a:pt x="162" y="2"/>
                    </a:cubicBezTo>
                    <a:cubicBezTo>
                      <a:pt x="193" y="5"/>
                      <a:pt x="216" y="34"/>
                      <a:pt x="246" y="44"/>
                    </a:cubicBezTo>
                    <a:cubicBezTo>
                      <a:pt x="262" y="68"/>
                      <a:pt x="304" y="81"/>
                      <a:pt x="330" y="98"/>
                    </a:cubicBezTo>
                    <a:cubicBezTo>
                      <a:pt x="342" y="106"/>
                      <a:pt x="354" y="114"/>
                      <a:pt x="366" y="122"/>
                    </a:cubicBezTo>
                    <a:cubicBezTo>
                      <a:pt x="372" y="126"/>
                      <a:pt x="384" y="134"/>
                      <a:pt x="384" y="134"/>
                    </a:cubicBezTo>
                    <a:cubicBezTo>
                      <a:pt x="393" y="160"/>
                      <a:pt x="375" y="179"/>
                      <a:pt x="366" y="206"/>
                    </a:cubicBezTo>
                    <a:cubicBezTo>
                      <a:pt x="362" y="218"/>
                      <a:pt x="354" y="242"/>
                      <a:pt x="354" y="242"/>
                    </a:cubicBezTo>
                    <a:cubicBezTo>
                      <a:pt x="350" y="350"/>
                      <a:pt x="342" y="394"/>
                      <a:pt x="354" y="488"/>
                    </a:cubicBezTo>
                    <a:cubicBezTo>
                      <a:pt x="357" y="511"/>
                      <a:pt x="396" y="542"/>
                      <a:pt x="396" y="542"/>
                    </a:cubicBezTo>
                    <a:cubicBezTo>
                      <a:pt x="437" y="664"/>
                      <a:pt x="492" y="753"/>
                      <a:pt x="492" y="89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5" name="Freeform 203"/>
              <p:cNvSpPr>
                <a:spLocks noChangeAspect="1"/>
              </p:cNvSpPr>
              <p:nvPr/>
            </p:nvSpPr>
            <p:spPr bwMode="auto">
              <a:xfrm>
                <a:off x="6314565" y="4741046"/>
                <a:ext cx="133455" cy="29682"/>
              </a:xfrm>
              <a:custGeom>
                <a:avLst/>
                <a:gdLst>
                  <a:gd name="T0" fmla="*/ 0 w 560"/>
                  <a:gd name="T1" fmla="*/ 84 h 128"/>
                  <a:gd name="T2" fmla="*/ 408 w 560"/>
                  <a:gd name="T3" fmla="*/ 72 h 128"/>
                  <a:gd name="T4" fmla="*/ 522 w 560"/>
                  <a:gd name="T5" fmla="*/ 30 h 128"/>
                  <a:gd name="T6" fmla="*/ 558 w 560"/>
                  <a:gd name="T7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0" h="128">
                    <a:moveTo>
                      <a:pt x="0" y="84"/>
                    </a:moveTo>
                    <a:cubicBezTo>
                      <a:pt x="131" y="128"/>
                      <a:pt x="279" y="115"/>
                      <a:pt x="408" y="72"/>
                    </a:cubicBezTo>
                    <a:cubicBezTo>
                      <a:pt x="439" y="62"/>
                      <a:pt x="499" y="46"/>
                      <a:pt x="522" y="30"/>
                    </a:cubicBezTo>
                    <a:cubicBezTo>
                      <a:pt x="560" y="5"/>
                      <a:pt x="558" y="20"/>
                      <a:pt x="558" y="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6" name="Freeform 204"/>
              <p:cNvSpPr>
                <a:spLocks noChangeAspect="1"/>
              </p:cNvSpPr>
              <p:nvPr/>
            </p:nvSpPr>
            <p:spPr bwMode="auto">
              <a:xfrm>
                <a:off x="6450460" y="4603083"/>
                <a:ext cx="53919" cy="139388"/>
              </a:xfrm>
              <a:custGeom>
                <a:avLst/>
                <a:gdLst>
                  <a:gd name="T0" fmla="*/ 138 w 227"/>
                  <a:gd name="T1" fmla="*/ 0 h 600"/>
                  <a:gd name="T2" fmla="*/ 162 w 227"/>
                  <a:gd name="T3" fmla="*/ 102 h 600"/>
                  <a:gd name="T4" fmla="*/ 204 w 227"/>
                  <a:gd name="T5" fmla="*/ 198 h 600"/>
                  <a:gd name="T6" fmla="*/ 156 w 227"/>
                  <a:gd name="T7" fmla="*/ 456 h 600"/>
                  <a:gd name="T8" fmla="*/ 78 w 227"/>
                  <a:gd name="T9" fmla="*/ 552 h 600"/>
                  <a:gd name="T10" fmla="*/ 42 w 227"/>
                  <a:gd name="T11" fmla="*/ 564 h 600"/>
                  <a:gd name="T12" fmla="*/ 0 w 227"/>
                  <a:gd name="T13" fmla="*/ 60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7" h="600">
                    <a:moveTo>
                      <a:pt x="138" y="0"/>
                    </a:moveTo>
                    <a:cubicBezTo>
                      <a:pt x="142" y="30"/>
                      <a:pt x="144" y="75"/>
                      <a:pt x="162" y="102"/>
                    </a:cubicBezTo>
                    <a:cubicBezTo>
                      <a:pt x="184" y="135"/>
                      <a:pt x="195" y="160"/>
                      <a:pt x="204" y="198"/>
                    </a:cubicBezTo>
                    <a:cubicBezTo>
                      <a:pt x="215" y="294"/>
                      <a:pt x="227" y="385"/>
                      <a:pt x="156" y="456"/>
                    </a:cubicBezTo>
                    <a:cubicBezTo>
                      <a:pt x="144" y="491"/>
                      <a:pt x="117" y="539"/>
                      <a:pt x="78" y="552"/>
                    </a:cubicBezTo>
                    <a:cubicBezTo>
                      <a:pt x="66" y="556"/>
                      <a:pt x="42" y="564"/>
                      <a:pt x="42" y="564"/>
                    </a:cubicBezTo>
                    <a:cubicBezTo>
                      <a:pt x="27" y="579"/>
                      <a:pt x="9" y="583"/>
                      <a:pt x="0" y="60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7" name="Freeform 205"/>
              <p:cNvSpPr>
                <a:spLocks noChangeAspect="1"/>
              </p:cNvSpPr>
              <p:nvPr/>
            </p:nvSpPr>
            <p:spPr bwMode="auto">
              <a:xfrm>
                <a:off x="6262598" y="4481979"/>
                <a:ext cx="20494" cy="55803"/>
              </a:xfrm>
              <a:custGeom>
                <a:avLst/>
                <a:gdLst>
                  <a:gd name="T0" fmla="*/ 38 w 86"/>
                  <a:gd name="T1" fmla="*/ 0 h 240"/>
                  <a:gd name="T2" fmla="*/ 56 w 86"/>
                  <a:gd name="T3" fmla="*/ 192 h 240"/>
                  <a:gd name="T4" fmla="*/ 86 w 86"/>
                  <a:gd name="T5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6" h="240">
                    <a:moveTo>
                      <a:pt x="38" y="0"/>
                    </a:moveTo>
                    <a:cubicBezTo>
                      <a:pt x="19" y="58"/>
                      <a:pt x="0" y="155"/>
                      <a:pt x="56" y="192"/>
                    </a:cubicBezTo>
                    <a:cubicBezTo>
                      <a:pt x="63" y="212"/>
                      <a:pt x="71" y="225"/>
                      <a:pt x="86" y="24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8" name="Freeform 206"/>
              <p:cNvSpPr>
                <a:spLocks noChangeAspect="1"/>
              </p:cNvSpPr>
              <p:nvPr/>
            </p:nvSpPr>
            <p:spPr bwMode="auto">
              <a:xfrm>
                <a:off x="6313101" y="4498839"/>
                <a:ext cx="22934" cy="42980"/>
              </a:xfrm>
              <a:custGeom>
                <a:avLst/>
                <a:gdLst>
                  <a:gd name="T0" fmla="*/ 0 w 96"/>
                  <a:gd name="T1" fmla="*/ 0 h 186"/>
                  <a:gd name="T2" fmla="*/ 30 w 96"/>
                  <a:gd name="T3" fmla="*/ 72 h 186"/>
                  <a:gd name="T4" fmla="*/ 66 w 96"/>
                  <a:gd name="T5" fmla="*/ 126 h 186"/>
                  <a:gd name="T6" fmla="*/ 96 w 96"/>
                  <a:gd name="T7" fmla="*/ 186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" h="186">
                    <a:moveTo>
                      <a:pt x="0" y="0"/>
                    </a:moveTo>
                    <a:cubicBezTo>
                      <a:pt x="15" y="23"/>
                      <a:pt x="22" y="47"/>
                      <a:pt x="30" y="72"/>
                    </a:cubicBezTo>
                    <a:cubicBezTo>
                      <a:pt x="37" y="93"/>
                      <a:pt x="54" y="108"/>
                      <a:pt x="66" y="126"/>
                    </a:cubicBezTo>
                    <a:cubicBezTo>
                      <a:pt x="78" y="144"/>
                      <a:pt x="81" y="171"/>
                      <a:pt x="96" y="186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9" name="Freeform 207"/>
              <p:cNvSpPr>
                <a:spLocks noChangeAspect="1"/>
              </p:cNvSpPr>
              <p:nvPr/>
            </p:nvSpPr>
            <p:spPr bwMode="auto">
              <a:xfrm>
                <a:off x="6042775" y="4436150"/>
                <a:ext cx="6343" cy="6411"/>
              </a:xfrm>
              <a:custGeom>
                <a:avLst/>
                <a:gdLst>
                  <a:gd name="T0" fmla="*/ 1 w 27"/>
                  <a:gd name="T1" fmla="*/ 0 h 28"/>
                  <a:gd name="T2" fmla="*/ 7 w 27"/>
                  <a:gd name="T3" fmla="*/ 24 h 28"/>
                  <a:gd name="T4" fmla="*/ 25 w 27"/>
                  <a:gd name="T5" fmla="*/ 18 h 28"/>
                  <a:gd name="T6" fmla="*/ 1 w 27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8">
                    <a:moveTo>
                      <a:pt x="1" y="0"/>
                    </a:moveTo>
                    <a:cubicBezTo>
                      <a:pt x="3" y="8"/>
                      <a:pt x="0" y="19"/>
                      <a:pt x="7" y="24"/>
                    </a:cubicBezTo>
                    <a:cubicBezTo>
                      <a:pt x="12" y="28"/>
                      <a:pt x="27" y="24"/>
                      <a:pt x="25" y="18"/>
                    </a:cubicBezTo>
                    <a:cubicBezTo>
                      <a:pt x="23" y="8"/>
                      <a:pt x="9" y="6"/>
                      <a:pt x="1" y="0"/>
                    </a:cubicBezTo>
                    <a:close/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0" name="Freeform 208"/>
              <p:cNvSpPr>
                <a:spLocks noChangeAspect="1"/>
              </p:cNvSpPr>
              <p:nvPr/>
            </p:nvSpPr>
            <p:spPr bwMode="auto">
              <a:xfrm>
                <a:off x="6358725" y="4505962"/>
                <a:ext cx="194449" cy="179281"/>
              </a:xfrm>
              <a:custGeom>
                <a:avLst/>
                <a:gdLst>
                  <a:gd name="T0" fmla="*/ 0 w 816"/>
                  <a:gd name="T1" fmla="*/ 0 h 774"/>
                  <a:gd name="T2" fmla="*/ 36 w 816"/>
                  <a:gd name="T3" fmla="*/ 84 h 774"/>
                  <a:gd name="T4" fmla="*/ 66 w 816"/>
                  <a:gd name="T5" fmla="*/ 132 h 774"/>
                  <a:gd name="T6" fmla="*/ 114 w 816"/>
                  <a:gd name="T7" fmla="*/ 174 h 774"/>
                  <a:gd name="T8" fmla="*/ 150 w 816"/>
                  <a:gd name="T9" fmla="*/ 186 h 774"/>
                  <a:gd name="T10" fmla="*/ 168 w 816"/>
                  <a:gd name="T11" fmla="*/ 192 h 774"/>
                  <a:gd name="T12" fmla="*/ 408 w 816"/>
                  <a:gd name="T13" fmla="*/ 288 h 774"/>
                  <a:gd name="T14" fmla="*/ 480 w 816"/>
                  <a:gd name="T15" fmla="*/ 330 h 774"/>
                  <a:gd name="T16" fmla="*/ 540 w 816"/>
                  <a:gd name="T17" fmla="*/ 366 h 774"/>
                  <a:gd name="T18" fmla="*/ 582 w 816"/>
                  <a:gd name="T19" fmla="*/ 378 h 774"/>
                  <a:gd name="T20" fmla="*/ 654 w 816"/>
                  <a:gd name="T21" fmla="*/ 420 h 774"/>
                  <a:gd name="T22" fmla="*/ 714 w 816"/>
                  <a:gd name="T23" fmla="*/ 468 h 774"/>
                  <a:gd name="T24" fmla="*/ 750 w 816"/>
                  <a:gd name="T25" fmla="*/ 492 h 774"/>
                  <a:gd name="T26" fmla="*/ 744 w 816"/>
                  <a:gd name="T27" fmla="*/ 636 h 774"/>
                  <a:gd name="T28" fmla="*/ 732 w 816"/>
                  <a:gd name="T29" fmla="*/ 672 h 774"/>
                  <a:gd name="T30" fmla="*/ 726 w 816"/>
                  <a:gd name="T31" fmla="*/ 690 h 774"/>
                  <a:gd name="T32" fmla="*/ 732 w 816"/>
                  <a:gd name="T33" fmla="*/ 738 h 774"/>
                  <a:gd name="T34" fmla="*/ 768 w 816"/>
                  <a:gd name="T35" fmla="*/ 762 h 774"/>
                  <a:gd name="T36" fmla="*/ 786 w 816"/>
                  <a:gd name="T37" fmla="*/ 774 h 774"/>
                  <a:gd name="T38" fmla="*/ 816 w 816"/>
                  <a:gd name="T39" fmla="*/ 744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6" h="774">
                    <a:moveTo>
                      <a:pt x="0" y="0"/>
                    </a:moveTo>
                    <a:cubicBezTo>
                      <a:pt x="8" y="39"/>
                      <a:pt x="13" y="49"/>
                      <a:pt x="36" y="84"/>
                    </a:cubicBezTo>
                    <a:cubicBezTo>
                      <a:pt x="76" y="144"/>
                      <a:pt x="23" y="103"/>
                      <a:pt x="66" y="132"/>
                    </a:cubicBezTo>
                    <a:cubicBezTo>
                      <a:pt x="80" y="153"/>
                      <a:pt x="84" y="164"/>
                      <a:pt x="114" y="174"/>
                    </a:cubicBezTo>
                    <a:cubicBezTo>
                      <a:pt x="126" y="178"/>
                      <a:pt x="138" y="182"/>
                      <a:pt x="150" y="186"/>
                    </a:cubicBezTo>
                    <a:cubicBezTo>
                      <a:pt x="156" y="188"/>
                      <a:pt x="168" y="192"/>
                      <a:pt x="168" y="192"/>
                    </a:cubicBezTo>
                    <a:cubicBezTo>
                      <a:pt x="218" y="242"/>
                      <a:pt x="338" y="271"/>
                      <a:pt x="408" y="288"/>
                    </a:cubicBezTo>
                    <a:cubicBezTo>
                      <a:pt x="428" y="308"/>
                      <a:pt x="453" y="321"/>
                      <a:pt x="480" y="330"/>
                    </a:cubicBezTo>
                    <a:cubicBezTo>
                      <a:pt x="498" y="343"/>
                      <a:pt x="519" y="357"/>
                      <a:pt x="540" y="366"/>
                    </a:cubicBezTo>
                    <a:cubicBezTo>
                      <a:pt x="554" y="372"/>
                      <a:pt x="569" y="371"/>
                      <a:pt x="582" y="378"/>
                    </a:cubicBezTo>
                    <a:cubicBezTo>
                      <a:pt x="609" y="393"/>
                      <a:pt x="626" y="411"/>
                      <a:pt x="654" y="420"/>
                    </a:cubicBezTo>
                    <a:cubicBezTo>
                      <a:pt x="673" y="439"/>
                      <a:pt x="692" y="453"/>
                      <a:pt x="714" y="468"/>
                    </a:cubicBezTo>
                    <a:cubicBezTo>
                      <a:pt x="726" y="476"/>
                      <a:pt x="750" y="492"/>
                      <a:pt x="750" y="492"/>
                    </a:cubicBezTo>
                    <a:cubicBezTo>
                      <a:pt x="783" y="541"/>
                      <a:pt x="761" y="586"/>
                      <a:pt x="744" y="636"/>
                    </a:cubicBezTo>
                    <a:cubicBezTo>
                      <a:pt x="740" y="648"/>
                      <a:pt x="736" y="660"/>
                      <a:pt x="732" y="672"/>
                    </a:cubicBezTo>
                    <a:cubicBezTo>
                      <a:pt x="730" y="678"/>
                      <a:pt x="726" y="690"/>
                      <a:pt x="726" y="690"/>
                    </a:cubicBezTo>
                    <a:cubicBezTo>
                      <a:pt x="728" y="706"/>
                      <a:pt x="724" y="724"/>
                      <a:pt x="732" y="738"/>
                    </a:cubicBezTo>
                    <a:cubicBezTo>
                      <a:pt x="739" y="750"/>
                      <a:pt x="756" y="754"/>
                      <a:pt x="768" y="762"/>
                    </a:cubicBezTo>
                    <a:cubicBezTo>
                      <a:pt x="774" y="766"/>
                      <a:pt x="786" y="774"/>
                      <a:pt x="786" y="774"/>
                    </a:cubicBezTo>
                    <a:cubicBezTo>
                      <a:pt x="809" y="768"/>
                      <a:pt x="816" y="769"/>
                      <a:pt x="816" y="744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1" name="Freeform 209"/>
              <p:cNvSpPr>
                <a:spLocks noChangeAspect="1"/>
              </p:cNvSpPr>
              <p:nvPr/>
            </p:nvSpPr>
            <p:spPr bwMode="auto">
              <a:xfrm>
                <a:off x="6484861" y="4607595"/>
                <a:ext cx="54163" cy="41555"/>
              </a:xfrm>
              <a:custGeom>
                <a:avLst/>
                <a:gdLst>
                  <a:gd name="T0" fmla="*/ 0 w 228"/>
                  <a:gd name="T1" fmla="*/ 0 h 180"/>
                  <a:gd name="T2" fmla="*/ 72 w 228"/>
                  <a:gd name="T3" fmla="*/ 102 h 180"/>
                  <a:gd name="T4" fmla="*/ 174 w 228"/>
                  <a:gd name="T5" fmla="*/ 156 h 180"/>
                  <a:gd name="T6" fmla="*/ 210 w 228"/>
                  <a:gd name="T7" fmla="*/ 168 h 180"/>
                  <a:gd name="T8" fmla="*/ 228 w 228"/>
                  <a:gd name="T9" fmla="*/ 180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180">
                    <a:moveTo>
                      <a:pt x="0" y="0"/>
                    </a:moveTo>
                    <a:cubicBezTo>
                      <a:pt x="21" y="31"/>
                      <a:pt x="41" y="81"/>
                      <a:pt x="72" y="102"/>
                    </a:cubicBezTo>
                    <a:cubicBezTo>
                      <a:pt x="94" y="134"/>
                      <a:pt x="138" y="144"/>
                      <a:pt x="174" y="156"/>
                    </a:cubicBezTo>
                    <a:cubicBezTo>
                      <a:pt x="186" y="160"/>
                      <a:pt x="199" y="161"/>
                      <a:pt x="210" y="168"/>
                    </a:cubicBezTo>
                    <a:cubicBezTo>
                      <a:pt x="216" y="172"/>
                      <a:pt x="228" y="180"/>
                      <a:pt x="228" y="18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2" name="Freeform 210"/>
              <p:cNvSpPr>
                <a:spLocks noChangeAspect="1"/>
              </p:cNvSpPr>
              <p:nvPr/>
            </p:nvSpPr>
            <p:spPr bwMode="auto">
              <a:xfrm>
                <a:off x="6550491" y="4666009"/>
                <a:ext cx="17322" cy="16622"/>
              </a:xfrm>
              <a:custGeom>
                <a:avLst/>
                <a:gdLst>
                  <a:gd name="T0" fmla="*/ 0 w 72"/>
                  <a:gd name="T1" fmla="*/ 72 h 72"/>
                  <a:gd name="T2" fmla="*/ 30 w 72"/>
                  <a:gd name="T3" fmla="*/ 12 h 72"/>
                  <a:gd name="T4" fmla="*/ 54 w 72"/>
                  <a:gd name="T5" fmla="*/ 6 h 72"/>
                  <a:gd name="T6" fmla="*/ 72 w 72"/>
                  <a:gd name="T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" h="72">
                    <a:moveTo>
                      <a:pt x="0" y="72"/>
                    </a:moveTo>
                    <a:cubicBezTo>
                      <a:pt x="5" y="47"/>
                      <a:pt x="4" y="23"/>
                      <a:pt x="30" y="12"/>
                    </a:cubicBezTo>
                    <a:cubicBezTo>
                      <a:pt x="38" y="9"/>
                      <a:pt x="46" y="8"/>
                      <a:pt x="54" y="6"/>
                    </a:cubicBezTo>
                    <a:cubicBezTo>
                      <a:pt x="60" y="4"/>
                      <a:pt x="72" y="0"/>
                      <a:pt x="72" y="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3" name="Freeform 211"/>
              <p:cNvSpPr>
                <a:spLocks noChangeAspect="1"/>
              </p:cNvSpPr>
              <p:nvPr/>
            </p:nvSpPr>
            <p:spPr bwMode="auto">
              <a:xfrm>
                <a:off x="6524385" y="4657698"/>
                <a:ext cx="164684" cy="98783"/>
              </a:xfrm>
              <a:custGeom>
                <a:avLst/>
                <a:gdLst>
                  <a:gd name="T0" fmla="*/ 691 w 691"/>
                  <a:gd name="T1" fmla="*/ 0 h 426"/>
                  <a:gd name="T2" fmla="*/ 589 w 691"/>
                  <a:gd name="T3" fmla="*/ 30 h 426"/>
                  <a:gd name="T4" fmla="*/ 517 w 691"/>
                  <a:gd name="T5" fmla="*/ 78 h 426"/>
                  <a:gd name="T6" fmla="*/ 355 w 691"/>
                  <a:gd name="T7" fmla="*/ 174 h 426"/>
                  <a:gd name="T8" fmla="*/ 295 w 691"/>
                  <a:gd name="T9" fmla="*/ 288 h 426"/>
                  <a:gd name="T10" fmla="*/ 247 w 691"/>
                  <a:gd name="T11" fmla="*/ 396 h 426"/>
                  <a:gd name="T12" fmla="*/ 235 w 691"/>
                  <a:gd name="T13" fmla="*/ 414 h 426"/>
                  <a:gd name="T14" fmla="*/ 199 w 691"/>
                  <a:gd name="T15" fmla="*/ 426 h 426"/>
                  <a:gd name="T16" fmla="*/ 109 w 691"/>
                  <a:gd name="T17" fmla="*/ 420 h 426"/>
                  <a:gd name="T18" fmla="*/ 61 w 691"/>
                  <a:gd name="T19" fmla="*/ 408 h 426"/>
                  <a:gd name="T20" fmla="*/ 13 w 691"/>
                  <a:gd name="T21" fmla="*/ 342 h 426"/>
                  <a:gd name="T22" fmla="*/ 49 w 691"/>
                  <a:gd name="T23" fmla="*/ 204 h 426"/>
                  <a:gd name="T24" fmla="*/ 109 w 691"/>
                  <a:gd name="T25" fmla="*/ 114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1" h="426">
                    <a:moveTo>
                      <a:pt x="691" y="0"/>
                    </a:moveTo>
                    <a:cubicBezTo>
                      <a:pt x="646" y="6"/>
                      <a:pt x="629" y="17"/>
                      <a:pt x="589" y="30"/>
                    </a:cubicBezTo>
                    <a:cubicBezTo>
                      <a:pt x="572" y="47"/>
                      <a:pt x="540" y="70"/>
                      <a:pt x="517" y="78"/>
                    </a:cubicBezTo>
                    <a:cubicBezTo>
                      <a:pt x="472" y="123"/>
                      <a:pt x="407" y="139"/>
                      <a:pt x="355" y="174"/>
                    </a:cubicBezTo>
                    <a:cubicBezTo>
                      <a:pt x="317" y="199"/>
                      <a:pt x="305" y="247"/>
                      <a:pt x="295" y="288"/>
                    </a:cubicBezTo>
                    <a:cubicBezTo>
                      <a:pt x="290" y="339"/>
                      <a:pt x="289" y="368"/>
                      <a:pt x="247" y="396"/>
                    </a:cubicBezTo>
                    <a:cubicBezTo>
                      <a:pt x="243" y="402"/>
                      <a:pt x="241" y="410"/>
                      <a:pt x="235" y="414"/>
                    </a:cubicBezTo>
                    <a:cubicBezTo>
                      <a:pt x="224" y="421"/>
                      <a:pt x="199" y="426"/>
                      <a:pt x="199" y="426"/>
                    </a:cubicBezTo>
                    <a:cubicBezTo>
                      <a:pt x="169" y="424"/>
                      <a:pt x="139" y="424"/>
                      <a:pt x="109" y="420"/>
                    </a:cubicBezTo>
                    <a:cubicBezTo>
                      <a:pt x="93" y="418"/>
                      <a:pt x="61" y="408"/>
                      <a:pt x="61" y="408"/>
                    </a:cubicBezTo>
                    <a:cubicBezTo>
                      <a:pt x="36" y="391"/>
                      <a:pt x="22" y="370"/>
                      <a:pt x="13" y="342"/>
                    </a:cubicBezTo>
                    <a:cubicBezTo>
                      <a:pt x="15" y="306"/>
                      <a:pt x="0" y="220"/>
                      <a:pt x="49" y="204"/>
                    </a:cubicBezTo>
                    <a:cubicBezTo>
                      <a:pt x="77" y="176"/>
                      <a:pt x="109" y="159"/>
                      <a:pt x="109" y="114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4" name="Freeform 212"/>
              <p:cNvSpPr>
                <a:spLocks noChangeAspect="1"/>
              </p:cNvSpPr>
              <p:nvPr/>
            </p:nvSpPr>
            <p:spPr bwMode="auto">
              <a:xfrm>
                <a:off x="6594650" y="4508575"/>
                <a:ext cx="237145" cy="243158"/>
              </a:xfrm>
              <a:custGeom>
                <a:avLst/>
                <a:gdLst>
                  <a:gd name="T0" fmla="*/ 0 w 994"/>
                  <a:gd name="T1" fmla="*/ 918 h 1048"/>
                  <a:gd name="T2" fmla="*/ 78 w 994"/>
                  <a:gd name="T3" fmla="*/ 924 h 1048"/>
                  <a:gd name="T4" fmla="*/ 150 w 994"/>
                  <a:gd name="T5" fmla="*/ 966 h 1048"/>
                  <a:gd name="T6" fmla="*/ 222 w 994"/>
                  <a:gd name="T7" fmla="*/ 984 h 1048"/>
                  <a:gd name="T8" fmla="*/ 390 w 994"/>
                  <a:gd name="T9" fmla="*/ 1026 h 1048"/>
                  <a:gd name="T10" fmla="*/ 594 w 994"/>
                  <a:gd name="T11" fmla="*/ 1032 h 1048"/>
                  <a:gd name="T12" fmla="*/ 726 w 994"/>
                  <a:gd name="T13" fmla="*/ 984 h 1048"/>
                  <a:gd name="T14" fmla="*/ 780 w 994"/>
                  <a:gd name="T15" fmla="*/ 954 h 1048"/>
                  <a:gd name="T16" fmla="*/ 816 w 994"/>
                  <a:gd name="T17" fmla="*/ 930 h 1048"/>
                  <a:gd name="T18" fmla="*/ 852 w 994"/>
                  <a:gd name="T19" fmla="*/ 906 h 1048"/>
                  <a:gd name="T20" fmla="*/ 900 w 994"/>
                  <a:gd name="T21" fmla="*/ 864 h 1048"/>
                  <a:gd name="T22" fmla="*/ 978 w 994"/>
                  <a:gd name="T23" fmla="*/ 708 h 1048"/>
                  <a:gd name="T24" fmla="*/ 984 w 994"/>
                  <a:gd name="T25" fmla="*/ 426 h 1048"/>
                  <a:gd name="T26" fmla="*/ 930 w 994"/>
                  <a:gd name="T27" fmla="*/ 300 h 1048"/>
                  <a:gd name="T28" fmla="*/ 894 w 994"/>
                  <a:gd name="T29" fmla="*/ 186 h 1048"/>
                  <a:gd name="T30" fmla="*/ 852 w 994"/>
                  <a:gd name="T31" fmla="*/ 60 h 1048"/>
                  <a:gd name="T32" fmla="*/ 816 w 994"/>
                  <a:gd name="T33" fmla="*/ 0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94" h="1048">
                    <a:moveTo>
                      <a:pt x="0" y="918"/>
                    </a:moveTo>
                    <a:cubicBezTo>
                      <a:pt x="26" y="920"/>
                      <a:pt x="53" y="917"/>
                      <a:pt x="78" y="924"/>
                    </a:cubicBezTo>
                    <a:cubicBezTo>
                      <a:pt x="93" y="928"/>
                      <a:pt x="134" y="958"/>
                      <a:pt x="150" y="966"/>
                    </a:cubicBezTo>
                    <a:cubicBezTo>
                      <a:pt x="172" y="977"/>
                      <a:pt x="199" y="978"/>
                      <a:pt x="222" y="984"/>
                    </a:cubicBezTo>
                    <a:cubicBezTo>
                      <a:pt x="280" y="1000"/>
                      <a:pt x="330" y="1019"/>
                      <a:pt x="390" y="1026"/>
                    </a:cubicBezTo>
                    <a:cubicBezTo>
                      <a:pt x="455" y="1048"/>
                      <a:pt x="528" y="1035"/>
                      <a:pt x="594" y="1032"/>
                    </a:cubicBezTo>
                    <a:cubicBezTo>
                      <a:pt x="642" y="1020"/>
                      <a:pt x="681" y="999"/>
                      <a:pt x="726" y="984"/>
                    </a:cubicBezTo>
                    <a:cubicBezTo>
                      <a:pt x="749" y="976"/>
                      <a:pt x="758" y="961"/>
                      <a:pt x="780" y="954"/>
                    </a:cubicBezTo>
                    <a:cubicBezTo>
                      <a:pt x="820" y="914"/>
                      <a:pt x="777" y="952"/>
                      <a:pt x="816" y="930"/>
                    </a:cubicBezTo>
                    <a:cubicBezTo>
                      <a:pt x="829" y="923"/>
                      <a:pt x="852" y="906"/>
                      <a:pt x="852" y="906"/>
                    </a:cubicBezTo>
                    <a:cubicBezTo>
                      <a:pt x="867" y="883"/>
                      <a:pt x="883" y="886"/>
                      <a:pt x="900" y="864"/>
                    </a:cubicBezTo>
                    <a:cubicBezTo>
                      <a:pt x="935" y="819"/>
                      <a:pt x="964" y="763"/>
                      <a:pt x="978" y="708"/>
                    </a:cubicBezTo>
                    <a:cubicBezTo>
                      <a:pt x="988" y="603"/>
                      <a:pt x="994" y="547"/>
                      <a:pt x="984" y="426"/>
                    </a:cubicBezTo>
                    <a:cubicBezTo>
                      <a:pt x="980" y="380"/>
                      <a:pt x="948" y="340"/>
                      <a:pt x="930" y="300"/>
                    </a:cubicBezTo>
                    <a:cubicBezTo>
                      <a:pt x="913" y="263"/>
                      <a:pt x="916" y="219"/>
                      <a:pt x="894" y="186"/>
                    </a:cubicBezTo>
                    <a:cubicBezTo>
                      <a:pt x="885" y="141"/>
                      <a:pt x="872" y="100"/>
                      <a:pt x="852" y="60"/>
                    </a:cubicBezTo>
                    <a:cubicBezTo>
                      <a:pt x="842" y="40"/>
                      <a:pt x="837" y="10"/>
                      <a:pt x="816" y="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5" name="Freeform 213"/>
              <p:cNvSpPr>
                <a:spLocks noChangeAspect="1"/>
              </p:cNvSpPr>
              <p:nvPr/>
            </p:nvSpPr>
            <p:spPr bwMode="auto">
              <a:xfrm>
                <a:off x="6374583" y="4477942"/>
                <a:ext cx="201037" cy="155060"/>
              </a:xfrm>
              <a:custGeom>
                <a:avLst/>
                <a:gdLst>
                  <a:gd name="T0" fmla="*/ 0 w 843"/>
                  <a:gd name="T1" fmla="*/ 24 h 668"/>
                  <a:gd name="T2" fmla="*/ 60 w 843"/>
                  <a:gd name="T3" fmla="*/ 6 h 668"/>
                  <a:gd name="T4" fmla="*/ 78 w 843"/>
                  <a:gd name="T5" fmla="*/ 0 h 668"/>
                  <a:gd name="T6" fmla="*/ 186 w 843"/>
                  <a:gd name="T7" fmla="*/ 24 h 668"/>
                  <a:gd name="T8" fmla="*/ 246 w 843"/>
                  <a:gd name="T9" fmla="*/ 96 h 668"/>
                  <a:gd name="T10" fmla="*/ 330 w 843"/>
                  <a:gd name="T11" fmla="*/ 216 h 668"/>
                  <a:gd name="T12" fmla="*/ 378 w 843"/>
                  <a:gd name="T13" fmla="*/ 264 h 668"/>
                  <a:gd name="T14" fmla="*/ 432 w 843"/>
                  <a:gd name="T15" fmla="*/ 306 h 668"/>
                  <a:gd name="T16" fmla="*/ 486 w 843"/>
                  <a:gd name="T17" fmla="*/ 348 h 668"/>
                  <a:gd name="T18" fmla="*/ 540 w 843"/>
                  <a:gd name="T19" fmla="*/ 378 h 668"/>
                  <a:gd name="T20" fmla="*/ 594 w 843"/>
                  <a:gd name="T21" fmla="*/ 414 h 668"/>
                  <a:gd name="T22" fmla="*/ 630 w 843"/>
                  <a:gd name="T23" fmla="*/ 426 h 668"/>
                  <a:gd name="T24" fmla="*/ 810 w 843"/>
                  <a:gd name="T25" fmla="*/ 516 h 668"/>
                  <a:gd name="T26" fmla="*/ 822 w 843"/>
                  <a:gd name="T27" fmla="*/ 534 h 668"/>
                  <a:gd name="T28" fmla="*/ 840 w 843"/>
                  <a:gd name="T29" fmla="*/ 546 h 668"/>
                  <a:gd name="T30" fmla="*/ 822 w 843"/>
                  <a:gd name="T31" fmla="*/ 582 h 668"/>
                  <a:gd name="T32" fmla="*/ 768 w 843"/>
                  <a:gd name="T33" fmla="*/ 654 h 668"/>
                  <a:gd name="T34" fmla="*/ 708 w 843"/>
                  <a:gd name="T35" fmla="*/ 636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3" h="668">
                    <a:moveTo>
                      <a:pt x="0" y="24"/>
                    </a:moveTo>
                    <a:cubicBezTo>
                      <a:pt x="36" y="15"/>
                      <a:pt x="16" y="21"/>
                      <a:pt x="60" y="6"/>
                    </a:cubicBezTo>
                    <a:cubicBezTo>
                      <a:pt x="66" y="4"/>
                      <a:pt x="78" y="0"/>
                      <a:pt x="78" y="0"/>
                    </a:cubicBezTo>
                    <a:cubicBezTo>
                      <a:pt x="149" y="6"/>
                      <a:pt x="137" y="8"/>
                      <a:pt x="186" y="24"/>
                    </a:cubicBezTo>
                    <a:cubicBezTo>
                      <a:pt x="209" y="47"/>
                      <a:pt x="223" y="73"/>
                      <a:pt x="246" y="96"/>
                    </a:cubicBezTo>
                    <a:cubicBezTo>
                      <a:pt x="260" y="137"/>
                      <a:pt x="294" y="192"/>
                      <a:pt x="330" y="216"/>
                    </a:cubicBezTo>
                    <a:cubicBezTo>
                      <a:pt x="344" y="237"/>
                      <a:pt x="357" y="250"/>
                      <a:pt x="378" y="264"/>
                    </a:cubicBezTo>
                    <a:cubicBezTo>
                      <a:pt x="392" y="286"/>
                      <a:pt x="410" y="291"/>
                      <a:pt x="432" y="306"/>
                    </a:cubicBezTo>
                    <a:cubicBezTo>
                      <a:pt x="451" y="319"/>
                      <a:pt x="467" y="335"/>
                      <a:pt x="486" y="348"/>
                    </a:cubicBezTo>
                    <a:cubicBezTo>
                      <a:pt x="503" y="359"/>
                      <a:pt x="523" y="367"/>
                      <a:pt x="540" y="378"/>
                    </a:cubicBezTo>
                    <a:cubicBezTo>
                      <a:pt x="556" y="388"/>
                      <a:pt x="576" y="408"/>
                      <a:pt x="594" y="414"/>
                    </a:cubicBezTo>
                    <a:cubicBezTo>
                      <a:pt x="606" y="418"/>
                      <a:pt x="630" y="426"/>
                      <a:pt x="630" y="426"/>
                    </a:cubicBezTo>
                    <a:cubicBezTo>
                      <a:pt x="678" y="474"/>
                      <a:pt x="754" y="479"/>
                      <a:pt x="810" y="516"/>
                    </a:cubicBezTo>
                    <a:cubicBezTo>
                      <a:pt x="814" y="522"/>
                      <a:pt x="817" y="529"/>
                      <a:pt x="822" y="534"/>
                    </a:cubicBezTo>
                    <a:cubicBezTo>
                      <a:pt x="827" y="539"/>
                      <a:pt x="837" y="539"/>
                      <a:pt x="840" y="546"/>
                    </a:cubicBezTo>
                    <a:cubicBezTo>
                      <a:pt x="843" y="555"/>
                      <a:pt x="824" y="577"/>
                      <a:pt x="822" y="582"/>
                    </a:cubicBezTo>
                    <a:cubicBezTo>
                      <a:pt x="801" y="630"/>
                      <a:pt x="820" y="637"/>
                      <a:pt x="768" y="654"/>
                    </a:cubicBezTo>
                    <a:cubicBezTo>
                      <a:pt x="704" y="648"/>
                      <a:pt x="708" y="668"/>
                      <a:pt x="708" y="636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6" name="Freeform 214"/>
              <p:cNvSpPr>
                <a:spLocks noChangeAspect="1"/>
              </p:cNvSpPr>
              <p:nvPr/>
            </p:nvSpPr>
            <p:spPr bwMode="auto">
              <a:xfrm>
                <a:off x="6381903" y="4398393"/>
                <a:ext cx="332296" cy="239596"/>
              </a:xfrm>
              <a:custGeom>
                <a:avLst/>
                <a:gdLst>
                  <a:gd name="T0" fmla="*/ 60 w 1396"/>
                  <a:gd name="T1" fmla="*/ 163 h 1033"/>
                  <a:gd name="T2" fmla="*/ 114 w 1396"/>
                  <a:gd name="T3" fmla="*/ 253 h 1033"/>
                  <a:gd name="T4" fmla="*/ 156 w 1396"/>
                  <a:gd name="T5" fmla="*/ 337 h 1033"/>
                  <a:gd name="T6" fmla="*/ 270 w 1396"/>
                  <a:gd name="T7" fmla="*/ 535 h 1033"/>
                  <a:gd name="T8" fmla="*/ 288 w 1396"/>
                  <a:gd name="T9" fmla="*/ 547 h 1033"/>
                  <a:gd name="T10" fmla="*/ 306 w 1396"/>
                  <a:gd name="T11" fmla="*/ 565 h 1033"/>
                  <a:gd name="T12" fmla="*/ 318 w 1396"/>
                  <a:gd name="T13" fmla="*/ 583 h 1033"/>
                  <a:gd name="T14" fmla="*/ 354 w 1396"/>
                  <a:gd name="T15" fmla="*/ 607 h 1033"/>
                  <a:gd name="T16" fmla="*/ 468 w 1396"/>
                  <a:gd name="T17" fmla="*/ 691 h 1033"/>
                  <a:gd name="T18" fmla="*/ 498 w 1396"/>
                  <a:gd name="T19" fmla="*/ 727 h 1033"/>
                  <a:gd name="T20" fmla="*/ 630 w 1396"/>
                  <a:gd name="T21" fmla="*/ 799 h 1033"/>
                  <a:gd name="T22" fmla="*/ 696 w 1396"/>
                  <a:gd name="T23" fmla="*/ 817 h 1033"/>
                  <a:gd name="T24" fmla="*/ 786 w 1396"/>
                  <a:gd name="T25" fmla="*/ 865 h 1033"/>
                  <a:gd name="T26" fmla="*/ 858 w 1396"/>
                  <a:gd name="T27" fmla="*/ 877 h 1033"/>
                  <a:gd name="T28" fmla="*/ 1032 w 1396"/>
                  <a:gd name="T29" fmla="*/ 943 h 1033"/>
                  <a:gd name="T30" fmla="*/ 1086 w 1396"/>
                  <a:gd name="T31" fmla="*/ 967 h 1033"/>
                  <a:gd name="T32" fmla="*/ 1278 w 1396"/>
                  <a:gd name="T33" fmla="*/ 1033 h 1033"/>
                  <a:gd name="T34" fmla="*/ 1374 w 1396"/>
                  <a:gd name="T35" fmla="*/ 1009 h 1033"/>
                  <a:gd name="T36" fmla="*/ 1386 w 1396"/>
                  <a:gd name="T37" fmla="*/ 973 h 1033"/>
                  <a:gd name="T38" fmla="*/ 1392 w 1396"/>
                  <a:gd name="T39" fmla="*/ 955 h 1033"/>
                  <a:gd name="T40" fmla="*/ 1380 w 1396"/>
                  <a:gd name="T41" fmla="*/ 871 h 1033"/>
                  <a:gd name="T42" fmla="*/ 1326 w 1396"/>
                  <a:gd name="T43" fmla="*/ 847 h 1033"/>
                  <a:gd name="T44" fmla="*/ 1206 w 1396"/>
                  <a:gd name="T45" fmla="*/ 823 h 1033"/>
                  <a:gd name="T46" fmla="*/ 1104 w 1396"/>
                  <a:gd name="T47" fmla="*/ 793 h 1033"/>
                  <a:gd name="T48" fmla="*/ 1062 w 1396"/>
                  <a:gd name="T49" fmla="*/ 769 h 1033"/>
                  <a:gd name="T50" fmla="*/ 990 w 1396"/>
                  <a:gd name="T51" fmla="*/ 751 h 1033"/>
                  <a:gd name="T52" fmla="*/ 972 w 1396"/>
                  <a:gd name="T53" fmla="*/ 745 h 1033"/>
                  <a:gd name="T54" fmla="*/ 876 w 1396"/>
                  <a:gd name="T55" fmla="*/ 655 h 1033"/>
                  <a:gd name="T56" fmla="*/ 834 w 1396"/>
                  <a:gd name="T57" fmla="*/ 583 h 1033"/>
                  <a:gd name="T58" fmla="*/ 762 w 1396"/>
                  <a:gd name="T59" fmla="*/ 439 h 1033"/>
                  <a:gd name="T60" fmla="*/ 738 w 1396"/>
                  <a:gd name="T61" fmla="*/ 403 h 1033"/>
                  <a:gd name="T62" fmla="*/ 732 w 1396"/>
                  <a:gd name="T63" fmla="*/ 385 h 1033"/>
                  <a:gd name="T64" fmla="*/ 654 w 1396"/>
                  <a:gd name="T65" fmla="*/ 295 h 1033"/>
                  <a:gd name="T66" fmla="*/ 564 w 1396"/>
                  <a:gd name="T67" fmla="*/ 223 h 1033"/>
                  <a:gd name="T68" fmla="*/ 420 w 1396"/>
                  <a:gd name="T69" fmla="*/ 121 h 1033"/>
                  <a:gd name="T70" fmla="*/ 114 w 1396"/>
                  <a:gd name="T71" fmla="*/ 1 h 1033"/>
                  <a:gd name="T72" fmla="*/ 36 w 1396"/>
                  <a:gd name="T73" fmla="*/ 7 h 1033"/>
                  <a:gd name="T74" fmla="*/ 24 w 1396"/>
                  <a:gd name="T75" fmla="*/ 25 h 1033"/>
                  <a:gd name="T76" fmla="*/ 0 w 1396"/>
                  <a:gd name="T77" fmla="*/ 109 h 1033"/>
                  <a:gd name="T78" fmla="*/ 6 w 1396"/>
                  <a:gd name="T79" fmla="*/ 145 h 1033"/>
                  <a:gd name="T80" fmla="*/ 24 w 1396"/>
                  <a:gd name="T81" fmla="*/ 151 h 1033"/>
                  <a:gd name="T82" fmla="*/ 66 w 1396"/>
                  <a:gd name="T83" fmla="*/ 175 h 1033"/>
                  <a:gd name="T84" fmla="*/ 96 w 1396"/>
                  <a:gd name="T85" fmla="*/ 115 h 1033"/>
                  <a:gd name="T86" fmla="*/ 132 w 1396"/>
                  <a:gd name="T87" fmla="*/ 103 h 1033"/>
                  <a:gd name="T88" fmla="*/ 396 w 1396"/>
                  <a:gd name="T89" fmla="*/ 151 h 1033"/>
                  <a:gd name="T90" fmla="*/ 468 w 1396"/>
                  <a:gd name="T91" fmla="*/ 187 h 1033"/>
                  <a:gd name="T92" fmla="*/ 522 w 1396"/>
                  <a:gd name="T93" fmla="*/ 223 h 1033"/>
                  <a:gd name="T94" fmla="*/ 612 w 1396"/>
                  <a:gd name="T95" fmla="*/ 301 h 1033"/>
                  <a:gd name="T96" fmla="*/ 636 w 1396"/>
                  <a:gd name="T97" fmla="*/ 331 h 1033"/>
                  <a:gd name="T98" fmla="*/ 660 w 1396"/>
                  <a:gd name="T99" fmla="*/ 361 h 1033"/>
                  <a:gd name="T100" fmla="*/ 672 w 1396"/>
                  <a:gd name="T101" fmla="*/ 379 h 1033"/>
                  <a:gd name="T102" fmla="*/ 690 w 1396"/>
                  <a:gd name="T103" fmla="*/ 391 h 1033"/>
                  <a:gd name="T104" fmla="*/ 696 w 1396"/>
                  <a:gd name="T105" fmla="*/ 409 h 1033"/>
                  <a:gd name="T106" fmla="*/ 756 w 1396"/>
                  <a:gd name="T107" fmla="*/ 481 h 1033"/>
                  <a:gd name="T108" fmla="*/ 822 w 1396"/>
                  <a:gd name="T109" fmla="*/ 589 h 1033"/>
                  <a:gd name="T110" fmla="*/ 870 w 1396"/>
                  <a:gd name="T111" fmla="*/ 649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96" h="1033">
                    <a:moveTo>
                      <a:pt x="60" y="163"/>
                    </a:moveTo>
                    <a:cubicBezTo>
                      <a:pt x="88" y="191"/>
                      <a:pt x="87" y="226"/>
                      <a:pt x="114" y="253"/>
                    </a:cubicBezTo>
                    <a:cubicBezTo>
                      <a:pt x="125" y="286"/>
                      <a:pt x="127" y="317"/>
                      <a:pt x="156" y="337"/>
                    </a:cubicBezTo>
                    <a:cubicBezTo>
                      <a:pt x="199" y="401"/>
                      <a:pt x="227" y="471"/>
                      <a:pt x="270" y="535"/>
                    </a:cubicBezTo>
                    <a:cubicBezTo>
                      <a:pt x="274" y="541"/>
                      <a:pt x="282" y="542"/>
                      <a:pt x="288" y="547"/>
                    </a:cubicBezTo>
                    <a:cubicBezTo>
                      <a:pt x="295" y="552"/>
                      <a:pt x="301" y="558"/>
                      <a:pt x="306" y="565"/>
                    </a:cubicBezTo>
                    <a:cubicBezTo>
                      <a:pt x="311" y="571"/>
                      <a:pt x="313" y="578"/>
                      <a:pt x="318" y="583"/>
                    </a:cubicBezTo>
                    <a:cubicBezTo>
                      <a:pt x="329" y="592"/>
                      <a:pt x="354" y="607"/>
                      <a:pt x="354" y="607"/>
                    </a:cubicBezTo>
                    <a:cubicBezTo>
                      <a:pt x="381" y="648"/>
                      <a:pt x="433" y="656"/>
                      <a:pt x="468" y="691"/>
                    </a:cubicBezTo>
                    <a:cubicBezTo>
                      <a:pt x="479" y="702"/>
                      <a:pt x="486" y="717"/>
                      <a:pt x="498" y="727"/>
                    </a:cubicBezTo>
                    <a:cubicBezTo>
                      <a:pt x="532" y="757"/>
                      <a:pt x="587" y="785"/>
                      <a:pt x="630" y="799"/>
                    </a:cubicBezTo>
                    <a:cubicBezTo>
                      <a:pt x="652" y="806"/>
                      <a:pt x="676" y="806"/>
                      <a:pt x="696" y="817"/>
                    </a:cubicBezTo>
                    <a:cubicBezTo>
                      <a:pt x="724" y="832"/>
                      <a:pt x="754" y="859"/>
                      <a:pt x="786" y="865"/>
                    </a:cubicBezTo>
                    <a:cubicBezTo>
                      <a:pt x="836" y="874"/>
                      <a:pt x="821" y="866"/>
                      <a:pt x="858" y="877"/>
                    </a:cubicBezTo>
                    <a:cubicBezTo>
                      <a:pt x="917" y="895"/>
                      <a:pt x="972" y="928"/>
                      <a:pt x="1032" y="943"/>
                    </a:cubicBezTo>
                    <a:cubicBezTo>
                      <a:pt x="1048" y="954"/>
                      <a:pt x="1086" y="967"/>
                      <a:pt x="1086" y="967"/>
                    </a:cubicBezTo>
                    <a:cubicBezTo>
                      <a:pt x="1132" y="1013"/>
                      <a:pt x="1216" y="1026"/>
                      <a:pt x="1278" y="1033"/>
                    </a:cubicBezTo>
                    <a:cubicBezTo>
                      <a:pt x="1324" y="1028"/>
                      <a:pt x="1340" y="1032"/>
                      <a:pt x="1374" y="1009"/>
                    </a:cubicBezTo>
                    <a:cubicBezTo>
                      <a:pt x="1378" y="997"/>
                      <a:pt x="1382" y="985"/>
                      <a:pt x="1386" y="973"/>
                    </a:cubicBezTo>
                    <a:cubicBezTo>
                      <a:pt x="1388" y="967"/>
                      <a:pt x="1392" y="955"/>
                      <a:pt x="1392" y="955"/>
                    </a:cubicBezTo>
                    <a:cubicBezTo>
                      <a:pt x="1389" y="927"/>
                      <a:pt x="1396" y="895"/>
                      <a:pt x="1380" y="871"/>
                    </a:cubicBezTo>
                    <a:cubicBezTo>
                      <a:pt x="1372" y="859"/>
                      <a:pt x="1333" y="849"/>
                      <a:pt x="1326" y="847"/>
                    </a:cubicBezTo>
                    <a:cubicBezTo>
                      <a:pt x="1287" y="834"/>
                      <a:pt x="1247" y="828"/>
                      <a:pt x="1206" y="823"/>
                    </a:cubicBezTo>
                    <a:cubicBezTo>
                      <a:pt x="1174" y="815"/>
                      <a:pt x="1134" y="808"/>
                      <a:pt x="1104" y="793"/>
                    </a:cubicBezTo>
                    <a:cubicBezTo>
                      <a:pt x="1090" y="786"/>
                      <a:pt x="1077" y="774"/>
                      <a:pt x="1062" y="769"/>
                    </a:cubicBezTo>
                    <a:cubicBezTo>
                      <a:pt x="1039" y="761"/>
                      <a:pt x="1013" y="759"/>
                      <a:pt x="990" y="751"/>
                    </a:cubicBezTo>
                    <a:cubicBezTo>
                      <a:pt x="984" y="749"/>
                      <a:pt x="972" y="745"/>
                      <a:pt x="972" y="745"/>
                    </a:cubicBezTo>
                    <a:cubicBezTo>
                      <a:pt x="948" y="709"/>
                      <a:pt x="897" y="698"/>
                      <a:pt x="876" y="655"/>
                    </a:cubicBezTo>
                    <a:cubicBezTo>
                      <a:pt x="864" y="631"/>
                      <a:pt x="842" y="608"/>
                      <a:pt x="834" y="583"/>
                    </a:cubicBezTo>
                    <a:cubicBezTo>
                      <a:pt x="819" y="537"/>
                      <a:pt x="796" y="473"/>
                      <a:pt x="762" y="439"/>
                    </a:cubicBezTo>
                    <a:cubicBezTo>
                      <a:pt x="748" y="384"/>
                      <a:pt x="768" y="441"/>
                      <a:pt x="738" y="403"/>
                    </a:cubicBezTo>
                    <a:cubicBezTo>
                      <a:pt x="734" y="398"/>
                      <a:pt x="735" y="391"/>
                      <a:pt x="732" y="385"/>
                    </a:cubicBezTo>
                    <a:cubicBezTo>
                      <a:pt x="716" y="353"/>
                      <a:pt x="683" y="315"/>
                      <a:pt x="654" y="295"/>
                    </a:cubicBezTo>
                    <a:cubicBezTo>
                      <a:pt x="632" y="262"/>
                      <a:pt x="594" y="248"/>
                      <a:pt x="564" y="223"/>
                    </a:cubicBezTo>
                    <a:cubicBezTo>
                      <a:pt x="537" y="200"/>
                      <a:pt x="455" y="133"/>
                      <a:pt x="420" y="121"/>
                    </a:cubicBezTo>
                    <a:cubicBezTo>
                      <a:pt x="334" y="56"/>
                      <a:pt x="218" y="27"/>
                      <a:pt x="114" y="1"/>
                    </a:cubicBezTo>
                    <a:cubicBezTo>
                      <a:pt x="88" y="3"/>
                      <a:pt x="61" y="0"/>
                      <a:pt x="36" y="7"/>
                    </a:cubicBezTo>
                    <a:cubicBezTo>
                      <a:pt x="29" y="9"/>
                      <a:pt x="27" y="18"/>
                      <a:pt x="24" y="25"/>
                    </a:cubicBezTo>
                    <a:cubicBezTo>
                      <a:pt x="12" y="52"/>
                      <a:pt x="6" y="81"/>
                      <a:pt x="0" y="109"/>
                    </a:cubicBezTo>
                    <a:cubicBezTo>
                      <a:pt x="2" y="121"/>
                      <a:pt x="0" y="134"/>
                      <a:pt x="6" y="145"/>
                    </a:cubicBezTo>
                    <a:cubicBezTo>
                      <a:pt x="9" y="150"/>
                      <a:pt x="18" y="149"/>
                      <a:pt x="24" y="151"/>
                    </a:cubicBezTo>
                    <a:cubicBezTo>
                      <a:pt x="45" y="160"/>
                      <a:pt x="48" y="163"/>
                      <a:pt x="66" y="175"/>
                    </a:cubicBezTo>
                    <a:cubicBezTo>
                      <a:pt x="75" y="137"/>
                      <a:pt x="67" y="158"/>
                      <a:pt x="96" y="115"/>
                    </a:cubicBezTo>
                    <a:cubicBezTo>
                      <a:pt x="103" y="104"/>
                      <a:pt x="132" y="103"/>
                      <a:pt x="132" y="103"/>
                    </a:cubicBezTo>
                    <a:cubicBezTo>
                      <a:pt x="237" y="109"/>
                      <a:pt x="301" y="119"/>
                      <a:pt x="396" y="151"/>
                    </a:cubicBezTo>
                    <a:cubicBezTo>
                      <a:pt x="421" y="159"/>
                      <a:pt x="442" y="178"/>
                      <a:pt x="468" y="187"/>
                    </a:cubicBezTo>
                    <a:cubicBezTo>
                      <a:pt x="486" y="205"/>
                      <a:pt x="503" y="207"/>
                      <a:pt x="522" y="223"/>
                    </a:cubicBezTo>
                    <a:cubicBezTo>
                      <a:pt x="553" y="248"/>
                      <a:pt x="579" y="279"/>
                      <a:pt x="612" y="301"/>
                    </a:cubicBezTo>
                    <a:cubicBezTo>
                      <a:pt x="627" y="346"/>
                      <a:pt x="605" y="292"/>
                      <a:pt x="636" y="331"/>
                    </a:cubicBezTo>
                    <a:cubicBezTo>
                      <a:pt x="669" y="372"/>
                      <a:pt x="608" y="327"/>
                      <a:pt x="660" y="361"/>
                    </a:cubicBezTo>
                    <a:cubicBezTo>
                      <a:pt x="664" y="367"/>
                      <a:pt x="667" y="374"/>
                      <a:pt x="672" y="379"/>
                    </a:cubicBezTo>
                    <a:cubicBezTo>
                      <a:pt x="677" y="384"/>
                      <a:pt x="685" y="385"/>
                      <a:pt x="690" y="391"/>
                    </a:cubicBezTo>
                    <a:cubicBezTo>
                      <a:pt x="694" y="396"/>
                      <a:pt x="692" y="404"/>
                      <a:pt x="696" y="409"/>
                    </a:cubicBezTo>
                    <a:cubicBezTo>
                      <a:pt x="713" y="434"/>
                      <a:pt x="738" y="456"/>
                      <a:pt x="756" y="481"/>
                    </a:cubicBezTo>
                    <a:cubicBezTo>
                      <a:pt x="779" y="513"/>
                      <a:pt x="793" y="570"/>
                      <a:pt x="822" y="589"/>
                    </a:cubicBezTo>
                    <a:cubicBezTo>
                      <a:pt x="836" y="610"/>
                      <a:pt x="853" y="632"/>
                      <a:pt x="870" y="649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7" name="Freeform 215"/>
              <p:cNvSpPr>
                <a:spLocks noChangeAspect="1"/>
              </p:cNvSpPr>
              <p:nvPr/>
            </p:nvSpPr>
            <p:spPr bwMode="auto">
              <a:xfrm>
                <a:off x="6510479" y="4443273"/>
                <a:ext cx="128576" cy="137014"/>
              </a:xfrm>
              <a:custGeom>
                <a:avLst/>
                <a:gdLst>
                  <a:gd name="T0" fmla="*/ 0 w 540"/>
                  <a:gd name="T1" fmla="*/ 0 h 590"/>
                  <a:gd name="T2" fmla="*/ 72 w 540"/>
                  <a:gd name="T3" fmla="*/ 6 h 590"/>
                  <a:gd name="T4" fmla="*/ 108 w 540"/>
                  <a:gd name="T5" fmla="*/ 36 h 590"/>
                  <a:gd name="T6" fmla="*/ 180 w 540"/>
                  <a:gd name="T7" fmla="*/ 66 h 590"/>
                  <a:gd name="T8" fmla="*/ 216 w 540"/>
                  <a:gd name="T9" fmla="*/ 90 h 590"/>
                  <a:gd name="T10" fmla="*/ 252 w 540"/>
                  <a:gd name="T11" fmla="*/ 114 h 590"/>
                  <a:gd name="T12" fmla="*/ 294 w 540"/>
                  <a:gd name="T13" fmla="*/ 162 h 590"/>
                  <a:gd name="T14" fmla="*/ 318 w 540"/>
                  <a:gd name="T15" fmla="*/ 192 h 590"/>
                  <a:gd name="T16" fmla="*/ 336 w 540"/>
                  <a:gd name="T17" fmla="*/ 246 h 590"/>
                  <a:gd name="T18" fmla="*/ 378 w 540"/>
                  <a:gd name="T19" fmla="*/ 336 h 590"/>
                  <a:gd name="T20" fmla="*/ 420 w 540"/>
                  <a:gd name="T21" fmla="*/ 432 h 590"/>
                  <a:gd name="T22" fmla="*/ 444 w 540"/>
                  <a:gd name="T23" fmla="*/ 468 h 590"/>
                  <a:gd name="T24" fmla="*/ 450 w 540"/>
                  <a:gd name="T25" fmla="*/ 486 h 590"/>
                  <a:gd name="T26" fmla="*/ 510 w 540"/>
                  <a:gd name="T27" fmla="*/ 552 h 590"/>
                  <a:gd name="T28" fmla="*/ 540 w 540"/>
                  <a:gd name="T29" fmla="*/ 588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0" h="590">
                    <a:moveTo>
                      <a:pt x="0" y="0"/>
                    </a:moveTo>
                    <a:cubicBezTo>
                      <a:pt x="24" y="2"/>
                      <a:pt x="48" y="1"/>
                      <a:pt x="72" y="6"/>
                    </a:cubicBezTo>
                    <a:cubicBezTo>
                      <a:pt x="89" y="9"/>
                      <a:pt x="95" y="29"/>
                      <a:pt x="108" y="36"/>
                    </a:cubicBezTo>
                    <a:cubicBezTo>
                      <a:pt x="124" y="45"/>
                      <a:pt x="162" y="60"/>
                      <a:pt x="180" y="66"/>
                    </a:cubicBezTo>
                    <a:cubicBezTo>
                      <a:pt x="220" y="106"/>
                      <a:pt x="177" y="68"/>
                      <a:pt x="216" y="90"/>
                    </a:cubicBezTo>
                    <a:cubicBezTo>
                      <a:pt x="229" y="97"/>
                      <a:pt x="252" y="114"/>
                      <a:pt x="252" y="114"/>
                    </a:cubicBezTo>
                    <a:cubicBezTo>
                      <a:pt x="280" y="156"/>
                      <a:pt x="264" y="142"/>
                      <a:pt x="294" y="162"/>
                    </a:cubicBezTo>
                    <a:cubicBezTo>
                      <a:pt x="316" y="228"/>
                      <a:pt x="279" y="130"/>
                      <a:pt x="318" y="192"/>
                    </a:cubicBezTo>
                    <a:cubicBezTo>
                      <a:pt x="318" y="192"/>
                      <a:pt x="333" y="237"/>
                      <a:pt x="336" y="246"/>
                    </a:cubicBezTo>
                    <a:cubicBezTo>
                      <a:pt x="346" y="277"/>
                      <a:pt x="367" y="304"/>
                      <a:pt x="378" y="336"/>
                    </a:cubicBezTo>
                    <a:cubicBezTo>
                      <a:pt x="389" y="370"/>
                      <a:pt x="390" y="412"/>
                      <a:pt x="420" y="432"/>
                    </a:cubicBezTo>
                    <a:cubicBezTo>
                      <a:pt x="434" y="475"/>
                      <a:pt x="414" y="423"/>
                      <a:pt x="444" y="468"/>
                    </a:cubicBezTo>
                    <a:cubicBezTo>
                      <a:pt x="448" y="473"/>
                      <a:pt x="447" y="480"/>
                      <a:pt x="450" y="486"/>
                    </a:cubicBezTo>
                    <a:cubicBezTo>
                      <a:pt x="467" y="516"/>
                      <a:pt x="482" y="534"/>
                      <a:pt x="510" y="552"/>
                    </a:cubicBezTo>
                    <a:cubicBezTo>
                      <a:pt x="535" y="590"/>
                      <a:pt x="520" y="588"/>
                      <a:pt x="540" y="58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8" name="Freeform 216"/>
              <p:cNvSpPr>
                <a:spLocks noChangeAspect="1"/>
              </p:cNvSpPr>
              <p:nvPr/>
            </p:nvSpPr>
            <p:spPr bwMode="auto">
              <a:xfrm>
                <a:off x="6650521" y="4443273"/>
                <a:ext cx="146386" cy="160759"/>
              </a:xfrm>
              <a:custGeom>
                <a:avLst/>
                <a:gdLst>
                  <a:gd name="T0" fmla="*/ 251 w 613"/>
                  <a:gd name="T1" fmla="*/ 684 h 693"/>
                  <a:gd name="T2" fmla="*/ 389 w 613"/>
                  <a:gd name="T3" fmla="*/ 648 h 693"/>
                  <a:gd name="T4" fmla="*/ 395 w 613"/>
                  <a:gd name="T5" fmla="*/ 630 h 693"/>
                  <a:gd name="T6" fmla="*/ 413 w 613"/>
                  <a:gd name="T7" fmla="*/ 618 h 693"/>
                  <a:gd name="T8" fmla="*/ 425 w 613"/>
                  <a:gd name="T9" fmla="*/ 582 h 693"/>
                  <a:gd name="T10" fmla="*/ 437 w 613"/>
                  <a:gd name="T11" fmla="*/ 546 h 693"/>
                  <a:gd name="T12" fmla="*/ 425 w 613"/>
                  <a:gd name="T13" fmla="*/ 480 h 693"/>
                  <a:gd name="T14" fmla="*/ 389 w 613"/>
                  <a:gd name="T15" fmla="*/ 426 h 693"/>
                  <a:gd name="T16" fmla="*/ 377 w 613"/>
                  <a:gd name="T17" fmla="*/ 390 h 693"/>
                  <a:gd name="T18" fmla="*/ 371 w 613"/>
                  <a:gd name="T19" fmla="*/ 372 h 693"/>
                  <a:gd name="T20" fmla="*/ 347 w 613"/>
                  <a:gd name="T21" fmla="*/ 198 h 693"/>
                  <a:gd name="T22" fmla="*/ 299 w 613"/>
                  <a:gd name="T23" fmla="*/ 168 h 693"/>
                  <a:gd name="T24" fmla="*/ 119 w 613"/>
                  <a:gd name="T25" fmla="*/ 138 h 693"/>
                  <a:gd name="T26" fmla="*/ 11 w 613"/>
                  <a:gd name="T27" fmla="*/ 90 h 693"/>
                  <a:gd name="T28" fmla="*/ 23 w 613"/>
                  <a:gd name="T29" fmla="*/ 0 h 693"/>
                  <a:gd name="T30" fmla="*/ 131 w 613"/>
                  <a:gd name="T31" fmla="*/ 30 h 693"/>
                  <a:gd name="T32" fmla="*/ 305 w 613"/>
                  <a:gd name="T33" fmla="*/ 84 h 693"/>
                  <a:gd name="T34" fmla="*/ 359 w 613"/>
                  <a:gd name="T35" fmla="*/ 102 h 693"/>
                  <a:gd name="T36" fmla="*/ 377 w 613"/>
                  <a:gd name="T37" fmla="*/ 108 h 693"/>
                  <a:gd name="T38" fmla="*/ 401 w 613"/>
                  <a:gd name="T39" fmla="*/ 138 h 693"/>
                  <a:gd name="T40" fmla="*/ 425 w 613"/>
                  <a:gd name="T41" fmla="*/ 192 h 693"/>
                  <a:gd name="T42" fmla="*/ 467 w 613"/>
                  <a:gd name="T43" fmla="*/ 348 h 693"/>
                  <a:gd name="T44" fmla="*/ 473 w 613"/>
                  <a:gd name="T45" fmla="*/ 396 h 693"/>
                  <a:gd name="T46" fmla="*/ 479 w 613"/>
                  <a:gd name="T47" fmla="*/ 354 h 693"/>
                  <a:gd name="T48" fmla="*/ 491 w 613"/>
                  <a:gd name="T49" fmla="*/ 306 h 693"/>
                  <a:gd name="T50" fmla="*/ 539 w 613"/>
                  <a:gd name="T51" fmla="*/ 150 h 693"/>
                  <a:gd name="T52" fmla="*/ 581 w 613"/>
                  <a:gd name="T53" fmla="*/ 144 h 693"/>
                  <a:gd name="T54" fmla="*/ 593 w 613"/>
                  <a:gd name="T55" fmla="*/ 198 h 693"/>
                  <a:gd name="T56" fmla="*/ 575 w 613"/>
                  <a:gd name="T57" fmla="*/ 234 h 693"/>
                  <a:gd name="T58" fmla="*/ 545 w 613"/>
                  <a:gd name="T59" fmla="*/ 330 h 693"/>
                  <a:gd name="T60" fmla="*/ 521 w 613"/>
                  <a:gd name="T61" fmla="*/ 480 h 693"/>
                  <a:gd name="T62" fmla="*/ 497 w 613"/>
                  <a:gd name="T63" fmla="*/ 510 h 693"/>
                  <a:gd name="T64" fmla="*/ 437 w 613"/>
                  <a:gd name="T65" fmla="*/ 51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3" h="693">
                    <a:moveTo>
                      <a:pt x="251" y="684"/>
                    </a:moveTo>
                    <a:cubicBezTo>
                      <a:pt x="408" y="675"/>
                      <a:pt x="321" y="693"/>
                      <a:pt x="389" y="648"/>
                    </a:cubicBezTo>
                    <a:cubicBezTo>
                      <a:pt x="391" y="642"/>
                      <a:pt x="391" y="635"/>
                      <a:pt x="395" y="630"/>
                    </a:cubicBezTo>
                    <a:cubicBezTo>
                      <a:pt x="400" y="624"/>
                      <a:pt x="409" y="624"/>
                      <a:pt x="413" y="618"/>
                    </a:cubicBezTo>
                    <a:cubicBezTo>
                      <a:pt x="420" y="607"/>
                      <a:pt x="421" y="594"/>
                      <a:pt x="425" y="582"/>
                    </a:cubicBezTo>
                    <a:cubicBezTo>
                      <a:pt x="429" y="570"/>
                      <a:pt x="437" y="546"/>
                      <a:pt x="437" y="546"/>
                    </a:cubicBezTo>
                    <a:cubicBezTo>
                      <a:pt x="436" y="536"/>
                      <a:pt x="434" y="496"/>
                      <a:pt x="425" y="480"/>
                    </a:cubicBezTo>
                    <a:cubicBezTo>
                      <a:pt x="414" y="461"/>
                      <a:pt x="396" y="447"/>
                      <a:pt x="389" y="426"/>
                    </a:cubicBezTo>
                    <a:cubicBezTo>
                      <a:pt x="385" y="414"/>
                      <a:pt x="381" y="402"/>
                      <a:pt x="377" y="390"/>
                    </a:cubicBezTo>
                    <a:cubicBezTo>
                      <a:pt x="375" y="384"/>
                      <a:pt x="371" y="372"/>
                      <a:pt x="371" y="372"/>
                    </a:cubicBezTo>
                    <a:cubicBezTo>
                      <a:pt x="365" y="317"/>
                      <a:pt x="372" y="248"/>
                      <a:pt x="347" y="198"/>
                    </a:cubicBezTo>
                    <a:cubicBezTo>
                      <a:pt x="334" y="171"/>
                      <a:pt x="332" y="179"/>
                      <a:pt x="299" y="168"/>
                    </a:cubicBezTo>
                    <a:cubicBezTo>
                      <a:pt x="238" y="148"/>
                      <a:pt x="184" y="142"/>
                      <a:pt x="119" y="138"/>
                    </a:cubicBezTo>
                    <a:cubicBezTo>
                      <a:pt x="82" y="126"/>
                      <a:pt x="44" y="112"/>
                      <a:pt x="11" y="90"/>
                    </a:cubicBezTo>
                    <a:cubicBezTo>
                      <a:pt x="0" y="58"/>
                      <a:pt x="4" y="28"/>
                      <a:pt x="23" y="0"/>
                    </a:cubicBezTo>
                    <a:cubicBezTo>
                      <a:pt x="67" y="11"/>
                      <a:pt x="80" y="24"/>
                      <a:pt x="131" y="30"/>
                    </a:cubicBezTo>
                    <a:cubicBezTo>
                      <a:pt x="189" y="49"/>
                      <a:pt x="248" y="65"/>
                      <a:pt x="305" y="84"/>
                    </a:cubicBezTo>
                    <a:cubicBezTo>
                      <a:pt x="323" y="90"/>
                      <a:pt x="341" y="96"/>
                      <a:pt x="359" y="102"/>
                    </a:cubicBezTo>
                    <a:cubicBezTo>
                      <a:pt x="365" y="104"/>
                      <a:pt x="377" y="108"/>
                      <a:pt x="377" y="108"/>
                    </a:cubicBezTo>
                    <a:cubicBezTo>
                      <a:pt x="399" y="174"/>
                      <a:pt x="362" y="76"/>
                      <a:pt x="401" y="138"/>
                    </a:cubicBezTo>
                    <a:cubicBezTo>
                      <a:pt x="411" y="155"/>
                      <a:pt x="417" y="174"/>
                      <a:pt x="425" y="192"/>
                    </a:cubicBezTo>
                    <a:cubicBezTo>
                      <a:pt x="447" y="243"/>
                      <a:pt x="450" y="296"/>
                      <a:pt x="467" y="348"/>
                    </a:cubicBezTo>
                    <a:cubicBezTo>
                      <a:pt x="469" y="364"/>
                      <a:pt x="459" y="389"/>
                      <a:pt x="473" y="396"/>
                    </a:cubicBezTo>
                    <a:cubicBezTo>
                      <a:pt x="486" y="402"/>
                      <a:pt x="477" y="368"/>
                      <a:pt x="479" y="354"/>
                    </a:cubicBezTo>
                    <a:cubicBezTo>
                      <a:pt x="486" y="310"/>
                      <a:pt x="482" y="338"/>
                      <a:pt x="491" y="306"/>
                    </a:cubicBezTo>
                    <a:cubicBezTo>
                      <a:pt x="499" y="278"/>
                      <a:pt x="497" y="163"/>
                      <a:pt x="539" y="150"/>
                    </a:cubicBezTo>
                    <a:cubicBezTo>
                      <a:pt x="553" y="146"/>
                      <a:pt x="567" y="146"/>
                      <a:pt x="581" y="144"/>
                    </a:cubicBezTo>
                    <a:cubicBezTo>
                      <a:pt x="613" y="155"/>
                      <a:pt x="603" y="145"/>
                      <a:pt x="593" y="198"/>
                    </a:cubicBezTo>
                    <a:cubicBezTo>
                      <a:pt x="588" y="226"/>
                      <a:pt x="587" y="207"/>
                      <a:pt x="575" y="234"/>
                    </a:cubicBezTo>
                    <a:cubicBezTo>
                      <a:pt x="562" y="264"/>
                      <a:pt x="553" y="298"/>
                      <a:pt x="545" y="330"/>
                    </a:cubicBezTo>
                    <a:cubicBezTo>
                      <a:pt x="541" y="385"/>
                      <a:pt x="534" y="428"/>
                      <a:pt x="521" y="480"/>
                    </a:cubicBezTo>
                    <a:cubicBezTo>
                      <a:pt x="518" y="494"/>
                      <a:pt x="515" y="507"/>
                      <a:pt x="497" y="510"/>
                    </a:cubicBezTo>
                    <a:cubicBezTo>
                      <a:pt x="477" y="513"/>
                      <a:pt x="457" y="510"/>
                      <a:pt x="437" y="51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9" name="Freeform 217"/>
              <p:cNvSpPr>
                <a:spLocks noChangeAspect="1"/>
              </p:cNvSpPr>
              <p:nvPr/>
            </p:nvSpPr>
            <p:spPr bwMode="auto">
              <a:xfrm>
                <a:off x="6503159" y="4433537"/>
                <a:ext cx="233241" cy="91897"/>
              </a:xfrm>
              <a:custGeom>
                <a:avLst/>
                <a:gdLst>
                  <a:gd name="T0" fmla="*/ 0 w 978"/>
                  <a:gd name="T1" fmla="*/ 24 h 396"/>
                  <a:gd name="T2" fmla="*/ 150 w 978"/>
                  <a:gd name="T3" fmla="*/ 0 h 396"/>
                  <a:gd name="T4" fmla="*/ 330 w 978"/>
                  <a:gd name="T5" fmla="*/ 6 h 396"/>
                  <a:gd name="T6" fmla="*/ 396 w 978"/>
                  <a:gd name="T7" fmla="*/ 24 h 396"/>
                  <a:gd name="T8" fmla="*/ 414 w 978"/>
                  <a:gd name="T9" fmla="*/ 30 h 396"/>
                  <a:gd name="T10" fmla="*/ 456 w 978"/>
                  <a:gd name="T11" fmla="*/ 54 h 396"/>
                  <a:gd name="T12" fmla="*/ 528 w 978"/>
                  <a:gd name="T13" fmla="*/ 96 h 396"/>
                  <a:gd name="T14" fmla="*/ 588 w 978"/>
                  <a:gd name="T15" fmla="*/ 144 h 396"/>
                  <a:gd name="T16" fmla="*/ 642 w 978"/>
                  <a:gd name="T17" fmla="*/ 186 h 396"/>
                  <a:gd name="T18" fmla="*/ 762 w 978"/>
                  <a:gd name="T19" fmla="*/ 240 h 396"/>
                  <a:gd name="T20" fmla="*/ 816 w 978"/>
                  <a:gd name="T21" fmla="*/ 264 h 396"/>
                  <a:gd name="T22" fmla="*/ 888 w 978"/>
                  <a:gd name="T23" fmla="*/ 312 h 396"/>
                  <a:gd name="T24" fmla="*/ 972 w 978"/>
                  <a:gd name="T25" fmla="*/ 378 h 396"/>
                  <a:gd name="T26" fmla="*/ 978 w 978"/>
                  <a:gd name="T27" fmla="*/ 396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78" h="396">
                    <a:moveTo>
                      <a:pt x="0" y="24"/>
                    </a:moveTo>
                    <a:cubicBezTo>
                      <a:pt x="53" y="19"/>
                      <a:pt x="99" y="10"/>
                      <a:pt x="150" y="0"/>
                    </a:cubicBezTo>
                    <a:cubicBezTo>
                      <a:pt x="210" y="2"/>
                      <a:pt x="270" y="3"/>
                      <a:pt x="330" y="6"/>
                    </a:cubicBezTo>
                    <a:cubicBezTo>
                      <a:pt x="350" y="7"/>
                      <a:pt x="378" y="18"/>
                      <a:pt x="396" y="24"/>
                    </a:cubicBezTo>
                    <a:cubicBezTo>
                      <a:pt x="402" y="26"/>
                      <a:pt x="414" y="30"/>
                      <a:pt x="414" y="30"/>
                    </a:cubicBezTo>
                    <a:cubicBezTo>
                      <a:pt x="493" y="89"/>
                      <a:pt x="397" y="21"/>
                      <a:pt x="456" y="54"/>
                    </a:cubicBezTo>
                    <a:cubicBezTo>
                      <a:pt x="483" y="69"/>
                      <a:pt x="500" y="87"/>
                      <a:pt x="528" y="96"/>
                    </a:cubicBezTo>
                    <a:cubicBezTo>
                      <a:pt x="538" y="127"/>
                      <a:pt x="562" y="118"/>
                      <a:pt x="588" y="144"/>
                    </a:cubicBezTo>
                    <a:cubicBezTo>
                      <a:pt x="628" y="184"/>
                      <a:pt x="608" y="175"/>
                      <a:pt x="642" y="186"/>
                    </a:cubicBezTo>
                    <a:cubicBezTo>
                      <a:pt x="670" y="227"/>
                      <a:pt x="724" y="215"/>
                      <a:pt x="762" y="240"/>
                    </a:cubicBezTo>
                    <a:cubicBezTo>
                      <a:pt x="778" y="251"/>
                      <a:pt x="816" y="264"/>
                      <a:pt x="816" y="264"/>
                    </a:cubicBezTo>
                    <a:cubicBezTo>
                      <a:pt x="833" y="281"/>
                      <a:pt x="865" y="304"/>
                      <a:pt x="888" y="312"/>
                    </a:cubicBezTo>
                    <a:cubicBezTo>
                      <a:pt x="907" y="341"/>
                      <a:pt x="939" y="367"/>
                      <a:pt x="972" y="378"/>
                    </a:cubicBezTo>
                    <a:cubicBezTo>
                      <a:pt x="974" y="384"/>
                      <a:pt x="978" y="396"/>
                      <a:pt x="978" y="396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0" name="Freeform 218"/>
              <p:cNvSpPr>
                <a:spLocks noChangeAspect="1"/>
              </p:cNvSpPr>
              <p:nvPr/>
            </p:nvSpPr>
            <p:spPr bwMode="auto">
              <a:xfrm>
                <a:off x="6793491" y="4477942"/>
                <a:ext cx="90027" cy="13773"/>
              </a:xfrm>
              <a:custGeom>
                <a:avLst/>
                <a:gdLst>
                  <a:gd name="T0" fmla="*/ 0 w 378"/>
                  <a:gd name="T1" fmla="*/ 6 h 60"/>
                  <a:gd name="T2" fmla="*/ 228 w 378"/>
                  <a:gd name="T3" fmla="*/ 18 h 60"/>
                  <a:gd name="T4" fmla="*/ 378 w 378"/>
                  <a:gd name="T5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78" h="60">
                    <a:moveTo>
                      <a:pt x="0" y="6"/>
                    </a:moveTo>
                    <a:cubicBezTo>
                      <a:pt x="24" y="7"/>
                      <a:pt x="162" y="0"/>
                      <a:pt x="228" y="18"/>
                    </a:cubicBezTo>
                    <a:cubicBezTo>
                      <a:pt x="269" y="29"/>
                      <a:pt x="341" y="60"/>
                      <a:pt x="378" y="6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1" name="Freeform 219"/>
              <p:cNvSpPr>
                <a:spLocks noChangeAspect="1"/>
              </p:cNvSpPr>
              <p:nvPr/>
            </p:nvSpPr>
            <p:spPr bwMode="auto">
              <a:xfrm>
                <a:off x="6631979" y="4398631"/>
                <a:ext cx="305947" cy="112555"/>
              </a:xfrm>
              <a:custGeom>
                <a:avLst/>
                <a:gdLst>
                  <a:gd name="T0" fmla="*/ 1038 w 1284"/>
                  <a:gd name="T1" fmla="*/ 402 h 486"/>
                  <a:gd name="T2" fmla="*/ 1134 w 1284"/>
                  <a:gd name="T3" fmla="*/ 432 h 486"/>
                  <a:gd name="T4" fmla="*/ 1188 w 1284"/>
                  <a:gd name="T5" fmla="*/ 450 h 486"/>
                  <a:gd name="T6" fmla="*/ 1224 w 1284"/>
                  <a:gd name="T7" fmla="*/ 474 h 486"/>
                  <a:gd name="T8" fmla="*/ 1242 w 1284"/>
                  <a:gd name="T9" fmla="*/ 486 h 486"/>
                  <a:gd name="T10" fmla="*/ 1254 w 1284"/>
                  <a:gd name="T11" fmla="*/ 384 h 486"/>
                  <a:gd name="T12" fmla="*/ 1140 w 1284"/>
                  <a:gd name="T13" fmla="*/ 312 h 486"/>
                  <a:gd name="T14" fmla="*/ 1050 w 1284"/>
                  <a:gd name="T15" fmla="*/ 294 h 486"/>
                  <a:gd name="T16" fmla="*/ 930 w 1284"/>
                  <a:gd name="T17" fmla="*/ 252 h 486"/>
                  <a:gd name="T18" fmla="*/ 786 w 1284"/>
                  <a:gd name="T19" fmla="*/ 228 h 486"/>
                  <a:gd name="T20" fmla="*/ 588 w 1284"/>
                  <a:gd name="T21" fmla="*/ 168 h 486"/>
                  <a:gd name="T22" fmla="*/ 570 w 1284"/>
                  <a:gd name="T23" fmla="*/ 156 h 486"/>
                  <a:gd name="T24" fmla="*/ 564 w 1284"/>
                  <a:gd name="T25" fmla="*/ 138 h 486"/>
                  <a:gd name="T26" fmla="*/ 528 w 1284"/>
                  <a:gd name="T27" fmla="*/ 114 h 486"/>
                  <a:gd name="T28" fmla="*/ 354 w 1284"/>
                  <a:gd name="T29" fmla="*/ 54 h 486"/>
                  <a:gd name="T30" fmla="*/ 138 w 1284"/>
                  <a:gd name="T31" fmla="*/ 12 h 486"/>
                  <a:gd name="T32" fmla="*/ 54 w 1284"/>
                  <a:gd name="T33" fmla="*/ 12 h 486"/>
                  <a:gd name="T34" fmla="*/ 18 w 1284"/>
                  <a:gd name="T35" fmla="*/ 24 h 486"/>
                  <a:gd name="T36" fmla="*/ 0 w 1284"/>
                  <a:gd name="T37" fmla="*/ 30 h 486"/>
                  <a:gd name="T38" fmla="*/ 6 w 1284"/>
                  <a:gd name="T39" fmla="*/ 66 h 486"/>
                  <a:gd name="T40" fmla="*/ 84 w 1284"/>
                  <a:gd name="T41" fmla="*/ 90 h 486"/>
                  <a:gd name="T42" fmla="*/ 252 w 1284"/>
                  <a:gd name="T43" fmla="*/ 144 h 486"/>
                  <a:gd name="T44" fmla="*/ 348 w 1284"/>
                  <a:gd name="T45" fmla="*/ 174 h 486"/>
                  <a:gd name="T46" fmla="*/ 432 w 1284"/>
                  <a:gd name="T47" fmla="*/ 216 h 486"/>
                  <a:gd name="T48" fmla="*/ 522 w 1284"/>
                  <a:gd name="T49" fmla="*/ 270 h 486"/>
                  <a:gd name="T50" fmla="*/ 552 w 1284"/>
                  <a:gd name="T51" fmla="*/ 300 h 486"/>
                  <a:gd name="T52" fmla="*/ 606 w 1284"/>
                  <a:gd name="T53" fmla="*/ 330 h 486"/>
                  <a:gd name="T54" fmla="*/ 678 w 1284"/>
                  <a:gd name="T55" fmla="*/ 348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84" h="486">
                    <a:moveTo>
                      <a:pt x="1038" y="402"/>
                    </a:moveTo>
                    <a:cubicBezTo>
                      <a:pt x="1077" y="408"/>
                      <a:pt x="1101" y="417"/>
                      <a:pt x="1134" y="432"/>
                    </a:cubicBezTo>
                    <a:cubicBezTo>
                      <a:pt x="1151" y="440"/>
                      <a:pt x="1172" y="439"/>
                      <a:pt x="1188" y="450"/>
                    </a:cubicBezTo>
                    <a:cubicBezTo>
                      <a:pt x="1200" y="458"/>
                      <a:pt x="1212" y="466"/>
                      <a:pt x="1224" y="474"/>
                    </a:cubicBezTo>
                    <a:cubicBezTo>
                      <a:pt x="1230" y="478"/>
                      <a:pt x="1242" y="486"/>
                      <a:pt x="1242" y="486"/>
                    </a:cubicBezTo>
                    <a:cubicBezTo>
                      <a:pt x="1284" y="458"/>
                      <a:pt x="1265" y="479"/>
                      <a:pt x="1254" y="384"/>
                    </a:cubicBezTo>
                    <a:cubicBezTo>
                      <a:pt x="1247" y="321"/>
                      <a:pt x="1192" y="319"/>
                      <a:pt x="1140" y="312"/>
                    </a:cubicBezTo>
                    <a:cubicBezTo>
                      <a:pt x="1087" y="294"/>
                      <a:pt x="1117" y="301"/>
                      <a:pt x="1050" y="294"/>
                    </a:cubicBezTo>
                    <a:cubicBezTo>
                      <a:pt x="993" y="256"/>
                      <a:pt x="1005" y="259"/>
                      <a:pt x="930" y="252"/>
                    </a:cubicBezTo>
                    <a:cubicBezTo>
                      <a:pt x="867" y="231"/>
                      <a:pt x="866" y="233"/>
                      <a:pt x="786" y="228"/>
                    </a:cubicBezTo>
                    <a:cubicBezTo>
                      <a:pt x="721" y="206"/>
                      <a:pt x="655" y="181"/>
                      <a:pt x="588" y="168"/>
                    </a:cubicBezTo>
                    <a:cubicBezTo>
                      <a:pt x="582" y="164"/>
                      <a:pt x="575" y="162"/>
                      <a:pt x="570" y="156"/>
                    </a:cubicBezTo>
                    <a:cubicBezTo>
                      <a:pt x="566" y="151"/>
                      <a:pt x="568" y="142"/>
                      <a:pt x="564" y="138"/>
                    </a:cubicBezTo>
                    <a:cubicBezTo>
                      <a:pt x="554" y="128"/>
                      <a:pt x="540" y="122"/>
                      <a:pt x="528" y="114"/>
                    </a:cubicBezTo>
                    <a:cubicBezTo>
                      <a:pt x="455" y="65"/>
                      <a:pt x="450" y="62"/>
                      <a:pt x="354" y="54"/>
                    </a:cubicBezTo>
                    <a:cubicBezTo>
                      <a:pt x="300" y="0"/>
                      <a:pt x="204" y="15"/>
                      <a:pt x="138" y="12"/>
                    </a:cubicBezTo>
                    <a:cubicBezTo>
                      <a:pt x="90" y="7"/>
                      <a:pt x="93" y="1"/>
                      <a:pt x="54" y="12"/>
                    </a:cubicBezTo>
                    <a:cubicBezTo>
                      <a:pt x="42" y="15"/>
                      <a:pt x="30" y="20"/>
                      <a:pt x="18" y="24"/>
                    </a:cubicBezTo>
                    <a:cubicBezTo>
                      <a:pt x="12" y="26"/>
                      <a:pt x="0" y="30"/>
                      <a:pt x="0" y="30"/>
                    </a:cubicBezTo>
                    <a:cubicBezTo>
                      <a:pt x="2" y="42"/>
                      <a:pt x="0" y="55"/>
                      <a:pt x="6" y="66"/>
                    </a:cubicBezTo>
                    <a:cubicBezTo>
                      <a:pt x="7" y="68"/>
                      <a:pt x="81" y="88"/>
                      <a:pt x="84" y="90"/>
                    </a:cubicBezTo>
                    <a:cubicBezTo>
                      <a:pt x="137" y="125"/>
                      <a:pt x="189" y="136"/>
                      <a:pt x="252" y="144"/>
                    </a:cubicBezTo>
                    <a:cubicBezTo>
                      <a:pt x="284" y="155"/>
                      <a:pt x="316" y="163"/>
                      <a:pt x="348" y="174"/>
                    </a:cubicBezTo>
                    <a:cubicBezTo>
                      <a:pt x="367" y="203"/>
                      <a:pt x="398" y="210"/>
                      <a:pt x="432" y="216"/>
                    </a:cubicBezTo>
                    <a:cubicBezTo>
                      <a:pt x="455" y="251"/>
                      <a:pt x="484" y="260"/>
                      <a:pt x="522" y="270"/>
                    </a:cubicBezTo>
                    <a:cubicBezTo>
                      <a:pt x="570" y="302"/>
                      <a:pt x="512" y="260"/>
                      <a:pt x="552" y="300"/>
                    </a:cubicBezTo>
                    <a:cubicBezTo>
                      <a:pt x="564" y="312"/>
                      <a:pt x="591" y="322"/>
                      <a:pt x="606" y="330"/>
                    </a:cubicBezTo>
                    <a:cubicBezTo>
                      <a:pt x="629" y="341"/>
                      <a:pt x="655" y="337"/>
                      <a:pt x="678" y="34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2" name="Freeform 220"/>
              <p:cNvSpPr>
                <a:spLocks noChangeAspect="1"/>
              </p:cNvSpPr>
              <p:nvPr/>
            </p:nvSpPr>
            <p:spPr bwMode="auto">
              <a:xfrm>
                <a:off x="6658572" y="4402905"/>
                <a:ext cx="4879" cy="20897"/>
              </a:xfrm>
              <a:custGeom>
                <a:avLst/>
                <a:gdLst>
                  <a:gd name="T0" fmla="*/ 20 w 20"/>
                  <a:gd name="T1" fmla="*/ 0 h 90"/>
                  <a:gd name="T2" fmla="*/ 2 w 20"/>
                  <a:gd name="T3" fmla="*/ 36 h 90"/>
                  <a:gd name="T4" fmla="*/ 8 w 20"/>
                  <a:gd name="T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90">
                    <a:moveTo>
                      <a:pt x="20" y="0"/>
                    </a:moveTo>
                    <a:cubicBezTo>
                      <a:pt x="16" y="13"/>
                      <a:pt x="3" y="23"/>
                      <a:pt x="2" y="36"/>
                    </a:cubicBezTo>
                    <a:cubicBezTo>
                      <a:pt x="0" y="54"/>
                      <a:pt x="8" y="72"/>
                      <a:pt x="8" y="9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3" name="Freeform 221"/>
              <p:cNvSpPr>
                <a:spLocks noChangeAspect="1"/>
              </p:cNvSpPr>
              <p:nvPr/>
            </p:nvSpPr>
            <p:spPr bwMode="auto">
              <a:xfrm>
                <a:off x="6682726" y="4402905"/>
                <a:ext cx="10491" cy="27545"/>
              </a:xfrm>
              <a:custGeom>
                <a:avLst/>
                <a:gdLst>
                  <a:gd name="T0" fmla="*/ 45 w 45"/>
                  <a:gd name="T1" fmla="*/ 0 h 120"/>
                  <a:gd name="T2" fmla="*/ 3 w 45"/>
                  <a:gd name="T3" fmla="*/ 66 h 120"/>
                  <a:gd name="T4" fmla="*/ 3 w 45"/>
                  <a:gd name="T5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120">
                    <a:moveTo>
                      <a:pt x="45" y="0"/>
                    </a:moveTo>
                    <a:cubicBezTo>
                      <a:pt x="37" y="25"/>
                      <a:pt x="8" y="38"/>
                      <a:pt x="3" y="66"/>
                    </a:cubicBezTo>
                    <a:cubicBezTo>
                      <a:pt x="0" y="84"/>
                      <a:pt x="3" y="102"/>
                      <a:pt x="3" y="12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4" name="Freeform 222"/>
              <p:cNvSpPr>
                <a:spLocks noChangeAspect="1"/>
              </p:cNvSpPr>
              <p:nvPr/>
            </p:nvSpPr>
            <p:spPr bwMode="auto">
              <a:xfrm>
                <a:off x="6710539" y="4414066"/>
                <a:ext cx="7075" cy="22084"/>
              </a:xfrm>
              <a:custGeom>
                <a:avLst/>
                <a:gdLst>
                  <a:gd name="T0" fmla="*/ 30 w 30"/>
                  <a:gd name="T1" fmla="*/ 0 h 96"/>
                  <a:gd name="T2" fmla="*/ 0 w 30"/>
                  <a:gd name="T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0" h="96">
                    <a:moveTo>
                      <a:pt x="30" y="0"/>
                    </a:moveTo>
                    <a:cubicBezTo>
                      <a:pt x="10" y="30"/>
                      <a:pt x="0" y="61"/>
                      <a:pt x="0" y="96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5" name="Freeform 223"/>
              <p:cNvSpPr>
                <a:spLocks noChangeAspect="1"/>
              </p:cNvSpPr>
              <p:nvPr/>
            </p:nvSpPr>
            <p:spPr bwMode="auto">
              <a:xfrm>
                <a:off x="6733229" y="4429263"/>
                <a:ext cx="17322" cy="18522"/>
              </a:xfrm>
              <a:custGeom>
                <a:avLst/>
                <a:gdLst>
                  <a:gd name="T0" fmla="*/ 73 w 73"/>
                  <a:gd name="T1" fmla="*/ 0 h 80"/>
                  <a:gd name="T2" fmla="*/ 13 w 73"/>
                  <a:gd name="T3" fmla="*/ 60 h 80"/>
                  <a:gd name="T4" fmla="*/ 1 w 73"/>
                  <a:gd name="T5" fmla="*/ 7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3" h="80">
                    <a:moveTo>
                      <a:pt x="73" y="0"/>
                    </a:moveTo>
                    <a:cubicBezTo>
                      <a:pt x="41" y="11"/>
                      <a:pt x="32" y="32"/>
                      <a:pt x="13" y="60"/>
                    </a:cubicBezTo>
                    <a:cubicBezTo>
                      <a:pt x="0" y="80"/>
                      <a:pt x="15" y="78"/>
                      <a:pt x="1" y="7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6" name="Freeform 224"/>
              <p:cNvSpPr>
                <a:spLocks noChangeAspect="1"/>
              </p:cNvSpPr>
              <p:nvPr/>
            </p:nvSpPr>
            <p:spPr bwMode="auto">
              <a:xfrm>
                <a:off x="6760554" y="4438999"/>
                <a:ext cx="10003" cy="25170"/>
              </a:xfrm>
              <a:custGeom>
                <a:avLst/>
                <a:gdLst>
                  <a:gd name="T0" fmla="*/ 42 w 42"/>
                  <a:gd name="T1" fmla="*/ 0 h 108"/>
                  <a:gd name="T2" fmla="*/ 0 w 42"/>
                  <a:gd name="T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108">
                    <a:moveTo>
                      <a:pt x="42" y="0"/>
                    </a:moveTo>
                    <a:cubicBezTo>
                      <a:pt x="20" y="33"/>
                      <a:pt x="0" y="67"/>
                      <a:pt x="0" y="10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7" name="Freeform 225"/>
              <p:cNvSpPr>
                <a:spLocks noChangeAspect="1"/>
              </p:cNvSpPr>
              <p:nvPr/>
            </p:nvSpPr>
            <p:spPr bwMode="auto">
              <a:xfrm>
                <a:off x="6790564" y="4445885"/>
                <a:ext cx="10003" cy="32057"/>
              </a:xfrm>
              <a:custGeom>
                <a:avLst/>
                <a:gdLst>
                  <a:gd name="T0" fmla="*/ 42 w 42"/>
                  <a:gd name="T1" fmla="*/ 0 h 138"/>
                  <a:gd name="T2" fmla="*/ 0 w 42"/>
                  <a:gd name="T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2" h="138">
                    <a:moveTo>
                      <a:pt x="42" y="0"/>
                    </a:moveTo>
                    <a:cubicBezTo>
                      <a:pt x="33" y="38"/>
                      <a:pt x="0" y="100"/>
                      <a:pt x="0" y="13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8" name="Freeform 226"/>
              <p:cNvSpPr>
                <a:spLocks noChangeAspect="1"/>
              </p:cNvSpPr>
              <p:nvPr/>
            </p:nvSpPr>
            <p:spPr bwMode="auto">
              <a:xfrm>
                <a:off x="6822037" y="4452772"/>
                <a:ext cx="2928" cy="25170"/>
              </a:xfrm>
              <a:custGeom>
                <a:avLst/>
                <a:gdLst>
                  <a:gd name="T0" fmla="*/ 0 w 12"/>
                  <a:gd name="T1" fmla="*/ 0 h 108"/>
                  <a:gd name="T2" fmla="*/ 12 w 12"/>
                  <a:gd name="T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108">
                    <a:moveTo>
                      <a:pt x="0" y="0"/>
                    </a:moveTo>
                    <a:cubicBezTo>
                      <a:pt x="11" y="44"/>
                      <a:pt x="12" y="55"/>
                      <a:pt x="12" y="10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39" name="Freeform 227"/>
              <p:cNvSpPr>
                <a:spLocks noChangeAspect="1"/>
              </p:cNvSpPr>
              <p:nvPr/>
            </p:nvSpPr>
            <p:spPr bwMode="auto">
              <a:xfrm>
                <a:off x="6859121" y="4459896"/>
                <a:ext cx="7563" cy="26358"/>
              </a:xfrm>
              <a:custGeom>
                <a:avLst/>
                <a:gdLst>
                  <a:gd name="T0" fmla="*/ 0 w 32"/>
                  <a:gd name="T1" fmla="*/ 0 h 114"/>
                  <a:gd name="T2" fmla="*/ 0 w 32"/>
                  <a:gd name="T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2" h="114">
                    <a:moveTo>
                      <a:pt x="0" y="0"/>
                    </a:moveTo>
                    <a:cubicBezTo>
                      <a:pt x="22" y="33"/>
                      <a:pt x="32" y="82"/>
                      <a:pt x="0" y="114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0" name="Freeform 228"/>
              <p:cNvSpPr>
                <a:spLocks noChangeAspect="1"/>
              </p:cNvSpPr>
              <p:nvPr/>
            </p:nvSpPr>
            <p:spPr bwMode="auto">
              <a:xfrm>
                <a:off x="6883519" y="4469631"/>
                <a:ext cx="4147" cy="22084"/>
              </a:xfrm>
              <a:custGeom>
                <a:avLst/>
                <a:gdLst>
                  <a:gd name="T0" fmla="*/ 6 w 17"/>
                  <a:gd name="T1" fmla="*/ 0 h 96"/>
                  <a:gd name="T2" fmla="*/ 0 w 17"/>
                  <a:gd name="T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6">
                    <a:moveTo>
                      <a:pt x="6" y="0"/>
                    </a:moveTo>
                    <a:cubicBezTo>
                      <a:pt x="17" y="32"/>
                      <a:pt x="15" y="66"/>
                      <a:pt x="0" y="96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1" name="Freeform 229"/>
              <p:cNvSpPr>
                <a:spLocks noChangeAspect="1"/>
              </p:cNvSpPr>
              <p:nvPr/>
            </p:nvSpPr>
            <p:spPr bwMode="auto">
              <a:xfrm>
                <a:off x="6902304" y="4473906"/>
                <a:ext cx="2684" cy="24933"/>
              </a:xfrm>
              <a:custGeom>
                <a:avLst/>
                <a:gdLst>
                  <a:gd name="T0" fmla="*/ 12 w 12"/>
                  <a:gd name="T1" fmla="*/ 0 h 108"/>
                  <a:gd name="T2" fmla="*/ 6 w 12"/>
                  <a:gd name="T3" fmla="*/ 90 h 108"/>
                  <a:gd name="T4" fmla="*/ 0 w 12"/>
                  <a:gd name="T5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08">
                    <a:moveTo>
                      <a:pt x="12" y="0"/>
                    </a:moveTo>
                    <a:cubicBezTo>
                      <a:pt x="10" y="30"/>
                      <a:pt x="9" y="60"/>
                      <a:pt x="6" y="90"/>
                    </a:cubicBezTo>
                    <a:cubicBezTo>
                      <a:pt x="5" y="96"/>
                      <a:pt x="0" y="108"/>
                      <a:pt x="0" y="10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2" name="Freeform 230"/>
              <p:cNvSpPr>
                <a:spLocks noChangeAspect="1"/>
              </p:cNvSpPr>
              <p:nvPr/>
            </p:nvSpPr>
            <p:spPr bwMode="auto">
              <a:xfrm>
                <a:off x="6916456" y="4473906"/>
                <a:ext cx="2684" cy="32057"/>
              </a:xfrm>
              <a:custGeom>
                <a:avLst/>
                <a:gdLst>
                  <a:gd name="T0" fmla="*/ 0 w 12"/>
                  <a:gd name="T1" fmla="*/ 0 h 138"/>
                  <a:gd name="T2" fmla="*/ 12 w 12"/>
                  <a:gd name="T3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" h="138">
                    <a:moveTo>
                      <a:pt x="0" y="0"/>
                    </a:moveTo>
                    <a:cubicBezTo>
                      <a:pt x="5" y="53"/>
                      <a:pt x="12" y="85"/>
                      <a:pt x="12" y="13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3" name="Freeform 231"/>
              <p:cNvSpPr>
                <a:spLocks noChangeAspect="1"/>
              </p:cNvSpPr>
              <p:nvPr/>
            </p:nvSpPr>
            <p:spPr bwMode="auto">
              <a:xfrm>
                <a:off x="6827648" y="4508575"/>
                <a:ext cx="111497" cy="168121"/>
              </a:xfrm>
              <a:custGeom>
                <a:avLst/>
                <a:gdLst>
                  <a:gd name="T0" fmla="*/ 384 w 468"/>
                  <a:gd name="T1" fmla="*/ 0 h 725"/>
                  <a:gd name="T2" fmla="*/ 450 w 468"/>
                  <a:gd name="T3" fmla="*/ 120 h 725"/>
                  <a:gd name="T4" fmla="*/ 468 w 468"/>
                  <a:gd name="T5" fmla="*/ 288 h 725"/>
                  <a:gd name="T6" fmla="*/ 462 w 468"/>
                  <a:gd name="T7" fmla="*/ 432 h 725"/>
                  <a:gd name="T8" fmla="*/ 438 w 468"/>
                  <a:gd name="T9" fmla="*/ 540 h 725"/>
                  <a:gd name="T10" fmla="*/ 384 w 468"/>
                  <a:gd name="T11" fmla="*/ 654 h 725"/>
                  <a:gd name="T12" fmla="*/ 336 w 468"/>
                  <a:gd name="T13" fmla="*/ 702 h 725"/>
                  <a:gd name="T14" fmla="*/ 300 w 468"/>
                  <a:gd name="T15" fmla="*/ 714 h 725"/>
                  <a:gd name="T16" fmla="*/ 108 w 468"/>
                  <a:gd name="T17" fmla="*/ 648 h 725"/>
                  <a:gd name="T18" fmla="*/ 84 w 468"/>
                  <a:gd name="T19" fmla="*/ 618 h 725"/>
                  <a:gd name="T20" fmla="*/ 78 w 468"/>
                  <a:gd name="T21" fmla="*/ 600 h 725"/>
                  <a:gd name="T22" fmla="*/ 54 w 468"/>
                  <a:gd name="T23" fmla="*/ 564 h 725"/>
                  <a:gd name="T24" fmla="*/ 48 w 468"/>
                  <a:gd name="T25" fmla="*/ 546 h 725"/>
                  <a:gd name="T26" fmla="*/ 0 w 468"/>
                  <a:gd name="T27" fmla="*/ 396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8" h="725">
                    <a:moveTo>
                      <a:pt x="384" y="0"/>
                    </a:moveTo>
                    <a:cubicBezTo>
                      <a:pt x="423" y="26"/>
                      <a:pt x="424" y="81"/>
                      <a:pt x="450" y="120"/>
                    </a:cubicBezTo>
                    <a:cubicBezTo>
                      <a:pt x="460" y="179"/>
                      <a:pt x="464" y="225"/>
                      <a:pt x="468" y="288"/>
                    </a:cubicBezTo>
                    <a:cubicBezTo>
                      <a:pt x="466" y="336"/>
                      <a:pt x="465" y="384"/>
                      <a:pt x="462" y="432"/>
                    </a:cubicBezTo>
                    <a:cubicBezTo>
                      <a:pt x="459" y="467"/>
                      <a:pt x="443" y="505"/>
                      <a:pt x="438" y="540"/>
                    </a:cubicBezTo>
                    <a:cubicBezTo>
                      <a:pt x="431" y="588"/>
                      <a:pt x="427" y="625"/>
                      <a:pt x="384" y="654"/>
                    </a:cubicBezTo>
                    <a:cubicBezTo>
                      <a:pt x="371" y="673"/>
                      <a:pt x="358" y="692"/>
                      <a:pt x="336" y="702"/>
                    </a:cubicBezTo>
                    <a:cubicBezTo>
                      <a:pt x="324" y="707"/>
                      <a:pt x="300" y="714"/>
                      <a:pt x="300" y="714"/>
                    </a:cubicBezTo>
                    <a:cubicBezTo>
                      <a:pt x="141" y="707"/>
                      <a:pt x="185" y="725"/>
                      <a:pt x="108" y="648"/>
                    </a:cubicBezTo>
                    <a:cubicBezTo>
                      <a:pt x="93" y="603"/>
                      <a:pt x="115" y="657"/>
                      <a:pt x="84" y="618"/>
                    </a:cubicBezTo>
                    <a:cubicBezTo>
                      <a:pt x="80" y="613"/>
                      <a:pt x="81" y="606"/>
                      <a:pt x="78" y="600"/>
                    </a:cubicBezTo>
                    <a:cubicBezTo>
                      <a:pt x="71" y="587"/>
                      <a:pt x="59" y="578"/>
                      <a:pt x="54" y="564"/>
                    </a:cubicBezTo>
                    <a:cubicBezTo>
                      <a:pt x="52" y="558"/>
                      <a:pt x="51" y="552"/>
                      <a:pt x="48" y="546"/>
                    </a:cubicBezTo>
                    <a:cubicBezTo>
                      <a:pt x="26" y="502"/>
                      <a:pt x="0" y="447"/>
                      <a:pt x="0" y="396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4" name="Freeform 232"/>
              <p:cNvSpPr>
                <a:spLocks noChangeAspect="1"/>
              </p:cNvSpPr>
              <p:nvPr/>
            </p:nvSpPr>
            <p:spPr bwMode="auto">
              <a:xfrm>
                <a:off x="6363604" y="4391508"/>
                <a:ext cx="32449" cy="16860"/>
              </a:xfrm>
              <a:custGeom>
                <a:avLst/>
                <a:gdLst>
                  <a:gd name="T0" fmla="*/ 136 w 136"/>
                  <a:gd name="T1" fmla="*/ 24 h 72"/>
                  <a:gd name="T2" fmla="*/ 40 w 136"/>
                  <a:gd name="T3" fmla="*/ 0 h 72"/>
                  <a:gd name="T4" fmla="*/ 16 w 136"/>
                  <a:gd name="T5" fmla="*/ 72 h 72"/>
                  <a:gd name="T6" fmla="*/ 94 w 136"/>
                  <a:gd name="T7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6" h="72">
                    <a:moveTo>
                      <a:pt x="136" y="24"/>
                    </a:moveTo>
                    <a:cubicBezTo>
                      <a:pt x="103" y="19"/>
                      <a:pt x="72" y="11"/>
                      <a:pt x="40" y="0"/>
                    </a:cubicBezTo>
                    <a:cubicBezTo>
                      <a:pt x="0" y="13"/>
                      <a:pt x="11" y="31"/>
                      <a:pt x="16" y="72"/>
                    </a:cubicBezTo>
                    <a:cubicBezTo>
                      <a:pt x="90" y="66"/>
                      <a:pt x="64" y="66"/>
                      <a:pt x="94" y="66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5" name="Freeform 233"/>
              <p:cNvSpPr>
                <a:spLocks noChangeAspect="1"/>
              </p:cNvSpPr>
              <p:nvPr/>
            </p:nvSpPr>
            <p:spPr bwMode="auto">
              <a:xfrm>
                <a:off x="6341646" y="4389133"/>
                <a:ext cx="28545" cy="17097"/>
              </a:xfrm>
              <a:custGeom>
                <a:avLst/>
                <a:gdLst>
                  <a:gd name="T0" fmla="*/ 97 w 97"/>
                  <a:gd name="T1" fmla="*/ 16 h 85"/>
                  <a:gd name="T2" fmla="*/ 19 w 97"/>
                  <a:gd name="T3" fmla="*/ 10 h 85"/>
                  <a:gd name="T4" fmla="*/ 85 w 97"/>
                  <a:gd name="T5" fmla="*/ 7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7" h="85">
                    <a:moveTo>
                      <a:pt x="97" y="16"/>
                    </a:moveTo>
                    <a:cubicBezTo>
                      <a:pt x="48" y="0"/>
                      <a:pt x="74" y="2"/>
                      <a:pt x="19" y="10"/>
                    </a:cubicBezTo>
                    <a:cubicBezTo>
                      <a:pt x="0" y="85"/>
                      <a:pt x="11" y="70"/>
                      <a:pt x="85" y="7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6" name="Freeform 234"/>
              <p:cNvSpPr>
                <a:spLocks noChangeAspect="1"/>
              </p:cNvSpPr>
              <p:nvPr/>
            </p:nvSpPr>
            <p:spPr bwMode="auto">
              <a:xfrm>
                <a:off x="6316029" y="4388420"/>
                <a:ext cx="28545" cy="20184"/>
              </a:xfrm>
              <a:custGeom>
                <a:avLst/>
                <a:gdLst>
                  <a:gd name="T0" fmla="*/ 120 w 120"/>
                  <a:gd name="T1" fmla="*/ 26 h 88"/>
                  <a:gd name="T2" fmla="*/ 0 w 120"/>
                  <a:gd name="T3" fmla="*/ 44 h 88"/>
                  <a:gd name="T4" fmla="*/ 6 w 120"/>
                  <a:gd name="T5" fmla="*/ 68 h 88"/>
                  <a:gd name="T6" fmla="*/ 120 w 120"/>
                  <a:gd name="T7" fmla="*/ 6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0" h="88">
                    <a:moveTo>
                      <a:pt x="120" y="26"/>
                    </a:moveTo>
                    <a:cubicBezTo>
                      <a:pt x="85" y="22"/>
                      <a:pt x="15" y="0"/>
                      <a:pt x="0" y="44"/>
                    </a:cubicBezTo>
                    <a:cubicBezTo>
                      <a:pt x="2" y="52"/>
                      <a:pt x="1" y="62"/>
                      <a:pt x="6" y="68"/>
                    </a:cubicBezTo>
                    <a:cubicBezTo>
                      <a:pt x="22" y="88"/>
                      <a:pt x="104" y="78"/>
                      <a:pt x="120" y="62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7" name="Freeform 235"/>
              <p:cNvSpPr>
                <a:spLocks noChangeAspect="1"/>
              </p:cNvSpPr>
              <p:nvPr/>
            </p:nvSpPr>
            <p:spPr bwMode="auto">
              <a:xfrm>
                <a:off x="6287484" y="4389608"/>
                <a:ext cx="31473" cy="20184"/>
              </a:xfrm>
              <a:custGeom>
                <a:avLst/>
                <a:gdLst>
                  <a:gd name="T0" fmla="*/ 126 w 132"/>
                  <a:gd name="T1" fmla="*/ 21 h 88"/>
                  <a:gd name="T2" fmla="*/ 6 w 132"/>
                  <a:gd name="T3" fmla="*/ 39 h 88"/>
                  <a:gd name="T4" fmla="*/ 12 w 132"/>
                  <a:gd name="T5" fmla="*/ 75 h 88"/>
                  <a:gd name="T6" fmla="*/ 132 w 132"/>
                  <a:gd name="T7" fmla="*/ 8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2" h="88">
                    <a:moveTo>
                      <a:pt x="126" y="21"/>
                    </a:moveTo>
                    <a:cubicBezTo>
                      <a:pt x="85" y="17"/>
                      <a:pt x="32" y="0"/>
                      <a:pt x="6" y="39"/>
                    </a:cubicBezTo>
                    <a:cubicBezTo>
                      <a:pt x="8" y="51"/>
                      <a:pt x="0" y="71"/>
                      <a:pt x="12" y="75"/>
                    </a:cubicBezTo>
                    <a:cubicBezTo>
                      <a:pt x="50" y="88"/>
                      <a:pt x="132" y="81"/>
                      <a:pt x="132" y="81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8" name="Freeform 236"/>
              <p:cNvSpPr>
                <a:spLocks noChangeAspect="1"/>
              </p:cNvSpPr>
              <p:nvPr/>
            </p:nvSpPr>
            <p:spPr bwMode="auto">
              <a:xfrm>
                <a:off x="6246740" y="4392458"/>
                <a:ext cx="43671" cy="16147"/>
              </a:xfrm>
              <a:custGeom>
                <a:avLst/>
                <a:gdLst>
                  <a:gd name="T0" fmla="*/ 182 w 182"/>
                  <a:gd name="T1" fmla="*/ 20 h 70"/>
                  <a:gd name="T2" fmla="*/ 68 w 182"/>
                  <a:gd name="T3" fmla="*/ 2 h 70"/>
                  <a:gd name="T4" fmla="*/ 26 w 182"/>
                  <a:gd name="T5" fmla="*/ 62 h 70"/>
                  <a:gd name="T6" fmla="*/ 44 w 182"/>
                  <a:gd name="T7" fmla="*/ 68 h 70"/>
                  <a:gd name="T8" fmla="*/ 176 w 182"/>
                  <a:gd name="T9" fmla="*/ 6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2" h="70">
                    <a:moveTo>
                      <a:pt x="182" y="20"/>
                    </a:moveTo>
                    <a:cubicBezTo>
                      <a:pt x="121" y="0"/>
                      <a:pt x="159" y="9"/>
                      <a:pt x="68" y="2"/>
                    </a:cubicBezTo>
                    <a:cubicBezTo>
                      <a:pt x="35" y="7"/>
                      <a:pt x="0" y="16"/>
                      <a:pt x="26" y="62"/>
                    </a:cubicBezTo>
                    <a:cubicBezTo>
                      <a:pt x="29" y="67"/>
                      <a:pt x="38" y="68"/>
                      <a:pt x="44" y="68"/>
                    </a:cubicBezTo>
                    <a:cubicBezTo>
                      <a:pt x="88" y="70"/>
                      <a:pt x="132" y="68"/>
                      <a:pt x="176" y="6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9" name="Freeform 237"/>
              <p:cNvSpPr>
                <a:spLocks noChangeAspect="1"/>
              </p:cNvSpPr>
              <p:nvPr/>
            </p:nvSpPr>
            <p:spPr bwMode="auto">
              <a:xfrm>
                <a:off x="6494376" y="4394357"/>
                <a:ext cx="163953" cy="50341"/>
              </a:xfrm>
              <a:custGeom>
                <a:avLst/>
                <a:gdLst>
                  <a:gd name="T0" fmla="*/ 679 w 687"/>
                  <a:gd name="T1" fmla="*/ 216 h 216"/>
                  <a:gd name="T2" fmla="*/ 655 w 687"/>
                  <a:gd name="T3" fmla="*/ 162 h 216"/>
                  <a:gd name="T4" fmla="*/ 565 w 687"/>
                  <a:gd name="T5" fmla="*/ 114 h 216"/>
                  <a:gd name="T6" fmla="*/ 511 w 687"/>
                  <a:gd name="T7" fmla="*/ 84 h 216"/>
                  <a:gd name="T8" fmla="*/ 475 w 687"/>
                  <a:gd name="T9" fmla="*/ 72 h 216"/>
                  <a:gd name="T10" fmla="*/ 421 w 687"/>
                  <a:gd name="T11" fmla="*/ 78 h 216"/>
                  <a:gd name="T12" fmla="*/ 373 w 687"/>
                  <a:gd name="T13" fmla="*/ 36 h 216"/>
                  <a:gd name="T14" fmla="*/ 331 w 687"/>
                  <a:gd name="T15" fmla="*/ 42 h 216"/>
                  <a:gd name="T16" fmla="*/ 295 w 687"/>
                  <a:gd name="T17" fmla="*/ 54 h 216"/>
                  <a:gd name="T18" fmla="*/ 241 w 687"/>
                  <a:gd name="T19" fmla="*/ 30 h 216"/>
                  <a:gd name="T20" fmla="*/ 157 w 687"/>
                  <a:gd name="T21" fmla="*/ 30 h 216"/>
                  <a:gd name="T22" fmla="*/ 145 w 687"/>
                  <a:gd name="T23" fmla="*/ 12 h 216"/>
                  <a:gd name="T24" fmla="*/ 109 w 687"/>
                  <a:gd name="T25" fmla="*/ 0 h 216"/>
                  <a:gd name="T26" fmla="*/ 19 w 687"/>
                  <a:gd name="T27" fmla="*/ 24 h 216"/>
                  <a:gd name="T28" fmla="*/ 127 w 687"/>
                  <a:gd name="T29" fmla="*/ 72 h 216"/>
                  <a:gd name="T30" fmla="*/ 169 w 687"/>
                  <a:gd name="T31" fmla="*/ 102 h 216"/>
                  <a:gd name="T32" fmla="*/ 205 w 687"/>
                  <a:gd name="T33" fmla="*/ 114 h 216"/>
                  <a:gd name="T34" fmla="*/ 289 w 687"/>
                  <a:gd name="T35" fmla="*/ 66 h 216"/>
                  <a:gd name="T36" fmla="*/ 295 w 687"/>
                  <a:gd name="T37" fmla="*/ 9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7" h="216">
                    <a:moveTo>
                      <a:pt x="679" y="216"/>
                    </a:moveTo>
                    <a:cubicBezTo>
                      <a:pt x="667" y="134"/>
                      <a:pt x="687" y="199"/>
                      <a:pt x="655" y="162"/>
                    </a:cubicBezTo>
                    <a:cubicBezTo>
                      <a:pt x="610" y="110"/>
                      <a:pt x="646" y="126"/>
                      <a:pt x="565" y="114"/>
                    </a:cubicBezTo>
                    <a:cubicBezTo>
                      <a:pt x="545" y="107"/>
                      <a:pt x="531" y="91"/>
                      <a:pt x="511" y="84"/>
                    </a:cubicBezTo>
                    <a:cubicBezTo>
                      <a:pt x="499" y="80"/>
                      <a:pt x="475" y="72"/>
                      <a:pt x="475" y="72"/>
                    </a:cubicBezTo>
                    <a:cubicBezTo>
                      <a:pt x="457" y="74"/>
                      <a:pt x="439" y="80"/>
                      <a:pt x="421" y="78"/>
                    </a:cubicBezTo>
                    <a:cubicBezTo>
                      <a:pt x="405" y="77"/>
                      <a:pt x="386" y="45"/>
                      <a:pt x="373" y="36"/>
                    </a:cubicBezTo>
                    <a:cubicBezTo>
                      <a:pt x="359" y="38"/>
                      <a:pt x="345" y="39"/>
                      <a:pt x="331" y="42"/>
                    </a:cubicBezTo>
                    <a:cubicBezTo>
                      <a:pt x="319" y="45"/>
                      <a:pt x="295" y="54"/>
                      <a:pt x="295" y="54"/>
                    </a:cubicBezTo>
                    <a:cubicBezTo>
                      <a:pt x="275" y="47"/>
                      <a:pt x="261" y="37"/>
                      <a:pt x="241" y="30"/>
                    </a:cubicBezTo>
                    <a:cubicBezTo>
                      <a:pt x="230" y="31"/>
                      <a:pt x="177" y="43"/>
                      <a:pt x="157" y="30"/>
                    </a:cubicBezTo>
                    <a:cubicBezTo>
                      <a:pt x="151" y="26"/>
                      <a:pt x="151" y="16"/>
                      <a:pt x="145" y="12"/>
                    </a:cubicBezTo>
                    <a:cubicBezTo>
                      <a:pt x="134" y="5"/>
                      <a:pt x="109" y="0"/>
                      <a:pt x="109" y="0"/>
                    </a:cubicBezTo>
                    <a:cubicBezTo>
                      <a:pt x="67" y="5"/>
                      <a:pt x="51" y="3"/>
                      <a:pt x="19" y="24"/>
                    </a:cubicBezTo>
                    <a:cubicBezTo>
                      <a:pt x="0" y="82"/>
                      <a:pt x="97" y="70"/>
                      <a:pt x="127" y="72"/>
                    </a:cubicBezTo>
                    <a:cubicBezTo>
                      <a:pt x="137" y="102"/>
                      <a:pt x="127" y="88"/>
                      <a:pt x="169" y="102"/>
                    </a:cubicBezTo>
                    <a:cubicBezTo>
                      <a:pt x="181" y="106"/>
                      <a:pt x="205" y="114"/>
                      <a:pt x="205" y="114"/>
                    </a:cubicBezTo>
                    <a:cubicBezTo>
                      <a:pt x="344" y="103"/>
                      <a:pt x="254" y="136"/>
                      <a:pt x="289" y="66"/>
                    </a:cubicBezTo>
                    <a:cubicBezTo>
                      <a:pt x="296" y="53"/>
                      <a:pt x="295" y="88"/>
                      <a:pt x="295" y="9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0" name="Freeform 238"/>
              <p:cNvSpPr>
                <a:spLocks noChangeAspect="1"/>
              </p:cNvSpPr>
              <p:nvPr/>
            </p:nvSpPr>
            <p:spPr bwMode="auto">
              <a:xfrm>
                <a:off x="6561957" y="4415253"/>
                <a:ext cx="32693" cy="11161"/>
              </a:xfrm>
              <a:custGeom>
                <a:avLst/>
                <a:gdLst>
                  <a:gd name="T0" fmla="*/ 0 w 138"/>
                  <a:gd name="T1" fmla="*/ 24 h 48"/>
                  <a:gd name="T2" fmla="*/ 66 w 138"/>
                  <a:gd name="T3" fmla="*/ 42 h 48"/>
                  <a:gd name="T4" fmla="*/ 84 w 138"/>
                  <a:gd name="T5" fmla="*/ 48 h 48"/>
                  <a:gd name="T6" fmla="*/ 138 w 138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8" h="48">
                    <a:moveTo>
                      <a:pt x="0" y="24"/>
                    </a:moveTo>
                    <a:cubicBezTo>
                      <a:pt x="42" y="32"/>
                      <a:pt x="20" y="27"/>
                      <a:pt x="66" y="42"/>
                    </a:cubicBezTo>
                    <a:cubicBezTo>
                      <a:pt x="72" y="44"/>
                      <a:pt x="84" y="48"/>
                      <a:pt x="84" y="48"/>
                    </a:cubicBezTo>
                    <a:cubicBezTo>
                      <a:pt x="124" y="42"/>
                      <a:pt x="138" y="46"/>
                      <a:pt x="138" y="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1" name="Freeform 239"/>
              <p:cNvSpPr>
                <a:spLocks noChangeAspect="1"/>
              </p:cNvSpPr>
              <p:nvPr/>
            </p:nvSpPr>
            <p:spPr bwMode="auto">
              <a:xfrm>
                <a:off x="6626123" y="4424989"/>
                <a:ext cx="24398" cy="32057"/>
              </a:xfrm>
              <a:custGeom>
                <a:avLst/>
                <a:gdLst>
                  <a:gd name="T0" fmla="*/ 102 w 102"/>
                  <a:gd name="T1" fmla="*/ 138 h 138"/>
                  <a:gd name="T2" fmla="*/ 54 w 102"/>
                  <a:gd name="T3" fmla="*/ 96 h 138"/>
                  <a:gd name="T4" fmla="*/ 36 w 102"/>
                  <a:gd name="T5" fmla="*/ 84 h 138"/>
                  <a:gd name="T6" fmla="*/ 0 w 102"/>
                  <a:gd name="T7" fmla="*/ 42 h 138"/>
                  <a:gd name="T8" fmla="*/ 6 w 102"/>
                  <a:gd name="T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38">
                    <a:moveTo>
                      <a:pt x="102" y="138"/>
                    </a:moveTo>
                    <a:cubicBezTo>
                      <a:pt x="82" y="108"/>
                      <a:pt x="96" y="124"/>
                      <a:pt x="54" y="96"/>
                    </a:cubicBezTo>
                    <a:cubicBezTo>
                      <a:pt x="48" y="92"/>
                      <a:pt x="36" y="84"/>
                      <a:pt x="36" y="84"/>
                    </a:cubicBezTo>
                    <a:cubicBezTo>
                      <a:pt x="21" y="62"/>
                      <a:pt x="8" y="67"/>
                      <a:pt x="0" y="42"/>
                    </a:cubicBezTo>
                    <a:cubicBezTo>
                      <a:pt x="7" y="8"/>
                      <a:pt x="6" y="22"/>
                      <a:pt x="6" y="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2" name="Freeform 240"/>
              <p:cNvSpPr>
                <a:spLocks noChangeAspect="1"/>
              </p:cNvSpPr>
              <p:nvPr/>
            </p:nvSpPr>
            <p:spPr bwMode="auto">
              <a:xfrm>
                <a:off x="6591966" y="4423089"/>
                <a:ext cx="31473" cy="15910"/>
              </a:xfrm>
              <a:custGeom>
                <a:avLst/>
                <a:gdLst>
                  <a:gd name="T0" fmla="*/ 132 w 132"/>
                  <a:gd name="T1" fmla="*/ 68 h 68"/>
                  <a:gd name="T2" fmla="*/ 102 w 132"/>
                  <a:gd name="T3" fmla="*/ 32 h 68"/>
                  <a:gd name="T4" fmla="*/ 48 w 132"/>
                  <a:gd name="T5" fmla="*/ 14 h 68"/>
                  <a:gd name="T6" fmla="*/ 30 w 132"/>
                  <a:gd name="T7" fmla="*/ 2 h 68"/>
                  <a:gd name="T8" fmla="*/ 0 w 132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" h="68">
                    <a:moveTo>
                      <a:pt x="132" y="68"/>
                    </a:moveTo>
                    <a:cubicBezTo>
                      <a:pt x="125" y="57"/>
                      <a:pt x="114" y="39"/>
                      <a:pt x="102" y="32"/>
                    </a:cubicBezTo>
                    <a:cubicBezTo>
                      <a:pt x="85" y="23"/>
                      <a:pt x="64" y="25"/>
                      <a:pt x="48" y="14"/>
                    </a:cubicBezTo>
                    <a:cubicBezTo>
                      <a:pt x="42" y="10"/>
                      <a:pt x="37" y="4"/>
                      <a:pt x="30" y="2"/>
                    </a:cubicBezTo>
                    <a:cubicBezTo>
                      <a:pt x="20" y="0"/>
                      <a:pt x="10" y="2"/>
                      <a:pt x="0" y="2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3" name="Freeform 241"/>
              <p:cNvSpPr>
                <a:spLocks noChangeAspect="1"/>
              </p:cNvSpPr>
              <p:nvPr/>
            </p:nvSpPr>
            <p:spPr bwMode="auto">
              <a:xfrm>
                <a:off x="6523165" y="4405517"/>
                <a:ext cx="11467" cy="4037"/>
              </a:xfrm>
              <a:custGeom>
                <a:avLst/>
                <a:gdLst>
                  <a:gd name="T0" fmla="*/ 48 w 48"/>
                  <a:gd name="T1" fmla="*/ 0 h 18"/>
                  <a:gd name="T2" fmla="*/ 0 w 48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8" h="18">
                    <a:moveTo>
                      <a:pt x="48" y="0"/>
                    </a:moveTo>
                    <a:cubicBezTo>
                      <a:pt x="31" y="6"/>
                      <a:pt x="18" y="18"/>
                      <a:pt x="0" y="18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4" name="Freeform 242"/>
              <p:cNvSpPr>
                <a:spLocks noChangeAspect="1"/>
              </p:cNvSpPr>
              <p:nvPr/>
            </p:nvSpPr>
            <p:spPr bwMode="auto">
              <a:xfrm>
                <a:off x="6440213" y="4380110"/>
                <a:ext cx="198841" cy="29445"/>
              </a:xfrm>
              <a:custGeom>
                <a:avLst/>
                <a:gdLst>
                  <a:gd name="T0" fmla="*/ 246 w 834"/>
                  <a:gd name="T1" fmla="*/ 127 h 127"/>
                  <a:gd name="T2" fmla="*/ 0 w 834"/>
                  <a:gd name="T3" fmla="*/ 49 h 127"/>
                  <a:gd name="T4" fmla="*/ 156 w 834"/>
                  <a:gd name="T5" fmla="*/ 13 h 127"/>
                  <a:gd name="T6" fmla="*/ 654 w 834"/>
                  <a:gd name="T7" fmla="*/ 49 h 127"/>
                  <a:gd name="T8" fmla="*/ 750 w 834"/>
                  <a:gd name="T9" fmla="*/ 61 h 127"/>
                  <a:gd name="T10" fmla="*/ 834 w 834"/>
                  <a:gd name="T11" fmla="*/ 9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34" h="127">
                    <a:moveTo>
                      <a:pt x="246" y="127"/>
                    </a:moveTo>
                    <a:cubicBezTo>
                      <a:pt x="182" y="63"/>
                      <a:pt x="81" y="76"/>
                      <a:pt x="0" y="49"/>
                    </a:cubicBezTo>
                    <a:cubicBezTo>
                      <a:pt x="16" y="0"/>
                      <a:pt x="130" y="14"/>
                      <a:pt x="156" y="13"/>
                    </a:cubicBezTo>
                    <a:cubicBezTo>
                      <a:pt x="325" y="18"/>
                      <a:pt x="487" y="40"/>
                      <a:pt x="654" y="49"/>
                    </a:cubicBezTo>
                    <a:cubicBezTo>
                      <a:pt x="666" y="50"/>
                      <a:pt x="734" y="57"/>
                      <a:pt x="750" y="61"/>
                    </a:cubicBezTo>
                    <a:cubicBezTo>
                      <a:pt x="773" y="66"/>
                      <a:pt x="811" y="91"/>
                      <a:pt x="834" y="91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5" name="Freeform 243"/>
              <p:cNvSpPr>
                <a:spLocks noChangeAspect="1"/>
              </p:cNvSpPr>
              <p:nvPr/>
            </p:nvSpPr>
            <p:spPr bwMode="auto">
              <a:xfrm>
                <a:off x="6617584" y="4380347"/>
                <a:ext cx="277401" cy="89285"/>
              </a:xfrm>
              <a:custGeom>
                <a:avLst/>
                <a:gdLst>
                  <a:gd name="T0" fmla="*/ 0 w 1164"/>
                  <a:gd name="T1" fmla="*/ 24 h 384"/>
                  <a:gd name="T2" fmla="*/ 114 w 1164"/>
                  <a:gd name="T3" fmla="*/ 0 h 384"/>
                  <a:gd name="T4" fmla="*/ 420 w 1164"/>
                  <a:gd name="T5" fmla="*/ 12 h 384"/>
                  <a:gd name="T6" fmla="*/ 576 w 1164"/>
                  <a:gd name="T7" fmla="*/ 42 h 384"/>
                  <a:gd name="T8" fmla="*/ 720 w 1164"/>
                  <a:gd name="T9" fmla="*/ 78 h 384"/>
                  <a:gd name="T10" fmla="*/ 756 w 1164"/>
                  <a:gd name="T11" fmla="*/ 90 h 384"/>
                  <a:gd name="T12" fmla="*/ 774 w 1164"/>
                  <a:gd name="T13" fmla="*/ 96 h 384"/>
                  <a:gd name="T14" fmla="*/ 750 w 1164"/>
                  <a:gd name="T15" fmla="*/ 144 h 384"/>
                  <a:gd name="T16" fmla="*/ 870 w 1164"/>
                  <a:gd name="T17" fmla="*/ 156 h 384"/>
                  <a:gd name="T18" fmla="*/ 960 w 1164"/>
                  <a:gd name="T19" fmla="*/ 198 h 384"/>
                  <a:gd name="T20" fmla="*/ 1032 w 1164"/>
                  <a:gd name="T21" fmla="*/ 246 h 384"/>
                  <a:gd name="T22" fmla="*/ 1068 w 1164"/>
                  <a:gd name="T23" fmla="*/ 270 h 384"/>
                  <a:gd name="T24" fmla="*/ 1122 w 1164"/>
                  <a:gd name="T25" fmla="*/ 336 h 384"/>
                  <a:gd name="T26" fmla="*/ 1152 w 1164"/>
                  <a:gd name="T27" fmla="*/ 366 h 384"/>
                  <a:gd name="T28" fmla="*/ 1164 w 1164"/>
                  <a:gd name="T29" fmla="*/ 38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64" h="384">
                    <a:moveTo>
                      <a:pt x="0" y="24"/>
                    </a:moveTo>
                    <a:cubicBezTo>
                      <a:pt x="41" y="10"/>
                      <a:pt x="70" y="5"/>
                      <a:pt x="114" y="0"/>
                    </a:cubicBezTo>
                    <a:cubicBezTo>
                      <a:pt x="166" y="1"/>
                      <a:pt x="341" y="4"/>
                      <a:pt x="420" y="12"/>
                    </a:cubicBezTo>
                    <a:cubicBezTo>
                      <a:pt x="471" y="17"/>
                      <a:pt x="524" y="35"/>
                      <a:pt x="576" y="42"/>
                    </a:cubicBezTo>
                    <a:cubicBezTo>
                      <a:pt x="623" y="58"/>
                      <a:pt x="673" y="62"/>
                      <a:pt x="720" y="78"/>
                    </a:cubicBezTo>
                    <a:cubicBezTo>
                      <a:pt x="732" y="82"/>
                      <a:pt x="744" y="86"/>
                      <a:pt x="756" y="90"/>
                    </a:cubicBezTo>
                    <a:cubicBezTo>
                      <a:pt x="762" y="92"/>
                      <a:pt x="774" y="96"/>
                      <a:pt x="774" y="96"/>
                    </a:cubicBezTo>
                    <a:cubicBezTo>
                      <a:pt x="784" y="127"/>
                      <a:pt x="768" y="118"/>
                      <a:pt x="750" y="144"/>
                    </a:cubicBezTo>
                    <a:cubicBezTo>
                      <a:pt x="807" y="163"/>
                      <a:pt x="723" y="137"/>
                      <a:pt x="870" y="156"/>
                    </a:cubicBezTo>
                    <a:cubicBezTo>
                      <a:pt x="905" y="161"/>
                      <a:pt x="932" y="179"/>
                      <a:pt x="960" y="198"/>
                    </a:cubicBezTo>
                    <a:cubicBezTo>
                      <a:pt x="985" y="214"/>
                      <a:pt x="1007" y="232"/>
                      <a:pt x="1032" y="246"/>
                    </a:cubicBezTo>
                    <a:cubicBezTo>
                      <a:pt x="1045" y="253"/>
                      <a:pt x="1068" y="270"/>
                      <a:pt x="1068" y="270"/>
                    </a:cubicBezTo>
                    <a:cubicBezTo>
                      <a:pt x="1077" y="297"/>
                      <a:pt x="1099" y="321"/>
                      <a:pt x="1122" y="336"/>
                    </a:cubicBezTo>
                    <a:cubicBezTo>
                      <a:pt x="1154" y="384"/>
                      <a:pt x="1112" y="326"/>
                      <a:pt x="1152" y="366"/>
                    </a:cubicBezTo>
                    <a:cubicBezTo>
                      <a:pt x="1157" y="371"/>
                      <a:pt x="1164" y="384"/>
                      <a:pt x="1164" y="384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6" name="Freeform 244"/>
              <p:cNvSpPr>
                <a:spLocks noChangeAspect="1"/>
              </p:cNvSpPr>
              <p:nvPr/>
            </p:nvSpPr>
            <p:spPr bwMode="auto">
              <a:xfrm>
                <a:off x="6641981" y="4395781"/>
                <a:ext cx="101250" cy="13773"/>
              </a:xfrm>
              <a:custGeom>
                <a:avLst/>
                <a:gdLst>
                  <a:gd name="T0" fmla="*/ 0 w 426"/>
                  <a:gd name="T1" fmla="*/ 18 h 60"/>
                  <a:gd name="T2" fmla="*/ 192 w 426"/>
                  <a:gd name="T3" fmla="*/ 0 h 60"/>
                  <a:gd name="T4" fmla="*/ 288 w 426"/>
                  <a:gd name="T5" fmla="*/ 6 h 60"/>
                  <a:gd name="T6" fmla="*/ 342 w 426"/>
                  <a:gd name="T7" fmla="*/ 30 h 60"/>
                  <a:gd name="T8" fmla="*/ 426 w 426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6" h="60">
                    <a:moveTo>
                      <a:pt x="0" y="18"/>
                    </a:moveTo>
                    <a:cubicBezTo>
                      <a:pt x="75" y="14"/>
                      <a:pt x="123" y="9"/>
                      <a:pt x="192" y="0"/>
                    </a:cubicBezTo>
                    <a:cubicBezTo>
                      <a:pt x="224" y="2"/>
                      <a:pt x="256" y="2"/>
                      <a:pt x="288" y="6"/>
                    </a:cubicBezTo>
                    <a:cubicBezTo>
                      <a:pt x="340" y="13"/>
                      <a:pt x="309" y="15"/>
                      <a:pt x="342" y="30"/>
                    </a:cubicBezTo>
                    <a:cubicBezTo>
                      <a:pt x="369" y="42"/>
                      <a:pt x="399" y="47"/>
                      <a:pt x="426" y="6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7" name="Freeform 245"/>
              <p:cNvSpPr>
                <a:spLocks noChangeAspect="1"/>
              </p:cNvSpPr>
              <p:nvPr/>
            </p:nvSpPr>
            <p:spPr bwMode="auto">
              <a:xfrm>
                <a:off x="6750551" y="4394357"/>
                <a:ext cx="47332" cy="48916"/>
              </a:xfrm>
              <a:custGeom>
                <a:avLst/>
                <a:gdLst>
                  <a:gd name="T0" fmla="*/ 0 w 198"/>
                  <a:gd name="T1" fmla="*/ 0 h 210"/>
                  <a:gd name="T2" fmla="*/ 72 w 198"/>
                  <a:gd name="T3" fmla="*/ 60 h 210"/>
                  <a:gd name="T4" fmla="*/ 102 w 198"/>
                  <a:gd name="T5" fmla="*/ 108 h 210"/>
                  <a:gd name="T6" fmla="*/ 138 w 198"/>
                  <a:gd name="T7" fmla="*/ 180 h 210"/>
                  <a:gd name="T8" fmla="*/ 198 w 198"/>
                  <a:gd name="T9" fmla="*/ 21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210">
                    <a:moveTo>
                      <a:pt x="0" y="0"/>
                    </a:moveTo>
                    <a:cubicBezTo>
                      <a:pt x="15" y="46"/>
                      <a:pt x="37" y="37"/>
                      <a:pt x="72" y="60"/>
                    </a:cubicBezTo>
                    <a:cubicBezTo>
                      <a:pt x="86" y="101"/>
                      <a:pt x="67" y="52"/>
                      <a:pt x="102" y="108"/>
                    </a:cubicBezTo>
                    <a:cubicBezTo>
                      <a:pt x="114" y="128"/>
                      <a:pt x="119" y="165"/>
                      <a:pt x="138" y="180"/>
                    </a:cubicBezTo>
                    <a:cubicBezTo>
                      <a:pt x="154" y="193"/>
                      <a:pt x="183" y="195"/>
                      <a:pt x="198" y="21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8" name="Freeform 246"/>
              <p:cNvSpPr>
                <a:spLocks noChangeAspect="1"/>
              </p:cNvSpPr>
              <p:nvPr/>
            </p:nvSpPr>
            <p:spPr bwMode="auto">
              <a:xfrm>
                <a:off x="6005935" y="4539206"/>
                <a:ext cx="61726" cy="67201"/>
              </a:xfrm>
              <a:custGeom>
                <a:avLst/>
                <a:gdLst>
                  <a:gd name="T0" fmla="*/ 0 w 204"/>
                  <a:gd name="T1" fmla="*/ 228 h 228"/>
                  <a:gd name="T2" fmla="*/ 54 w 204"/>
                  <a:gd name="T3" fmla="*/ 180 h 228"/>
                  <a:gd name="T4" fmla="*/ 90 w 204"/>
                  <a:gd name="T5" fmla="*/ 120 h 228"/>
                  <a:gd name="T6" fmla="*/ 156 w 204"/>
                  <a:gd name="T7" fmla="*/ 66 h 228"/>
                  <a:gd name="T8" fmla="*/ 204 w 204"/>
                  <a:gd name="T9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228">
                    <a:moveTo>
                      <a:pt x="0" y="228"/>
                    </a:moveTo>
                    <a:cubicBezTo>
                      <a:pt x="19" y="213"/>
                      <a:pt x="39" y="198"/>
                      <a:pt x="54" y="180"/>
                    </a:cubicBezTo>
                    <a:cubicBezTo>
                      <a:pt x="69" y="162"/>
                      <a:pt x="73" y="139"/>
                      <a:pt x="90" y="120"/>
                    </a:cubicBezTo>
                    <a:cubicBezTo>
                      <a:pt x="107" y="101"/>
                      <a:pt x="137" y="86"/>
                      <a:pt x="156" y="66"/>
                    </a:cubicBezTo>
                    <a:cubicBezTo>
                      <a:pt x="175" y="46"/>
                      <a:pt x="189" y="23"/>
                      <a:pt x="204" y="0"/>
                    </a:cubicBezTo>
                  </a:path>
                </a:pathLst>
              </a:custGeom>
              <a:solidFill>
                <a:srgbClr val="FFCC99">
                  <a:alpha val="25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9" name="Freeform 247"/>
              <p:cNvSpPr>
                <a:spLocks noChangeAspect="1"/>
              </p:cNvSpPr>
              <p:nvPr/>
            </p:nvSpPr>
            <p:spPr bwMode="auto">
              <a:xfrm>
                <a:off x="6814473" y="4477942"/>
                <a:ext cx="103446" cy="150311"/>
              </a:xfrm>
              <a:custGeom>
                <a:avLst/>
                <a:gdLst>
                  <a:gd name="T0" fmla="*/ 290 w 441"/>
                  <a:gd name="T1" fmla="*/ 42 h 623"/>
                  <a:gd name="T2" fmla="*/ 326 w 441"/>
                  <a:gd name="T3" fmla="*/ 90 h 623"/>
                  <a:gd name="T4" fmla="*/ 380 w 441"/>
                  <a:gd name="T5" fmla="*/ 174 h 623"/>
                  <a:gd name="T6" fmla="*/ 410 w 441"/>
                  <a:gd name="T7" fmla="*/ 228 h 623"/>
                  <a:gd name="T8" fmla="*/ 428 w 441"/>
                  <a:gd name="T9" fmla="*/ 336 h 623"/>
                  <a:gd name="T10" fmla="*/ 440 w 441"/>
                  <a:gd name="T11" fmla="*/ 372 h 623"/>
                  <a:gd name="T12" fmla="*/ 386 w 441"/>
                  <a:gd name="T13" fmla="*/ 576 h 623"/>
                  <a:gd name="T14" fmla="*/ 314 w 441"/>
                  <a:gd name="T15" fmla="*/ 618 h 623"/>
                  <a:gd name="T16" fmla="*/ 194 w 441"/>
                  <a:gd name="T17" fmla="*/ 612 h 623"/>
                  <a:gd name="T18" fmla="*/ 140 w 441"/>
                  <a:gd name="T19" fmla="*/ 540 h 623"/>
                  <a:gd name="T20" fmla="*/ 110 w 441"/>
                  <a:gd name="T21" fmla="*/ 486 h 623"/>
                  <a:gd name="T22" fmla="*/ 80 w 441"/>
                  <a:gd name="T23" fmla="*/ 396 h 623"/>
                  <a:gd name="T24" fmla="*/ 50 w 441"/>
                  <a:gd name="T25" fmla="*/ 342 h 623"/>
                  <a:gd name="T26" fmla="*/ 8 w 441"/>
                  <a:gd name="T27" fmla="*/ 180 h 623"/>
                  <a:gd name="T28" fmla="*/ 2 w 441"/>
                  <a:gd name="T29" fmla="*/ 0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1" h="623">
                    <a:moveTo>
                      <a:pt x="290" y="42"/>
                    </a:moveTo>
                    <a:cubicBezTo>
                      <a:pt x="298" y="66"/>
                      <a:pt x="305" y="76"/>
                      <a:pt x="326" y="90"/>
                    </a:cubicBezTo>
                    <a:cubicBezTo>
                      <a:pt x="345" y="119"/>
                      <a:pt x="351" y="155"/>
                      <a:pt x="380" y="174"/>
                    </a:cubicBezTo>
                    <a:cubicBezTo>
                      <a:pt x="408" y="215"/>
                      <a:pt x="399" y="196"/>
                      <a:pt x="410" y="228"/>
                    </a:cubicBezTo>
                    <a:cubicBezTo>
                      <a:pt x="414" y="263"/>
                      <a:pt x="419" y="301"/>
                      <a:pt x="428" y="336"/>
                    </a:cubicBezTo>
                    <a:cubicBezTo>
                      <a:pt x="431" y="348"/>
                      <a:pt x="440" y="372"/>
                      <a:pt x="440" y="372"/>
                    </a:cubicBezTo>
                    <a:cubicBezTo>
                      <a:pt x="437" y="420"/>
                      <a:pt x="441" y="539"/>
                      <a:pt x="386" y="576"/>
                    </a:cubicBezTo>
                    <a:cubicBezTo>
                      <a:pt x="361" y="593"/>
                      <a:pt x="338" y="602"/>
                      <a:pt x="314" y="618"/>
                    </a:cubicBezTo>
                    <a:cubicBezTo>
                      <a:pt x="274" y="616"/>
                      <a:pt x="232" y="623"/>
                      <a:pt x="194" y="612"/>
                    </a:cubicBezTo>
                    <a:cubicBezTo>
                      <a:pt x="190" y="611"/>
                      <a:pt x="151" y="551"/>
                      <a:pt x="140" y="540"/>
                    </a:cubicBezTo>
                    <a:cubicBezTo>
                      <a:pt x="129" y="508"/>
                      <a:pt x="138" y="527"/>
                      <a:pt x="110" y="486"/>
                    </a:cubicBezTo>
                    <a:cubicBezTo>
                      <a:pt x="95" y="464"/>
                      <a:pt x="89" y="422"/>
                      <a:pt x="80" y="396"/>
                    </a:cubicBezTo>
                    <a:cubicBezTo>
                      <a:pt x="74" y="378"/>
                      <a:pt x="58" y="360"/>
                      <a:pt x="50" y="342"/>
                    </a:cubicBezTo>
                    <a:cubicBezTo>
                      <a:pt x="27" y="290"/>
                      <a:pt x="26" y="233"/>
                      <a:pt x="8" y="180"/>
                    </a:cubicBezTo>
                    <a:cubicBezTo>
                      <a:pt x="0" y="60"/>
                      <a:pt x="2" y="120"/>
                      <a:pt x="2" y="0"/>
                    </a:cubicBezTo>
                  </a:path>
                </a:pathLst>
              </a:custGeom>
              <a:solidFill>
                <a:srgbClr val="CC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960" name="Group 248"/>
              <p:cNvGrpSpPr>
                <a:grpSpLocks noChangeAspect="1"/>
              </p:cNvGrpSpPr>
              <p:nvPr/>
            </p:nvGrpSpPr>
            <p:grpSpPr bwMode="auto">
              <a:xfrm rot="21305457">
                <a:off x="6340260" y="4632088"/>
                <a:ext cx="129064" cy="95933"/>
                <a:chOff x="3002" y="2056"/>
                <a:chExt cx="426" cy="326"/>
              </a:xfrm>
            </p:grpSpPr>
            <p:grpSp>
              <p:nvGrpSpPr>
                <p:cNvPr id="1014" name="Group 249"/>
                <p:cNvGrpSpPr>
                  <a:grpSpLocks noChangeAspect="1"/>
                </p:cNvGrpSpPr>
                <p:nvPr/>
              </p:nvGrpSpPr>
              <p:grpSpPr bwMode="auto">
                <a:xfrm rot="17021492">
                  <a:off x="3070" y="2028"/>
                  <a:ext cx="127" cy="183"/>
                  <a:chOff x="3521" y="1311"/>
                  <a:chExt cx="88" cy="78"/>
                </a:xfrm>
              </p:grpSpPr>
              <p:sp>
                <p:nvSpPr>
                  <p:cNvPr id="1021" name="Freeform 250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" name="Freeform 251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3" name="Freeform 252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4" name="Freeform 253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5" name="Group 254"/>
                <p:cNvGrpSpPr>
                  <a:grpSpLocks noChangeAspect="1"/>
                </p:cNvGrpSpPr>
                <p:nvPr/>
              </p:nvGrpSpPr>
              <p:grpSpPr bwMode="auto">
                <a:xfrm rot="17021492" flipH="1">
                  <a:off x="3031" y="2211"/>
                  <a:ext cx="126" cy="184"/>
                  <a:chOff x="3521" y="1311"/>
                  <a:chExt cx="88" cy="78"/>
                </a:xfrm>
              </p:grpSpPr>
              <p:sp>
                <p:nvSpPr>
                  <p:cNvPr id="1017" name="Freeform 255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8" name="Freeform 256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9" name="Freeform 257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0" name="Freeform 258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16" name="Oval 259"/>
                <p:cNvSpPr>
                  <a:spLocks noChangeAspect="1" noChangeArrowheads="1"/>
                </p:cNvSpPr>
                <p:nvPr/>
              </p:nvSpPr>
              <p:spPr bwMode="auto">
                <a:xfrm rot="17021492">
                  <a:off x="3119" y="2072"/>
                  <a:ext cx="280" cy="339"/>
                </a:xfrm>
                <a:prstGeom prst="ellipse">
                  <a:avLst/>
                </a:prstGeom>
                <a:solidFill>
                  <a:srgbClr val="FFCC99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61" name="Group 260"/>
              <p:cNvGrpSpPr>
                <a:grpSpLocks noChangeAspect="1"/>
              </p:cNvGrpSpPr>
              <p:nvPr/>
            </p:nvGrpSpPr>
            <p:grpSpPr bwMode="auto">
              <a:xfrm>
                <a:off x="6291388" y="4486253"/>
                <a:ext cx="144190" cy="100207"/>
                <a:chOff x="2230" y="2008"/>
                <a:chExt cx="477" cy="340"/>
              </a:xfrm>
            </p:grpSpPr>
            <p:grpSp>
              <p:nvGrpSpPr>
                <p:cNvPr id="1002" name="Group 261"/>
                <p:cNvGrpSpPr>
                  <a:grpSpLocks noChangeAspect="1"/>
                </p:cNvGrpSpPr>
                <p:nvPr/>
              </p:nvGrpSpPr>
              <p:grpSpPr bwMode="auto">
                <a:xfrm>
                  <a:off x="2466" y="2023"/>
                  <a:ext cx="241" cy="325"/>
                  <a:chOff x="2466" y="2023"/>
                  <a:chExt cx="241" cy="325"/>
                </a:xfrm>
              </p:grpSpPr>
              <p:grpSp>
                <p:nvGrpSpPr>
                  <p:cNvPr id="1004" name="Group 262"/>
                  <p:cNvGrpSpPr>
                    <a:grpSpLocks noChangeAspect="1"/>
                  </p:cNvGrpSpPr>
                  <p:nvPr/>
                </p:nvGrpSpPr>
                <p:grpSpPr bwMode="auto">
                  <a:xfrm rot="6114405">
                    <a:off x="2501" y="2178"/>
                    <a:ext cx="135" cy="206"/>
                    <a:chOff x="3521" y="1311"/>
                    <a:chExt cx="88" cy="78"/>
                  </a:xfrm>
                </p:grpSpPr>
                <p:sp>
                  <p:nvSpPr>
                    <p:cNvPr id="1010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1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2" name="Freeform 26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13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005" name="Group 267"/>
                  <p:cNvGrpSpPr>
                    <a:grpSpLocks noChangeAspect="1"/>
                  </p:cNvGrpSpPr>
                  <p:nvPr/>
                </p:nvGrpSpPr>
                <p:grpSpPr bwMode="auto">
                  <a:xfrm rot="6114405" flipH="1">
                    <a:off x="2536" y="1985"/>
                    <a:ext cx="134" cy="209"/>
                    <a:chOff x="3521" y="1311"/>
                    <a:chExt cx="88" cy="78"/>
                  </a:xfrm>
                </p:grpSpPr>
                <p:sp>
                  <p:nvSpPr>
                    <p:cNvPr id="1006" name="Freeform 26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7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8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9" name="Freeform 27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003" name="Oval 272"/>
                <p:cNvSpPr>
                  <a:spLocks noChangeAspect="1" noChangeArrowheads="1"/>
                </p:cNvSpPr>
                <p:nvPr/>
              </p:nvSpPr>
              <p:spPr bwMode="auto">
                <a:xfrm rot="6114405">
                  <a:off x="2276" y="1962"/>
                  <a:ext cx="292" cy="383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62" name="Group 273"/>
              <p:cNvGrpSpPr>
                <a:grpSpLocks noChangeAspect="1"/>
              </p:cNvGrpSpPr>
              <p:nvPr/>
            </p:nvGrpSpPr>
            <p:grpSpPr bwMode="auto">
              <a:xfrm>
                <a:off x="6146709" y="4570076"/>
                <a:ext cx="141750" cy="153398"/>
                <a:chOff x="1752" y="2293"/>
                <a:chExt cx="469" cy="520"/>
              </a:xfrm>
            </p:grpSpPr>
            <p:grpSp>
              <p:nvGrpSpPr>
                <p:cNvPr id="990" name="Group 274"/>
                <p:cNvGrpSpPr>
                  <a:grpSpLocks noChangeAspect="1"/>
                </p:cNvGrpSpPr>
                <p:nvPr/>
              </p:nvGrpSpPr>
              <p:grpSpPr bwMode="auto">
                <a:xfrm>
                  <a:off x="1891" y="2293"/>
                  <a:ext cx="330" cy="456"/>
                  <a:chOff x="1891" y="2293"/>
                  <a:chExt cx="330" cy="456"/>
                </a:xfrm>
              </p:grpSpPr>
              <p:grpSp>
                <p:nvGrpSpPr>
                  <p:cNvPr id="992" name="Group 275"/>
                  <p:cNvGrpSpPr>
                    <a:grpSpLocks noChangeAspect="1"/>
                  </p:cNvGrpSpPr>
                  <p:nvPr/>
                </p:nvGrpSpPr>
                <p:grpSpPr bwMode="auto">
                  <a:xfrm rot="-17919778">
                    <a:off x="2026" y="2554"/>
                    <a:ext cx="201" cy="189"/>
                    <a:chOff x="3521" y="1311"/>
                    <a:chExt cx="88" cy="78"/>
                  </a:xfrm>
                </p:grpSpPr>
                <p:sp>
                  <p:nvSpPr>
                    <p:cNvPr id="998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9" name="Freeform 2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0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01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993" name="Group 280"/>
                  <p:cNvGrpSpPr>
                    <a:grpSpLocks noChangeAspect="1"/>
                  </p:cNvGrpSpPr>
                  <p:nvPr/>
                </p:nvGrpSpPr>
                <p:grpSpPr bwMode="auto">
                  <a:xfrm rot="3680222" flipH="1">
                    <a:off x="1885" y="2299"/>
                    <a:ext cx="201" cy="190"/>
                    <a:chOff x="3521" y="1311"/>
                    <a:chExt cx="88" cy="78"/>
                  </a:xfrm>
                </p:grpSpPr>
                <p:sp>
                  <p:nvSpPr>
                    <p:cNvPr id="994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5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6" name="Freeform 28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97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991" name="Oval 285"/>
                <p:cNvSpPr>
                  <a:spLocks noChangeAspect="1" noChangeArrowheads="1"/>
                </p:cNvSpPr>
                <p:nvPr/>
              </p:nvSpPr>
              <p:spPr bwMode="auto">
                <a:xfrm rot="-17919778">
                  <a:off x="1707" y="2418"/>
                  <a:ext cx="440" cy="349"/>
                </a:xfrm>
                <a:prstGeom prst="ellipse">
                  <a:avLst/>
                </a:prstGeom>
                <a:solidFill>
                  <a:schemeClr val="accent6">
                    <a:lumMod val="60000"/>
                    <a:lumOff val="40000"/>
                  </a:schemeClr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63" name="Group 286"/>
              <p:cNvGrpSpPr>
                <a:grpSpLocks noChangeAspect="1"/>
              </p:cNvGrpSpPr>
              <p:nvPr/>
            </p:nvGrpSpPr>
            <p:grpSpPr bwMode="auto">
              <a:xfrm>
                <a:off x="6015938" y="4495514"/>
                <a:ext cx="119548" cy="130602"/>
                <a:chOff x="1320" y="2040"/>
                <a:chExt cx="395" cy="443"/>
              </a:xfrm>
            </p:grpSpPr>
            <p:grpSp>
              <p:nvGrpSpPr>
                <p:cNvPr id="978" name="Group 287"/>
                <p:cNvGrpSpPr>
                  <a:grpSpLocks noChangeAspect="1"/>
                </p:cNvGrpSpPr>
                <p:nvPr/>
              </p:nvGrpSpPr>
              <p:grpSpPr bwMode="auto">
                <a:xfrm>
                  <a:off x="1438" y="2040"/>
                  <a:ext cx="277" cy="314"/>
                  <a:chOff x="1438" y="2040"/>
                  <a:chExt cx="277" cy="314"/>
                </a:xfrm>
              </p:grpSpPr>
              <p:grpSp>
                <p:nvGrpSpPr>
                  <p:cNvPr id="980" name="Group 288"/>
                  <p:cNvGrpSpPr>
                    <a:grpSpLocks noChangeAspect="1"/>
                  </p:cNvGrpSpPr>
                  <p:nvPr/>
                </p:nvGrpSpPr>
                <p:grpSpPr bwMode="auto">
                  <a:xfrm rot="2597175">
                    <a:off x="1573" y="2167"/>
                    <a:ext cx="142" cy="187"/>
                    <a:chOff x="3521" y="1311"/>
                    <a:chExt cx="88" cy="78"/>
                  </a:xfrm>
                </p:grpSpPr>
                <p:sp>
                  <p:nvSpPr>
                    <p:cNvPr id="986" name="Freeform 28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7" name="Freeform 29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8" name="Freeform 29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9" name="Freeform 29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981" name="Group 293"/>
                  <p:cNvGrpSpPr>
                    <a:grpSpLocks noChangeAspect="1"/>
                  </p:cNvGrpSpPr>
                  <p:nvPr/>
                </p:nvGrpSpPr>
                <p:grpSpPr bwMode="auto">
                  <a:xfrm rot="2597175" flipH="1">
                    <a:off x="1438" y="2040"/>
                    <a:ext cx="143" cy="187"/>
                    <a:chOff x="3521" y="1311"/>
                    <a:chExt cx="88" cy="78"/>
                  </a:xfrm>
                </p:grpSpPr>
                <p:sp>
                  <p:nvSpPr>
                    <p:cNvPr id="982" name="Freeform 2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3" name="Freeform 2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4" name="Freeform 2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85" name="Freeform 2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979" name="Oval 298"/>
                <p:cNvSpPr>
                  <a:spLocks noChangeAspect="1" noChangeArrowheads="1"/>
                </p:cNvSpPr>
                <p:nvPr/>
              </p:nvSpPr>
              <p:spPr bwMode="auto">
                <a:xfrm rot="2597175">
                  <a:off x="1320" y="2137"/>
                  <a:ext cx="309" cy="346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64" name="Group 299"/>
              <p:cNvGrpSpPr>
                <a:grpSpLocks noChangeAspect="1"/>
              </p:cNvGrpSpPr>
              <p:nvPr/>
            </p:nvGrpSpPr>
            <p:grpSpPr bwMode="auto">
              <a:xfrm>
                <a:off x="6634175" y="4631815"/>
                <a:ext cx="158585" cy="116354"/>
                <a:chOff x="3363" y="2502"/>
                <a:chExt cx="524" cy="395"/>
              </a:xfrm>
            </p:grpSpPr>
            <p:grpSp>
              <p:nvGrpSpPr>
                <p:cNvPr id="966" name="Group 300"/>
                <p:cNvGrpSpPr>
                  <a:grpSpLocks noChangeAspect="1"/>
                </p:cNvGrpSpPr>
                <p:nvPr/>
              </p:nvGrpSpPr>
              <p:grpSpPr bwMode="auto">
                <a:xfrm>
                  <a:off x="3363" y="2502"/>
                  <a:ext cx="524" cy="179"/>
                  <a:chOff x="3363" y="2502"/>
                  <a:chExt cx="524" cy="179"/>
                </a:xfrm>
              </p:grpSpPr>
              <p:grpSp>
                <p:nvGrpSpPr>
                  <p:cNvPr id="968" name="Group 301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675" y="2502"/>
                    <a:ext cx="212" cy="178"/>
                    <a:chOff x="3521" y="1311"/>
                    <a:chExt cx="88" cy="78"/>
                  </a:xfrm>
                </p:grpSpPr>
                <p:sp>
                  <p:nvSpPr>
                    <p:cNvPr id="974" name="Freeform 3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5" name="Freeform 3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6" name="Freeform 3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7" name="Freeform 3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969" name="Group 306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3363" y="2503"/>
                    <a:ext cx="212" cy="178"/>
                    <a:chOff x="3521" y="1311"/>
                    <a:chExt cx="88" cy="78"/>
                  </a:xfrm>
                </p:grpSpPr>
                <p:sp>
                  <p:nvSpPr>
                    <p:cNvPr id="970" name="Freeform 3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1" name="Freeform 30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2" name="Freeform 3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973" name="Freeform 3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33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967" name="Oval 311"/>
                <p:cNvSpPr>
                  <a:spLocks noChangeAspect="1" noChangeArrowheads="1"/>
                </p:cNvSpPr>
                <p:nvPr/>
              </p:nvSpPr>
              <p:spPr bwMode="auto">
                <a:xfrm>
                  <a:off x="3394" y="2568"/>
                  <a:ext cx="465" cy="329"/>
                </a:xfrm>
                <a:prstGeom prst="ellipse">
                  <a:avLst/>
                </a:prstGeom>
                <a:solidFill>
                  <a:srgbClr val="990000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65" name="Freeform 312"/>
              <p:cNvSpPr>
                <a:spLocks noChangeAspect="1"/>
              </p:cNvSpPr>
              <p:nvPr/>
            </p:nvSpPr>
            <p:spPr bwMode="auto">
              <a:xfrm rot="10800000">
                <a:off x="6056194" y="4369899"/>
                <a:ext cx="182007" cy="23983"/>
              </a:xfrm>
              <a:custGeom>
                <a:avLst/>
                <a:gdLst>
                  <a:gd name="T0" fmla="*/ 143 w 647"/>
                  <a:gd name="T1" fmla="*/ 101 h 167"/>
                  <a:gd name="T2" fmla="*/ 244 w 647"/>
                  <a:gd name="T3" fmla="*/ 0 h 167"/>
                  <a:gd name="T4" fmla="*/ 359 w 647"/>
                  <a:gd name="T5" fmla="*/ 15 h 167"/>
                  <a:gd name="T6" fmla="*/ 445 w 647"/>
                  <a:gd name="T7" fmla="*/ 44 h 167"/>
                  <a:gd name="T8" fmla="*/ 647 w 647"/>
                  <a:gd name="T9" fmla="*/ 72 h 167"/>
                  <a:gd name="T10" fmla="*/ 172 w 647"/>
                  <a:gd name="T11" fmla="*/ 130 h 167"/>
                  <a:gd name="T12" fmla="*/ 13 w 647"/>
                  <a:gd name="T13" fmla="*/ 130 h 167"/>
                  <a:gd name="T14" fmla="*/ 28 w 647"/>
                  <a:gd name="T15" fmla="*/ 87 h 167"/>
                  <a:gd name="T16" fmla="*/ 128 w 647"/>
                  <a:gd name="T17" fmla="*/ 58 h 167"/>
                  <a:gd name="T18" fmla="*/ 143 w 647"/>
                  <a:gd name="T19" fmla="*/ 101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7" h="167">
                    <a:moveTo>
                      <a:pt x="143" y="101"/>
                    </a:moveTo>
                    <a:cubicBezTo>
                      <a:pt x="242" y="35"/>
                      <a:pt x="218" y="77"/>
                      <a:pt x="244" y="0"/>
                    </a:cubicBezTo>
                    <a:cubicBezTo>
                      <a:pt x="282" y="5"/>
                      <a:pt x="321" y="7"/>
                      <a:pt x="359" y="15"/>
                    </a:cubicBezTo>
                    <a:cubicBezTo>
                      <a:pt x="389" y="21"/>
                      <a:pt x="415" y="41"/>
                      <a:pt x="445" y="44"/>
                    </a:cubicBezTo>
                    <a:cubicBezTo>
                      <a:pt x="599" y="61"/>
                      <a:pt x="532" y="50"/>
                      <a:pt x="647" y="72"/>
                    </a:cubicBezTo>
                    <a:cubicBezTo>
                      <a:pt x="501" y="123"/>
                      <a:pt x="325" y="111"/>
                      <a:pt x="172" y="130"/>
                    </a:cubicBezTo>
                    <a:cubicBezTo>
                      <a:pt x="117" y="147"/>
                      <a:pt x="78" y="167"/>
                      <a:pt x="13" y="130"/>
                    </a:cubicBezTo>
                    <a:cubicBezTo>
                      <a:pt x="0" y="122"/>
                      <a:pt x="16" y="97"/>
                      <a:pt x="28" y="87"/>
                    </a:cubicBezTo>
                    <a:cubicBezTo>
                      <a:pt x="55" y="65"/>
                      <a:pt x="95" y="69"/>
                      <a:pt x="128" y="58"/>
                    </a:cubicBezTo>
                    <a:cubicBezTo>
                      <a:pt x="203" y="76"/>
                      <a:pt x="202" y="61"/>
                      <a:pt x="143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9" name="Oval 470"/>
              <p:cNvSpPr>
                <a:spLocks noChangeAspect="1" noChangeArrowheads="1"/>
              </p:cNvSpPr>
              <p:nvPr/>
            </p:nvSpPr>
            <p:spPr bwMode="auto">
              <a:xfrm rot="5400000">
                <a:off x="6646932" y="4318651"/>
                <a:ext cx="58625" cy="71526"/>
              </a:xfrm>
              <a:prstGeom prst="ellipse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928" name="Group 1927"/>
              <p:cNvGrpSpPr/>
              <p:nvPr/>
            </p:nvGrpSpPr>
            <p:grpSpPr>
              <a:xfrm>
                <a:off x="2157341" y="4466569"/>
                <a:ext cx="1059102" cy="433957"/>
                <a:chOff x="1717286" y="3650842"/>
                <a:chExt cx="1521763" cy="623528"/>
              </a:xfrm>
            </p:grpSpPr>
            <p:grpSp>
              <p:nvGrpSpPr>
                <p:cNvPr id="1025" name="Group 316"/>
                <p:cNvGrpSpPr>
                  <a:grpSpLocks noChangeAspect="1"/>
                </p:cNvGrpSpPr>
                <p:nvPr/>
              </p:nvGrpSpPr>
              <p:grpSpPr bwMode="auto">
                <a:xfrm flipH="1">
                  <a:off x="1717286" y="3650842"/>
                  <a:ext cx="1521763" cy="623528"/>
                  <a:chOff x="8392" y="4260"/>
                  <a:chExt cx="538" cy="229"/>
                </a:xfrm>
              </p:grpSpPr>
              <p:sp>
                <p:nvSpPr>
                  <p:cNvPr id="1026" name="AutoShape 317"/>
                  <p:cNvSpPr>
                    <a:spLocks noChangeAspect="1" noChangeArrowheads="1"/>
                  </p:cNvSpPr>
                  <p:nvPr/>
                </p:nvSpPr>
                <p:spPr bwMode="auto">
                  <a:xfrm rot="266474" flipH="1">
                    <a:off x="8392" y="4260"/>
                    <a:ext cx="538" cy="222"/>
                  </a:xfrm>
                  <a:prstGeom prst="roundRect">
                    <a:avLst>
                      <a:gd name="adj" fmla="val 37389"/>
                    </a:avLst>
                  </a:prstGeom>
                  <a:solidFill>
                    <a:schemeClr val="bg1">
                      <a:alpha val="6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7" name="Freeform 31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23" y="4326"/>
                    <a:ext cx="78" cy="103"/>
                  </a:xfrm>
                  <a:custGeom>
                    <a:avLst/>
                    <a:gdLst>
                      <a:gd name="T0" fmla="*/ 96 w 504"/>
                      <a:gd name="T1" fmla="*/ 0 h 666"/>
                      <a:gd name="T2" fmla="*/ 90 w 504"/>
                      <a:gd name="T3" fmla="*/ 102 h 666"/>
                      <a:gd name="T4" fmla="*/ 102 w 504"/>
                      <a:gd name="T5" fmla="*/ 168 h 666"/>
                      <a:gd name="T6" fmla="*/ 120 w 504"/>
                      <a:gd name="T7" fmla="*/ 258 h 666"/>
                      <a:gd name="T8" fmla="*/ 156 w 504"/>
                      <a:gd name="T9" fmla="*/ 318 h 666"/>
                      <a:gd name="T10" fmla="*/ 168 w 504"/>
                      <a:gd name="T11" fmla="*/ 390 h 666"/>
                      <a:gd name="T12" fmla="*/ 216 w 504"/>
                      <a:gd name="T13" fmla="*/ 474 h 666"/>
                      <a:gd name="T14" fmla="*/ 246 w 504"/>
                      <a:gd name="T15" fmla="*/ 510 h 666"/>
                      <a:gd name="T16" fmla="*/ 324 w 504"/>
                      <a:gd name="T17" fmla="*/ 510 h 666"/>
                      <a:gd name="T18" fmla="*/ 390 w 504"/>
                      <a:gd name="T19" fmla="*/ 480 h 666"/>
                      <a:gd name="T20" fmla="*/ 426 w 504"/>
                      <a:gd name="T21" fmla="*/ 414 h 666"/>
                      <a:gd name="T22" fmla="*/ 450 w 504"/>
                      <a:gd name="T23" fmla="*/ 312 h 666"/>
                      <a:gd name="T24" fmla="*/ 432 w 504"/>
                      <a:gd name="T25" fmla="*/ 246 h 666"/>
                      <a:gd name="T26" fmla="*/ 414 w 504"/>
                      <a:gd name="T27" fmla="*/ 162 h 666"/>
                      <a:gd name="T28" fmla="*/ 396 w 504"/>
                      <a:gd name="T29" fmla="*/ 126 h 666"/>
                      <a:gd name="T30" fmla="*/ 354 w 504"/>
                      <a:gd name="T31" fmla="*/ 54 h 666"/>
                      <a:gd name="T32" fmla="*/ 420 w 504"/>
                      <a:gd name="T33" fmla="*/ 78 h 666"/>
                      <a:gd name="T34" fmla="*/ 450 w 504"/>
                      <a:gd name="T35" fmla="*/ 102 h 666"/>
                      <a:gd name="T36" fmla="*/ 492 w 504"/>
                      <a:gd name="T37" fmla="*/ 204 h 666"/>
                      <a:gd name="T38" fmla="*/ 504 w 504"/>
                      <a:gd name="T39" fmla="*/ 306 h 666"/>
                      <a:gd name="T40" fmla="*/ 504 w 504"/>
                      <a:gd name="T41" fmla="*/ 408 h 666"/>
                      <a:gd name="T42" fmla="*/ 480 w 504"/>
                      <a:gd name="T43" fmla="*/ 540 h 666"/>
                      <a:gd name="T44" fmla="*/ 450 w 504"/>
                      <a:gd name="T45" fmla="*/ 606 h 666"/>
                      <a:gd name="T46" fmla="*/ 396 w 504"/>
                      <a:gd name="T47" fmla="*/ 660 h 666"/>
                      <a:gd name="T48" fmla="*/ 330 w 504"/>
                      <a:gd name="T49" fmla="*/ 666 h 666"/>
                      <a:gd name="T50" fmla="*/ 258 w 504"/>
                      <a:gd name="T51" fmla="*/ 654 h 666"/>
                      <a:gd name="T52" fmla="*/ 204 w 504"/>
                      <a:gd name="T53" fmla="*/ 594 h 666"/>
                      <a:gd name="T54" fmla="*/ 156 w 504"/>
                      <a:gd name="T55" fmla="*/ 474 h 666"/>
                      <a:gd name="T56" fmla="*/ 126 w 504"/>
                      <a:gd name="T57" fmla="*/ 396 h 666"/>
                      <a:gd name="T58" fmla="*/ 72 w 504"/>
                      <a:gd name="T59" fmla="*/ 252 h 666"/>
                      <a:gd name="T60" fmla="*/ 30 w 504"/>
                      <a:gd name="T61" fmla="*/ 120 h 666"/>
                      <a:gd name="T62" fmla="*/ 0 w 504"/>
                      <a:gd name="T63" fmla="*/ 84 h 666"/>
                      <a:gd name="T64" fmla="*/ 18 w 504"/>
                      <a:gd name="T65" fmla="*/ 24 h 666"/>
                      <a:gd name="T66" fmla="*/ 96 w 504"/>
                      <a:gd name="T67" fmla="*/ 0 h 6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04" h="666">
                        <a:moveTo>
                          <a:pt x="96" y="0"/>
                        </a:moveTo>
                        <a:lnTo>
                          <a:pt x="90" y="102"/>
                        </a:lnTo>
                        <a:lnTo>
                          <a:pt x="102" y="168"/>
                        </a:lnTo>
                        <a:lnTo>
                          <a:pt x="120" y="258"/>
                        </a:lnTo>
                        <a:lnTo>
                          <a:pt x="156" y="318"/>
                        </a:lnTo>
                        <a:lnTo>
                          <a:pt x="168" y="390"/>
                        </a:lnTo>
                        <a:lnTo>
                          <a:pt x="216" y="474"/>
                        </a:lnTo>
                        <a:lnTo>
                          <a:pt x="246" y="510"/>
                        </a:lnTo>
                        <a:lnTo>
                          <a:pt x="324" y="510"/>
                        </a:lnTo>
                        <a:lnTo>
                          <a:pt x="390" y="480"/>
                        </a:lnTo>
                        <a:lnTo>
                          <a:pt x="426" y="414"/>
                        </a:lnTo>
                        <a:lnTo>
                          <a:pt x="450" y="312"/>
                        </a:lnTo>
                        <a:lnTo>
                          <a:pt x="432" y="246"/>
                        </a:lnTo>
                        <a:lnTo>
                          <a:pt x="414" y="162"/>
                        </a:lnTo>
                        <a:lnTo>
                          <a:pt x="396" y="126"/>
                        </a:lnTo>
                        <a:lnTo>
                          <a:pt x="354" y="54"/>
                        </a:lnTo>
                        <a:lnTo>
                          <a:pt x="420" y="78"/>
                        </a:lnTo>
                        <a:lnTo>
                          <a:pt x="450" y="102"/>
                        </a:lnTo>
                        <a:lnTo>
                          <a:pt x="492" y="204"/>
                        </a:lnTo>
                        <a:lnTo>
                          <a:pt x="504" y="306"/>
                        </a:lnTo>
                        <a:lnTo>
                          <a:pt x="504" y="408"/>
                        </a:lnTo>
                        <a:lnTo>
                          <a:pt x="480" y="540"/>
                        </a:lnTo>
                        <a:lnTo>
                          <a:pt x="450" y="606"/>
                        </a:lnTo>
                        <a:lnTo>
                          <a:pt x="396" y="660"/>
                        </a:lnTo>
                        <a:lnTo>
                          <a:pt x="330" y="666"/>
                        </a:lnTo>
                        <a:lnTo>
                          <a:pt x="258" y="654"/>
                        </a:lnTo>
                        <a:lnTo>
                          <a:pt x="204" y="594"/>
                        </a:lnTo>
                        <a:lnTo>
                          <a:pt x="156" y="474"/>
                        </a:lnTo>
                        <a:lnTo>
                          <a:pt x="126" y="396"/>
                        </a:lnTo>
                        <a:lnTo>
                          <a:pt x="72" y="252"/>
                        </a:lnTo>
                        <a:lnTo>
                          <a:pt x="30" y="120"/>
                        </a:lnTo>
                        <a:lnTo>
                          <a:pt x="0" y="84"/>
                        </a:lnTo>
                        <a:lnTo>
                          <a:pt x="18" y="24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8" name="Freeform 31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25" y="4281"/>
                    <a:ext cx="166" cy="91"/>
                  </a:xfrm>
                  <a:custGeom>
                    <a:avLst/>
                    <a:gdLst>
                      <a:gd name="T0" fmla="*/ 0 w 1080"/>
                      <a:gd name="T1" fmla="*/ 174 h 588"/>
                      <a:gd name="T2" fmla="*/ 42 w 1080"/>
                      <a:gd name="T3" fmla="*/ 168 h 588"/>
                      <a:gd name="T4" fmla="*/ 90 w 1080"/>
                      <a:gd name="T5" fmla="*/ 66 h 588"/>
                      <a:gd name="T6" fmla="*/ 162 w 1080"/>
                      <a:gd name="T7" fmla="*/ 0 h 588"/>
                      <a:gd name="T8" fmla="*/ 456 w 1080"/>
                      <a:gd name="T9" fmla="*/ 60 h 588"/>
                      <a:gd name="T10" fmla="*/ 840 w 1080"/>
                      <a:gd name="T11" fmla="*/ 210 h 588"/>
                      <a:gd name="T12" fmla="*/ 936 w 1080"/>
                      <a:gd name="T13" fmla="*/ 258 h 588"/>
                      <a:gd name="T14" fmla="*/ 1050 w 1080"/>
                      <a:gd name="T15" fmla="*/ 276 h 588"/>
                      <a:gd name="T16" fmla="*/ 1080 w 1080"/>
                      <a:gd name="T17" fmla="*/ 348 h 588"/>
                      <a:gd name="T18" fmla="*/ 1050 w 1080"/>
                      <a:gd name="T19" fmla="*/ 396 h 588"/>
                      <a:gd name="T20" fmla="*/ 972 w 1080"/>
                      <a:gd name="T21" fmla="*/ 348 h 588"/>
                      <a:gd name="T22" fmla="*/ 894 w 1080"/>
                      <a:gd name="T23" fmla="*/ 324 h 588"/>
                      <a:gd name="T24" fmla="*/ 786 w 1080"/>
                      <a:gd name="T25" fmla="*/ 300 h 588"/>
                      <a:gd name="T26" fmla="*/ 720 w 1080"/>
                      <a:gd name="T27" fmla="*/ 288 h 588"/>
                      <a:gd name="T28" fmla="*/ 654 w 1080"/>
                      <a:gd name="T29" fmla="*/ 288 h 588"/>
                      <a:gd name="T30" fmla="*/ 612 w 1080"/>
                      <a:gd name="T31" fmla="*/ 300 h 588"/>
                      <a:gd name="T32" fmla="*/ 600 w 1080"/>
                      <a:gd name="T33" fmla="*/ 342 h 588"/>
                      <a:gd name="T34" fmla="*/ 588 w 1080"/>
                      <a:gd name="T35" fmla="*/ 390 h 588"/>
                      <a:gd name="T36" fmla="*/ 570 w 1080"/>
                      <a:gd name="T37" fmla="*/ 450 h 588"/>
                      <a:gd name="T38" fmla="*/ 564 w 1080"/>
                      <a:gd name="T39" fmla="*/ 498 h 588"/>
                      <a:gd name="T40" fmla="*/ 558 w 1080"/>
                      <a:gd name="T41" fmla="*/ 540 h 588"/>
                      <a:gd name="T42" fmla="*/ 546 w 1080"/>
                      <a:gd name="T43" fmla="*/ 576 h 588"/>
                      <a:gd name="T44" fmla="*/ 504 w 1080"/>
                      <a:gd name="T45" fmla="*/ 588 h 588"/>
                      <a:gd name="T46" fmla="*/ 474 w 1080"/>
                      <a:gd name="T47" fmla="*/ 564 h 588"/>
                      <a:gd name="T48" fmla="*/ 432 w 1080"/>
                      <a:gd name="T49" fmla="*/ 498 h 588"/>
                      <a:gd name="T50" fmla="*/ 420 w 1080"/>
                      <a:gd name="T51" fmla="*/ 444 h 588"/>
                      <a:gd name="T52" fmla="*/ 366 w 1080"/>
                      <a:gd name="T53" fmla="*/ 396 h 588"/>
                      <a:gd name="T54" fmla="*/ 324 w 1080"/>
                      <a:gd name="T55" fmla="*/ 360 h 588"/>
                      <a:gd name="T56" fmla="*/ 270 w 1080"/>
                      <a:gd name="T57" fmla="*/ 336 h 588"/>
                      <a:gd name="T58" fmla="*/ 210 w 1080"/>
                      <a:gd name="T59" fmla="*/ 312 h 588"/>
                      <a:gd name="T60" fmla="*/ 150 w 1080"/>
                      <a:gd name="T61" fmla="*/ 276 h 588"/>
                      <a:gd name="T62" fmla="*/ 96 w 1080"/>
                      <a:gd name="T63" fmla="*/ 246 h 588"/>
                      <a:gd name="T64" fmla="*/ 60 w 1080"/>
                      <a:gd name="T65" fmla="*/ 216 h 588"/>
                      <a:gd name="T66" fmla="*/ 0 w 1080"/>
                      <a:gd name="T67" fmla="*/ 174 h 5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80" h="588">
                        <a:moveTo>
                          <a:pt x="0" y="174"/>
                        </a:moveTo>
                        <a:lnTo>
                          <a:pt x="42" y="168"/>
                        </a:lnTo>
                        <a:lnTo>
                          <a:pt x="90" y="66"/>
                        </a:lnTo>
                        <a:lnTo>
                          <a:pt x="162" y="0"/>
                        </a:lnTo>
                        <a:lnTo>
                          <a:pt x="456" y="60"/>
                        </a:lnTo>
                        <a:lnTo>
                          <a:pt x="840" y="210"/>
                        </a:lnTo>
                        <a:lnTo>
                          <a:pt x="936" y="258"/>
                        </a:lnTo>
                        <a:lnTo>
                          <a:pt x="1050" y="276"/>
                        </a:lnTo>
                        <a:lnTo>
                          <a:pt x="1080" y="348"/>
                        </a:lnTo>
                        <a:lnTo>
                          <a:pt x="1050" y="396"/>
                        </a:lnTo>
                        <a:lnTo>
                          <a:pt x="972" y="348"/>
                        </a:lnTo>
                        <a:lnTo>
                          <a:pt x="894" y="324"/>
                        </a:lnTo>
                        <a:lnTo>
                          <a:pt x="786" y="300"/>
                        </a:lnTo>
                        <a:lnTo>
                          <a:pt x="720" y="288"/>
                        </a:lnTo>
                        <a:lnTo>
                          <a:pt x="654" y="288"/>
                        </a:lnTo>
                        <a:lnTo>
                          <a:pt x="612" y="300"/>
                        </a:lnTo>
                        <a:lnTo>
                          <a:pt x="600" y="342"/>
                        </a:lnTo>
                        <a:lnTo>
                          <a:pt x="588" y="390"/>
                        </a:lnTo>
                        <a:lnTo>
                          <a:pt x="570" y="450"/>
                        </a:lnTo>
                        <a:lnTo>
                          <a:pt x="564" y="498"/>
                        </a:lnTo>
                        <a:lnTo>
                          <a:pt x="558" y="540"/>
                        </a:lnTo>
                        <a:lnTo>
                          <a:pt x="546" y="576"/>
                        </a:lnTo>
                        <a:lnTo>
                          <a:pt x="504" y="588"/>
                        </a:lnTo>
                        <a:lnTo>
                          <a:pt x="474" y="564"/>
                        </a:lnTo>
                        <a:lnTo>
                          <a:pt x="432" y="498"/>
                        </a:lnTo>
                        <a:lnTo>
                          <a:pt x="420" y="444"/>
                        </a:lnTo>
                        <a:lnTo>
                          <a:pt x="366" y="396"/>
                        </a:lnTo>
                        <a:lnTo>
                          <a:pt x="324" y="360"/>
                        </a:lnTo>
                        <a:lnTo>
                          <a:pt x="270" y="336"/>
                        </a:lnTo>
                        <a:lnTo>
                          <a:pt x="210" y="312"/>
                        </a:lnTo>
                        <a:lnTo>
                          <a:pt x="150" y="276"/>
                        </a:lnTo>
                        <a:lnTo>
                          <a:pt x="96" y="246"/>
                        </a:lnTo>
                        <a:lnTo>
                          <a:pt x="60" y="216"/>
                        </a:lnTo>
                        <a:lnTo>
                          <a:pt x="0" y="174"/>
                        </a:lnTo>
                        <a:close/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9" name="Freeform 32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43" y="4274"/>
                    <a:ext cx="229" cy="47"/>
                  </a:xfrm>
                  <a:custGeom>
                    <a:avLst/>
                    <a:gdLst>
                      <a:gd name="T0" fmla="*/ 600 w 1488"/>
                      <a:gd name="T1" fmla="*/ 204 h 300"/>
                      <a:gd name="T2" fmla="*/ 558 w 1488"/>
                      <a:gd name="T3" fmla="*/ 168 h 300"/>
                      <a:gd name="T4" fmla="*/ 498 w 1488"/>
                      <a:gd name="T5" fmla="*/ 150 h 300"/>
                      <a:gd name="T6" fmla="*/ 456 w 1488"/>
                      <a:gd name="T7" fmla="*/ 150 h 300"/>
                      <a:gd name="T8" fmla="*/ 420 w 1488"/>
                      <a:gd name="T9" fmla="*/ 150 h 300"/>
                      <a:gd name="T10" fmla="*/ 330 w 1488"/>
                      <a:gd name="T11" fmla="*/ 138 h 300"/>
                      <a:gd name="T12" fmla="*/ 288 w 1488"/>
                      <a:gd name="T13" fmla="*/ 126 h 300"/>
                      <a:gd name="T14" fmla="*/ 240 w 1488"/>
                      <a:gd name="T15" fmla="*/ 102 h 300"/>
                      <a:gd name="T16" fmla="*/ 156 w 1488"/>
                      <a:gd name="T17" fmla="*/ 90 h 300"/>
                      <a:gd name="T18" fmla="*/ 102 w 1488"/>
                      <a:gd name="T19" fmla="*/ 60 h 300"/>
                      <a:gd name="T20" fmla="*/ 42 w 1488"/>
                      <a:gd name="T21" fmla="*/ 48 h 300"/>
                      <a:gd name="T22" fmla="*/ 0 w 1488"/>
                      <a:gd name="T23" fmla="*/ 42 h 300"/>
                      <a:gd name="T24" fmla="*/ 36 w 1488"/>
                      <a:gd name="T25" fmla="*/ 6 h 300"/>
                      <a:gd name="T26" fmla="*/ 102 w 1488"/>
                      <a:gd name="T27" fmla="*/ 6 h 300"/>
                      <a:gd name="T28" fmla="*/ 192 w 1488"/>
                      <a:gd name="T29" fmla="*/ 12 h 300"/>
                      <a:gd name="T30" fmla="*/ 354 w 1488"/>
                      <a:gd name="T31" fmla="*/ 30 h 300"/>
                      <a:gd name="T32" fmla="*/ 444 w 1488"/>
                      <a:gd name="T33" fmla="*/ 42 h 300"/>
                      <a:gd name="T34" fmla="*/ 522 w 1488"/>
                      <a:gd name="T35" fmla="*/ 42 h 300"/>
                      <a:gd name="T36" fmla="*/ 576 w 1488"/>
                      <a:gd name="T37" fmla="*/ 54 h 300"/>
                      <a:gd name="T38" fmla="*/ 612 w 1488"/>
                      <a:gd name="T39" fmla="*/ 0 h 300"/>
                      <a:gd name="T40" fmla="*/ 744 w 1488"/>
                      <a:gd name="T41" fmla="*/ 0 h 300"/>
                      <a:gd name="T42" fmla="*/ 870 w 1488"/>
                      <a:gd name="T43" fmla="*/ 6 h 300"/>
                      <a:gd name="T44" fmla="*/ 1002 w 1488"/>
                      <a:gd name="T45" fmla="*/ 30 h 300"/>
                      <a:gd name="T46" fmla="*/ 1098 w 1488"/>
                      <a:gd name="T47" fmla="*/ 54 h 300"/>
                      <a:gd name="T48" fmla="*/ 1170 w 1488"/>
                      <a:gd name="T49" fmla="*/ 72 h 300"/>
                      <a:gd name="T50" fmla="*/ 1170 w 1488"/>
                      <a:gd name="T51" fmla="*/ 108 h 300"/>
                      <a:gd name="T52" fmla="*/ 1236 w 1488"/>
                      <a:gd name="T53" fmla="*/ 132 h 300"/>
                      <a:gd name="T54" fmla="*/ 1272 w 1488"/>
                      <a:gd name="T55" fmla="*/ 126 h 300"/>
                      <a:gd name="T56" fmla="*/ 1338 w 1488"/>
                      <a:gd name="T57" fmla="*/ 162 h 300"/>
                      <a:gd name="T58" fmla="*/ 1404 w 1488"/>
                      <a:gd name="T59" fmla="*/ 228 h 300"/>
                      <a:gd name="T60" fmla="*/ 1446 w 1488"/>
                      <a:gd name="T61" fmla="*/ 258 h 300"/>
                      <a:gd name="T62" fmla="*/ 1488 w 1488"/>
                      <a:gd name="T63" fmla="*/ 300 h 300"/>
                      <a:gd name="T64" fmla="*/ 1422 w 1488"/>
                      <a:gd name="T65" fmla="*/ 288 h 300"/>
                      <a:gd name="T66" fmla="*/ 1374 w 1488"/>
                      <a:gd name="T67" fmla="*/ 246 h 300"/>
                      <a:gd name="T68" fmla="*/ 1290 w 1488"/>
                      <a:gd name="T69" fmla="*/ 246 h 300"/>
                      <a:gd name="T70" fmla="*/ 1224 w 1488"/>
                      <a:gd name="T71" fmla="*/ 246 h 300"/>
                      <a:gd name="T72" fmla="*/ 1152 w 1488"/>
                      <a:gd name="T73" fmla="*/ 210 h 300"/>
                      <a:gd name="T74" fmla="*/ 1104 w 1488"/>
                      <a:gd name="T75" fmla="*/ 198 h 300"/>
                      <a:gd name="T76" fmla="*/ 1068 w 1488"/>
                      <a:gd name="T77" fmla="*/ 186 h 300"/>
                      <a:gd name="T78" fmla="*/ 984 w 1488"/>
                      <a:gd name="T79" fmla="*/ 132 h 300"/>
                      <a:gd name="T80" fmla="*/ 930 w 1488"/>
                      <a:gd name="T81" fmla="*/ 108 h 300"/>
                      <a:gd name="T82" fmla="*/ 882 w 1488"/>
                      <a:gd name="T83" fmla="*/ 108 h 300"/>
                      <a:gd name="T84" fmla="*/ 846 w 1488"/>
                      <a:gd name="T85" fmla="*/ 84 h 300"/>
                      <a:gd name="T86" fmla="*/ 768 w 1488"/>
                      <a:gd name="T87" fmla="*/ 66 h 300"/>
                      <a:gd name="T88" fmla="*/ 714 w 1488"/>
                      <a:gd name="T89" fmla="*/ 66 h 300"/>
                      <a:gd name="T90" fmla="*/ 630 w 1488"/>
                      <a:gd name="T91" fmla="*/ 66 h 300"/>
                      <a:gd name="T92" fmla="*/ 594 w 1488"/>
                      <a:gd name="T93" fmla="*/ 54 h 3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488" h="300">
                        <a:moveTo>
                          <a:pt x="600" y="204"/>
                        </a:moveTo>
                        <a:lnTo>
                          <a:pt x="558" y="168"/>
                        </a:lnTo>
                        <a:lnTo>
                          <a:pt x="498" y="150"/>
                        </a:lnTo>
                        <a:lnTo>
                          <a:pt x="456" y="150"/>
                        </a:lnTo>
                        <a:lnTo>
                          <a:pt x="420" y="150"/>
                        </a:lnTo>
                        <a:lnTo>
                          <a:pt x="330" y="138"/>
                        </a:lnTo>
                        <a:lnTo>
                          <a:pt x="288" y="126"/>
                        </a:lnTo>
                        <a:lnTo>
                          <a:pt x="240" y="102"/>
                        </a:lnTo>
                        <a:lnTo>
                          <a:pt x="156" y="90"/>
                        </a:lnTo>
                        <a:lnTo>
                          <a:pt x="102" y="60"/>
                        </a:lnTo>
                        <a:lnTo>
                          <a:pt x="42" y="48"/>
                        </a:lnTo>
                        <a:lnTo>
                          <a:pt x="0" y="42"/>
                        </a:lnTo>
                        <a:lnTo>
                          <a:pt x="36" y="6"/>
                        </a:lnTo>
                        <a:lnTo>
                          <a:pt x="102" y="6"/>
                        </a:lnTo>
                        <a:lnTo>
                          <a:pt x="192" y="12"/>
                        </a:lnTo>
                        <a:lnTo>
                          <a:pt x="354" y="30"/>
                        </a:lnTo>
                        <a:lnTo>
                          <a:pt x="444" y="42"/>
                        </a:lnTo>
                        <a:lnTo>
                          <a:pt x="522" y="42"/>
                        </a:lnTo>
                        <a:lnTo>
                          <a:pt x="576" y="54"/>
                        </a:lnTo>
                        <a:lnTo>
                          <a:pt x="612" y="0"/>
                        </a:lnTo>
                        <a:lnTo>
                          <a:pt x="744" y="0"/>
                        </a:lnTo>
                        <a:lnTo>
                          <a:pt x="870" y="6"/>
                        </a:lnTo>
                        <a:lnTo>
                          <a:pt x="1002" y="30"/>
                        </a:lnTo>
                        <a:lnTo>
                          <a:pt x="1098" y="54"/>
                        </a:lnTo>
                        <a:lnTo>
                          <a:pt x="1170" y="72"/>
                        </a:lnTo>
                        <a:lnTo>
                          <a:pt x="1170" y="108"/>
                        </a:lnTo>
                        <a:lnTo>
                          <a:pt x="1236" y="132"/>
                        </a:lnTo>
                        <a:lnTo>
                          <a:pt x="1272" y="126"/>
                        </a:lnTo>
                        <a:lnTo>
                          <a:pt x="1338" y="162"/>
                        </a:lnTo>
                        <a:lnTo>
                          <a:pt x="1404" y="228"/>
                        </a:lnTo>
                        <a:lnTo>
                          <a:pt x="1446" y="258"/>
                        </a:lnTo>
                        <a:lnTo>
                          <a:pt x="1488" y="300"/>
                        </a:lnTo>
                        <a:lnTo>
                          <a:pt x="1422" y="288"/>
                        </a:lnTo>
                        <a:lnTo>
                          <a:pt x="1374" y="246"/>
                        </a:lnTo>
                        <a:lnTo>
                          <a:pt x="1290" y="246"/>
                        </a:lnTo>
                        <a:lnTo>
                          <a:pt x="1224" y="246"/>
                        </a:lnTo>
                        <a:lnTo>
                          <a:pt x="1152" y="210"/>
                        </a:lnTo>
                        <a:lnTo>
                          <a:pt x="1104" y="198"/>
                        </a:lnTo>
                        <a:lnTo>
                          <a:pt x="1068" y="186"/>
                        </a:lnTo>
                        <a:lnTo>
                          <a:pt x="984" y="132"/>
                        </a:lnTo>
                        <a:lnTo>
                          <a:pt x="930" y="108"/>
                        </a:lnTo>
                        <a:lnTo>
                          <a:pt x="882" y="108"/>
                        </a:lnTo>
                        <a:lnTo>
                          <a:pt x="846" y="84"/>
                        </a:lnTo>
                        <a:lnTo>
                          <a:pt x="768" y="66"/>
                        </a:lnTo>
                        <a:lnTo>
                          <a:pt x="714" y="66"/>
                        </a:lnTo>
                        <a:lnTo>
                          <a:pt x="630" y="66"/>
                        </a:lnTo>
                        <a:lnTo>
                          <a:pt x="594" y="54"/>
                        </a:ln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" name="Freeform 32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77" y="4282"/>
                    <a:ext cx="228" cy="179"/>
                  </a:xfrm>
                  <a:custGeom>
                    <a:avLst/>
                    <a:gdLst>
                      <a:gd name="T0" fmla="*/ 96 w 1488"/>
                      <a:gd name="T1" fmla="*/ 246 h 1158"/>
                      <a:gd name="T2" fmla="*/ 48 w 1488"/>
                      <a:gd name="T3" fmla="*/ 156 h 1158"/>
                      <a:gd name="T4" fmla="*/ 6 w 1488"/>
                      <a:gd name="T5" fmla="*/ 48 h 1158"/>
                      <a:gd name="T6" fmla="*/ 114 w 1488"/>
                      <a:gd name="T7" fmla="*/ 18 h 1158"/>
                      <a:gd name="T8" fmla="*/ 360 w 1488"/>
                      <a:gd name="T9" fmla="*/ 126 h 1158"/>
                      <a:gd name="T10" fmla="*/ 516 w 1488"/>
                      <a:gd name="T11" fmla="*/ 132 h 1158"/>
                      <a:gd name="T12" fmla="*/ 738 w 1488"/>
                      <a:gd name="T13" fmla="*/ 162 h 1158"/>
                      <a:gd name="T14" fmla="*/ 888 w 1488"/>
                      <a:gd name="T15" fmla="*/ 276 h 1158"/>
                      <a:gd name="T16" fmla="*/ 1026 w 1488"/>
                      <a:gd name="T17" fmla="*/ 336 h 1158"/>
                      <a:gd name="T18" fmla="*/ 1152 w 1488"/>
                      <a:gd name="T19" fmla="*/ 420 h 1158"/>
                      <a:gd name="T20" fmla="*/ 1134 w 1488"/>
                      <a:gd name="T21" fmla="*/ 294 h 1158"/>
                      <a:gd name="T22" fmla="*/ 996 w 1488"/>
                      <a:gd name="T23" fmla="*/ 270 h 1158"/>
                      <a:gd name="T24" fmla="*/ 894 w 1488"/>
                      <a:gd name="T25" fmla="*/ 222 h 1158"/>
                      <a:gd name="T26" fmla="*/ 918 w 1488"/>
                      <a:gd name="T27" fmla="*/ 162 h 1158"/>
                      <a:gd name="T28" fmla="*/ 1134 w 1488"/>
                      <a:gd name="T29" fmla="*/ 234 h 1158"/>
                      <a:gd name="T30" fmla="*/ 1218 w 1488"/>
                      <a:gd name="T31" fmla="*/ 300 h 1158"/>
                      <a:gd name="T32" fmla="*/ 1248 w 1488"/>
                      <a:gd name="T33" fmla="*/ 420 h 1158"/>
                      <a:gd name="T34" fmla="*/ 1284 w 1488"/>
                      <a:gd name="T35" fmla="*/ 390 h 1158"/>
                      <a:gd name="T36" fmla="*/ 1326 w 1488"/>
                      <a:gd name="T37" fmla="*/ 276 h 1158"/>
                      <a:gd name="T38" fmla="*/ 1350 w 1488"/>
                      <a:gd name="T39" fmla="*/ 390 h 1158"/>
                      <a:gd name="T40" fmla="*/ 1404 w 1488"/>
                      <a:gd name="T41" fmla="*/ 534 h 1158"/>
                      <a:gd name="T42" fmla="*/ 1470 w 1488"/>
                      <a:gd name="T43" fmla="*/ 690 h 1158"/>
                      <a:gd name="T44" fmla="*/ 1488 w 1488"/>
                      <a:gd name="T45" fmla="*/ 888 h 1158"/>
                      <a:gd name="T46" fmla="*/ 1428 w 1488"/>
                      <a:gd name="T47" fmla="*/ 1044 h 1158"/>
                      <a:gd name="T48" fmla="*/ 1314 w 1488"/>
                      <a:gd name="T49" fmla="*/ 1128 h 1158"/>
                      <a:gd name="T50" fmla="*/ 1068 w 1488"/>
                      <a:gd name="T51" fmla="*/ 810 h 1158"/>
                      <a:gd name="T52" fmla="*/ 918 w 1488"/>
                      <a:gd name="T53" fmla="*/ 810 h 1158"/>
                      <a:gd name="T54" fmla="*/ 810 w 1488"/>
                      <a:gd name="T55" fmla="*/ 762 h 1158"/>
                      <a:gd name="T56" fmla="*/ 696 w 1488"/>
                      <a:gd name="T57" fmla="*/ 708 h 1158"/>
                      <a:gd name="T58" fmla="*/ 564 w 1488"/>
                      <a:gd name="T59" fmla="*/ 666 h 1158"/>
                      <a:gd name="T60" fmla="*/ 426 w 1488"/>
                      <a:gd name="T61" fmla="*/ 600 h 1158"/>
                      <a:gd name="T62" fmla="*/ 246 w 1488"/>
                      <a:gd name="T63" fmla="*/ 456 h 1158"/>
                      <a:gd name="T64" fmla="*/ 156 w 1488"/>
                      <a:gd name="T65" fmla="*/ 330 h 1158"/>
                      <a:gd name="T66" fmla="*/ 48 w 1488"/>
                      <a:gd name="T67" fmla="*/ 138 h 1158"/>
                      <a:gd name="T68" fmla="*/ 0 w 1488"/>
                      <a:gd name="T69" fmla="*/ 48 h 1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488" h="1158">
                        <a:moveTo>
                          <a:pt x="126" y="294"/>
                        </a:moveTo>
                        <a:lnTo>
                          <a:pt x="96" y="246"/>
                        </a:lnTo>
                        <a:lnTo>
                          <a:pt x="84" y="204"/>
                        </a:lnTo>
                        <a:lnTo>
                          <a:pt x="48" y="156"/>
                        </a:lnTo>
                        <a:lnTo>
                          <a:pt x="6" y="132"/>
                        </a:lnTo>
                        <a:lnTo>
                          <a:pt x="6" y="48"/>
                        </a:lnTo>
                        <a:lnTo>
                          <a:pt x="54" y="0"/>
                        </a:lnTo>
                        <a:lnTo>
                          <a:pt x="114" y="18"/>
                        </a:lnTo>
                        <a:lnTo>
                          <a:pt x="228" y="54"/>
                        </a:lnTo>
                        <a:lnTo>
                          <a:pt x="360" y="126"/>
                        </a:lnTo>
                        <a:lnTo>
                          <a:pt x="420" y="156"/>
                        </a:lnTo>
                        <a:lnTo>
                          <a:pt x="516" y="132"/>
                        </a:lnTo>
                        <a:lnTo>
                          <a:pt x="642" y="132"/>
                        </a:lnTo>
                        <a:lnTo>
                          <a:pt x="738" y="162"/>
                        </a:lnTo>
                        <a:lnTo>
                          <a:pt x="816" y="210"/>
                        </a:lnTo>
                        <a:lnTo>
                          <a:pt x="888" y="276"/>
                        </a:lnTo>
                        <a:lnTo>
                          <a:pt x="954" y="306"/>
                        </a:lnTo>
                        <a:lnTo>
                          <a:pt x="1026" y="336"/>
                        </a:lnTo>
                        <a:lnTo>
                          <a:pt x="1092" y="384"/>
                        </a:lnTo>
                        <a:lnTo>
                          <a:pt x="1152" y="420"/>
                        </a:lnTo>
                        <a:lnTo>
                          <a:pt x="1164" y="336"/>
                        </a:lnTo>
                        <a:lnTo>
                          <a:pt x="1134" y="294"/>
                        </a:lnTo>
                        <a:lnTo>
                          <a:pt x="1068" y="282"/>
                        </a:lnTo>
                        <a:lnTo>
                          <a:pt x="996" y="270"/>
                        </a:lnTo>
                        <a:lnTo>
                          <a:pt x="942" y="246"/>
                        </a:lnTo>
                        <a:lnTo>
                          <a:pt x="894" y="222"/>
                        </a:lnTo>
                        <a:lnTo>
                          <a:pt x="792" y="150"/>
                        </a:lnTo>
                        <a:lnTo>
                          <a:pt x="918" y="162"/>
                        </a:lnTo>
                        <a:lnTo>
                          <a:pt x="1038" y="210"/>
                        </a:lnTo>
                        <a:lnTo>
                          <a:pt x="1134" y="234"/>
                        </a:lnTo>
                        <a:lnTo>
                          <a:pt x="1194" y="252"/>
                        </a:lnTo>
                        <a:lnTo>
                          <a:pt x="1218" y="300"/>
                        </a:lnTo>
                        <a:lnTo>
                          <a:pt x="1236" y="366"/>
                        </a:lnTo>
                        <a:lnTo>
                          <a:pt x="1248" y="420"/>
                        </a:lnTo>
                        <a:lnTo>
                          <a:pt x="1254" y="456"/>
                        </a:lnTo>
                        <a:lnTo>
                          <a:pt x="1284" y="390"/>
                        </a:lnTo>
                        <a:lnTo>
                          <a:pt x="1284" y="324"/>
                        </a:lnTo>
                        <a:lnTo>
                          <a:pt x="1326" y="276"/>
                        </a:lnTo>
                        <a:lnTo>
                          <a:pt x="1356" y="300"/>
                        </a:lnTo>
                        <a:lnTo>
                          <a:pt x="1350" y="390"/>
                        </a:lnTo>
                        <a:lnTo>
                          <a:pt x="1374" y="444"/>
                        </a:lnTo>
                        <a:lnTo>
                          <a:pt x="1404" y="534"/>
                        </a:lnTo>
                        <a:lnTo>
                          <a:pt x="1440" y="612"/>
                        </a:lnTo>
                        <a:lnTo>
                          <a:pt x="1470" y="690"/>
                        </a:lnTo>
                        <a:lnTo>
                          <a:pt x="1482" y="768"/>
                        </a:lnTo>
                        <a:lnTo>
                          <a:pt x="1488" y="888"/>
                        </a:lnTo>
                        <a:lnTo>
                          <a:pt x="1452" y="990"/>
                        </a:lnTo>
                        <a:lnTo>
                          <a:pt x="1428" y="1044"/>
                        </a:lnTo>
                        <a:lnTo>
                          <a:pt x="1380" y="1098"/>
                        </a:lnTo>
                        <a:lnTo>
                          <a:pt x="1314" y="1128"/>
                        </a:lnTo>
                        <a:lnTo>
                          <a:pt x="1284" y="1158"/>
                        </a:lnTo>
                        <a:lnTo>
                          <a:pt x="1068" y="810"/>
                        </a:lnTo>
                        <a:lnTo>
                          <a:pt x="996" y="822"/>
                        </a:lnTo>
                        <a:lnTo>
                          <a:pt x="918" y="810"/>
                        </a:lnTo>
                        <a:lnTo>
                          <a:pt x="840" y="786"/>
                        </a:lnTo>
                        <a:lnTo>
                          <a:pt x="810" y="762"/>
                        </a:lnTo>
                        <a:lnTo>
                          <a:pt x="744" y="726"/>
                        </a:lnTo>
                        <a:lnTo>
                          <a:pt x="696" y="708"/>
                        </a:lnTo>
                        <a:lnTo>
                          <a:pt x="642" y="696"/>
                        </a:lnTo>
                        <a:lnTo>
                          <a:pt x="564" y="666"/>
                        </a:lnTo>
                        <a:lnTo>
                          <a:pt x="492" y="636"/>
                        </a:lnTo>
                        <a:lnTo>
                          <a:pt x="426" y="600"/>
                        </a:lnTo>
                        <a:lnTo>
                          <a:pt x="330" y="540"/>
                        </a:lnTo>
                        <a:lnTo>
                          <a:pt x="246" y="456"/>
                        </a:lnTo>
                        <a:lnTo>
                          <a:pt x="198" y="402"/>
                        </a:lnTo>
                        <a:lnTo>
                          <a:pt x="156" y="330"/>
                        </a:lnTo>
                        <a:lnTo>
                          <a:pt x="108" y="258"/>
                        </a:lnTo>
                        <a:lnTo>
                          <a:pt x="48" y="138"/>
                        </a:lnTo>
                        <a:lnTo>
                          <a:pt x="0" y="114"/>
                        </a:lnTo>
                        <a:lnTo>
                          <a:pt x="0" y="48"/>
                        </a:ln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" name="Freeform 32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09" y="4383"/>
                    <a:ext cx="146" cy="89"/>
                  </a:xfrm>
                  <a:custGeom>
                    <a:avLst/>
                    <a:gdLst>
                      <a:gd name="T0" fmla="*/ 33 w 948"/>
                      <a:gd name="T1" fmla="*/ 93 h 570"/>
                      <a:gd name="T2" fmla="*/ 66 w 948"/>
                      <a:gd name="T3" fmla="*/ 144 h 570"/>
                      <a:gd name="T4" fmla="*/ 123 w 948"/>
                      <a:gd name="T5" fmla="*/ 174 h 570"/>
                      <a:gd name="T6" fmla="*/ 189 w 948"/>
                      <a:gd name="T7" fmla="*/ 204 h 570"/>
                      <a:gd name="T8" fmla="*/ 165 w 948"/>
                      <a:gd name="T9" fmla="*/ 258 h 570"/>
                      <a:gd name="T10" fmla="*/ 180 w 948"/>
                      <a:gd name="T11" fmla="*/ 309 h 570"/>
                      <a:gd name="T12" fmla="*/ 225 w 948"/>
                      <a:gd name="T13" fmla="*/ 336 h 570"/>
                      <a:gd name="T14" fmla="*/ 207 w 948"/>
                      <a:gd name="T15" fmla="*/ 381 h 570"/>
                      <a:gd name="T16" fmla="*/ 159 w 948"/>
                      <a:gd name="T17" fmla="*/ 417 h 570"/>
                      <a:gd name="T18" fmla="*/ 150 w 948"/>
                      <a:gd name="T19" fmla="*/ 471 h 570"/>
                      <a:gd name="T20" fmla="*/ 159 w 948"/>
                      <a:gd name="T21" fmla="*/ 528 h 570"/>
                      <a:gd name="T22" fmla="*/ 207 w 948"/>
                      <a:gd name="T23" fmla="*/ 564 h 570"/>
                      <a:gd name="T24" fmla="*/ 300 w 948"/>
                      <a:gd name="T25" fmla="*/ 570 h 570"/>
                      <a:gd name="T26" fmla="*/ 357 w 948"/>
                      <a:gd name="T27" fmla="*/ 531 h 570"/>
                      <a:gd name="T28" fmla="*/ 375 w 948"/>
                      <a:gd name="T29" fmla="*/ 480 h 570"/>
                      <a:gd name="T30" fmla="*/ 405 w 948"/>
                      <a:gd name="T31" fmla="*/ 456 h 570"/>
                      <a:gd name="T32" fmla="*/ 453 w 948"/>
                      <a:gd name="T33" fmla="*/ 468 h 570"/>
                      <a:gd name="T34" fmla="*/ 528 w 948"/>
                      <a:gd name="T35" fmla="*/ 504 h 570"/>
                      <a:gd name="T36" fmla="*/ 621 w 948"/>
                      <a:gd name="T37" fmla="*/ 528 h 570"/>
                      <a:gd name="T38" fmla="*/ 738 w 948"/>
                      <a:gd name="T39" fmla="*/ 549 h 570"/>
                      <a:gd name="T40" fmla="*/ 858 w 948"/>
                      <a:gd name="T41" fmla="*/ 540 h 570"/>
                      <a:gd name="T42" fmla="*/ 924 w 948"/>
                      <a:gd name="T43" fmla="*/ 510 h 570"/>
                      <a:gd name="T44" fmla="*/ 756 w 948"/>
                      <a:gd name="T45" fmla="*/ 150 h 570"/>
                      <a:gd name="T46" fmla="*/ 678 w 948"/>
                      <a:gd name="T47" fmla="*/ 168 h 570"/>
                      <a:gd name="T48" fmla="*/ 564 w 948"/>
                      <a:gd name="T49" fmla="*/ 147 h 570"/>
                      <a:gd name="T50" fmla="*/ 501 w 948"/>
                      <a:gd name="T51" fmla="*/ 108 h 570"/>
                      <a:gd name="T52" fmla="*/ 417 w 948"/>
                      <a:gd name="T53" fmla="*/ 72 h 570"/>
                      <a:gd name="T54" fmla="*/ 360 w 948"/>
                      <a:gd name="T55" fmla="*/ 51 h 570"/>
                      <a:gd name="T56" fmla="*/ 291 w 948"/>
                      <a:gd name="T57" fmla="*/ 36 h 570"/>
                      <a:gd name="T58" fmla="*/ 0 w 948"/>
                      <a:gd name="T59" fmla="*/ 72 h 570"/>
                      <a:gd name="T60" fmla="*/ 102 w 948"/>
                      <a:gd name="T61" fmla="*/ 174 h 570"/>
                      <a:gd name="T62" fmla="*/ 156 w 948"/>
                      <a:gd name="T63" fmla="*/ 183 h 570"/>
                      <a:gd name="T64" fmla="*/ 174 w 948"/>
                      <a:gd name="T65" fmla="*/ 240 h 5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48" h="570">
                        <a:moveTo>
                          <a:pt x="6" y="54"/>
                        </a:moveTo>
                        <a:lnTo>
                          <a:pt x="33" y="93"/>
                        </a:lnTo>
                        <a:lnTo>
                          <a:pt x="42" y="120"/>
                        </a:lnTo>
                        <a:lnTo>
                          <a:pt x="66" y="144"/>
                        </a:lnTo>
                        <a:lnTo>
                          <a:pt x="87" y="165"/>
                        </a:lnTo>
                        <a:lnTo>
                          <a:pt x="123" y="174"/>
                        </a:lnTo>
                        <a:lnTo>
                          <a:pt x="171" y="189"/>
                        </a:lnTo>
                        <a:lnTo>
                          <a:pt x="189" y="204"/>
                        </a:lnTo>
                        <a:lnTo>
                          <a:pt x="174" y="231"/>
                        </a:lnTo>
                        <a:lnTo>
                          <a:pt x="165" y="258"/>
                        </a:lnTo>
                        <a:lnTo>
                          <a:pt x="168" y="288"/>
                        </a:lnTo>
                        <a:lnTo>
                          <a:pt x="180" y="309"/>
                        </a:lnTo>
                        <a:lnTo>
                          <a:pt x="198" y="327"/>
                        </a:lnTo>
                        <a:lnTo>
                          <a:pt x="225" y="336"/>
                        </a:lnTo>
                        <a:lnTo>
                          <a:pt x="222" y="363"/>
                        </a:lnTo>
                        <a:lnTo>
                          <a:pt x="207" y="381"/>
                        </a:lnTo>
                        <a:lnTo>
                          <a:pt x="183" y="396"/>
                        </a:lnTo>
                        <a:lnTo>
                          <a:pt x="159" y="417"/>
                        </a:lnTo>
                        <a:lnTo>
                          <a:pt x="153" y="441"/>
                        </a:lnTo>
                        <a:lnTo>
                          <a:pt x="150" y="471"/>
                        </a:lnTo>
                        <a:lnTo>
                          <a:pt x="150" y="507"/>
                        </a:lnTo>
                        <a:lnTo>
                          <a:pt x="159" y="528"/>
                        </a:lnTo>
                        <a:lnTo>
                          <a:pt x="174" y="552"/>
                        </a:lnTo>
                        <a:lnTo>
                          <a:pt x="207" y="564"/>
                        </a:lnTo>
                        <a:lnTo>
                          <a:pt x="252" y="570"/>
                        </a:lnTo>
                        <a:lnTo>
                          <a:pt x="300" y="570"/>
                        </a:lnTo>
                        <a:lnTo>
                          <a:pt x="333" y="561"/>
                        </a:lnTo>
                        <a:lnTo>
                          <a:pt x="357" y="531"/>
                        </a:lnTo>
                        <a:lnTo>
                          <a:pt x="372" y="510"/>
                        </a:lnTo>
                        <a:lnTo>
                          <a:pt x="375" y="480"/>
                        </a:lnTo>
                        <a:lnTo>
                          <a:pt x="381" y="456"/>
                        </a:lnTo>
                        <a:lnTo>
                          <a:pt x="405" y="456"/>
                        </a:lnTo>
                        <a:lnTo>
                          <a:pt x="423" y="456"/>
                        </a:lnTo>
                        <a:lnTo>
                          <a:pt x="453" y="468"/>
                        </a:lnTo>
                        <a:lnTo>
                          <a:pt x="486" y="489"/>
                        </a:lnTo>
                        <a:lnTo>
                          <a:pt x="528" y="504"/>
                        </a:lnTo>
                        <a:lnTo>
                          <a:pt x="567" y="510"/>
                        </a:lnTo>
                        <a:lnTo>
                          <a:pt x="621" y="528"/>
                        </a:lnTo>
                        <a:lnTo>
                          <a:pt x="681" y="537"/>
                        </a:lnTo>
                        <a:lnTo>
                          <a:pt x="738" y="549"/>
                        </a:lnTo>
                        <a:lnTo>
                          <a:pt x="819" y="549"/>
                        </a:lnTo>
                        <a:lnTo>
                          <a:pt x="858" y="540"/>
                        </a:lnTo>
                        <a:lnTo>
                          <a:pt x="897" y="522"/>
                        </a:lnTo>
                        <a:lnTo>
                          <a:pt x="924" y="510"/>
                        </a:lnTo>
                        <a:lnTo>
                          <a:pt x="948" y="504"/>
                        </a:lnTo>
                        <a:lnTo>
                          <a:pt x="756" y="150"/>
                        </a:lnTo>
                        <a:lnTo>
                          <a:pt x="723" y="165"/>
                        </a:lnTo>
                        <a:lnTo>
                          <a:pt x="678" y="168"/>
                        </a:lnTo>
                        <a:lnTo>
                          <a:pt x="618" y="162"/>
                        </a:lnTo>
                        <a:lnTo>
                          <a:pt x="564" y="147"/>
                        </a:lnTo>
                        <a:lnTo>
                          <a:pt x="531" y="126"/>
                        </a:lnTo>
                        <a:lnTo>
                          <a:pt x="501" y="108"/>
                        </a:lnTo>
                        <a:lnTo>
                          <a:pt x="459" y="93"/>
                        </a:lnTo>
                        <a:lnTo>
                          <a:pt x="417" y="72"/>
                        </a:lnTo>
                        <a:lnTo>
                          <a:pt x="387" y="63"/>
                        </a:lnTo>
                        <a:lnTo>
                          <a:pt x="360" y="51"/>
                        </a:lnTo>
                        <a:lnTo>
                          <a:pt x="342" y="45"/>
                        </a:lnTo>
                        <a:lnTo>
                          <a:pt x="291" y="36"/>
                        </a:lnTo>
                        <a:lnTo>
                          <a:pt x="6" y="0"/>
                        </a:lnTo>
                        <a:lnTo>
                          <a:pt x="0" y="72"/>
                        </a:lnTo>
                        <a:lnTo>
                          <a:pt x="66" y="141"/>
                        </a:lnTo>
                        <a:lnTo>
                          <a:pt x="102" y="174"/>
                        </a:lnTo>
                        <a:lnTo>
                          <a:pt x="129" y="183"/>
                        </a:lnTo>
                        <a:lnTo>
                          <a:pt x="156" y="183"/>
                        </a:lnTo>
                        <a:lnTo>
                          <a:pt x="183" y="201"/>
                        </a:lnTo>
                        <a:lnTo>
                          <a:pt x="174" y="240"/>
                        </a:ln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2" name="Freeform 32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610" y="4326"/>
                    <a:ext cx="107" cy="78"/>
                  </a:xfrm>
                  <a:custGeom>
                    <a:avLst/>
                    <a:gdLst>
                      <a:gd name="T0" fmla="*/ 54 w 699"/>
                      <a:gd name="T1" fmla="*/ 18 h 507"/>
                      <a:gd name="T2" fmla="*/ 84 w 699"/>
                      <a:gd name="T3" fmla="*/ 9 h 507"/>
                      <a:gd name="T4" fmla="*/ 114 w 699"/>
                      <a:gd name="T5" fmla="*/ 0 h 507"/>
                      <a:gd name="T6" fmla="*/ 150 w 699"/>
                      <a:gd name="T7" fmla="*/ 9 h 507"/>
                      <a:gd name="T8" fmla="*/ 189 w 699"/>
                      <a:gd name="T9" fmla="*/ 18 h 507"/>
                      <a:gd name="T10" fmla="*/ 216 w 699"/>
                      <a:gd name="T11" fmla="*/ 45 h 507"/>
                      <a:gd name="T12" fmla="*/ 228 w 699"/>
                      <a:gd name="T13" fmla="*/ 66 h 507"/>
                      <a:gd name="T14" fmla="*/ 255 w 699"/>
                      <a:gd name="T15" fmla="*/ 111 h 507"/>
                      <a:gd name="T16" fmla="*/ 297 w 699"/>
                      <a:gd name="T17" fmla="*/ 159 h 507"/>
                      <a:gd name="T18" fmla="*/ 324 w 699"/>
                      <a:gd name="T19" fmla="*/ 192 h 507"/>
                      <a:gd name="T20" fmla="*/ 378 w 699"/>
                      <a:gd name="T21" fmla="*/ 237 h 507"/>
                      <a:gd name="T22" fmla="*/ 438 w 699"/>
                      <a:gd name="T23" fmla="*/ 282 h 507"/>
                      <a:gd name="T24" fmla="*/ 504 w 699"/>
                      <a:gd name="T25" fmla="*/ 330 h 507"/>
                      <a:gd name="T26" fmla="*/ 624 w 699"/>
                      <a:gd name="T27" fmla="*/ 378 h 507"/>
                      <a:gd name="T28" fmla="*/ 672 w 699"/>
                      <a:gd name="T29" fmla="*/ 402 h 507"/>
                      <a:gd name="T30" fmla="*/ 699 w 699"/>
                      <a:gd name="T31" fmla="*/ 429 h 507"/>
                      <a:gd name="T32" fmla="*/ 699 w 699"/>
                      <a:gd name="T33" fmla="*/ 450 h 507"/>
                      <a:gd name="T34" fmla="*/ 684 w 699"/>
                      <a:gd name="T35" fmla="*/ 480 h 507"/>
                      <a:gd name="T36" fmla="*/ 672 w 699"/>
                      <a:gd name="T37" fmla="*/ 504 h 507"/>
                      <a:gd name="T38" fmla="*/ 627 w 699"/>
                      <a:gd name="T39" fmla="*/ 507 h 507"/>
                      <a:gd name="T40" fmla="*/ 600 w 699"/>
                      <a:gd name="T41" fmla="*/ 504 h 507"/>
                      <a:gd name="T42" fmla="*/ 567 w 699"/>
                      <a:gd name="T43" fmla="*/ 459 h 507"/>
                      <a:gd name="T44" fmla="*/ 471 w 699"/>
                      <a:gd name="T45" fmla="*/ 399 h 507"/>
                      <a:gd name="T46" fmla="*/ 402 w 699"/>
                      <a:gd name="T47" fmla="*/ 372 h 507"/>
                      <a:gd name="T48" fmla="*/ 360 w 699"/>
                      <a:gd name="T49" fmla="*/ 351 h 507"/>
                      <a:gd name="T50" fmla="*/ 324 w 699"/>
                      <a:gd name="T51" fmla="*/ 321 h 507"/>
                      <a:gd name="T52" fmla="*/ 240 w 699"/>
                      <a:gd name="T53" fmla="*/ 300 h 507"/>
                      <a:gd name="T54" fmla="*/ 189 w 699"/>
                      <a:gd name="T55" fmla="*/ 279 h 507"/>
                      <a:gd name="T56" fmla="*/ 126 w 699"/>
                      <a:gd name="T57" fmla="*/ 243 h 507"/>
                      <a:gd name="T58" fmla="*/ 60 w 699"/>
                      <a:gd name="T59" fmla="*/ 201 h 507"/>
                      <a:gd name="T60" fmla="*/ 39 w 699"/>
                      <a:gd name="T61" fmla="*/ 180 h 507"/>
                      <a:gd name="T62" fmla="*/ 15 w 699"/>
                      <a:gd name="T63" fmla="*/ 126 h 507"/>
                      <a:gd name="T64" fmla="*/ 0 w 699"/>
                      <a:gd name="T65" fmla="*/ 84 h 507"/>
                      <a:gd name="T66" fmla="*/ 30 w 699"/>
                      <a:gd name="T67" fmla="*/ 33 h 507"/>
                      <a:gd name="T68" fmla="*/ 54 w 699"/>
                      <a:gd name="T69" fmla="*/ 18 h 5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99" h="507">
                        <a:moveTo>
                          <a:pt x="54" y="18"/>
                        </a:moveTo>
                        <a:lnTo>
                          <a:pt x="84" y="9"/>
                        </a:lnTo>
                        <a:lnTo>
                          <a:pt x="114" y="0"/>
                        </a:lnTo>
                        <a:lnTo>
                          <a:pt x="150" y="9"/>
                        </a:lnTo>
                        <a:lnTo>
                          <a:pt x="189" y="18"/>
                        </a:lnTo>
                        <a:lnTo>
                          <a:pt x="216" y="45"/>
                        </a:lnTo>
                        <a:lnTo>
                          <a:pt x="228" y="66"/>
                        </a:lnTo>
                        <a:lnTo>
                          <a:pt x="255" y="111"/>
                        </a:lnTo>
                        <a:lnTo>
                          <a:pt x="297" y="159"/>
                        </a:lnTo>
                        <a:lnTo>
                          <a:pt x="324" y="192"/>
                        </a:lnTo>
                        <a:lnTo>
                          <a:pt x="378" y="237"/>
                        </a:lnTo>
                        <a:lnTo>
                          <a:pt x="438" y="282"/>
                        </a:lnTo>
                        <a:lnTo>
                          <a:pt x="504" y="330"/>
                        </a:lnTo>
                        <a:lnTo>
                          <a:pt x="624" y="378"/>
                        </a:lnTo>
                        <a:lnTo>
                          <a:pt x="672" y="402"/>
                        </a:lnTo>
                        <a:lnTo>
                          <a:pt x="699" y="429"/>
                        </a:lnTo>
                        <a:lnTo>
                          <a:pt x="699" y="450"/>
                        </a:lnTo>
                        <a:lnTo>
                          <a:pt x="684" y="480"/>
                        </a:lnTo>
                        <a:lnTo>
                          <a:pt x="672" y="504"/>
                        </a:lnTo>
                        <a:lnTo>
                          <a:pt x="627" y="507"/>
                        </a:lnTo>
                        <a:lnTo>
                          <a:pt x="600" y="504"/>
                        </a:lnTo>
                        <a:lnTo>
                          <a:pt x="567" y="459"/>
                        </a:lnTo>
                        <a:lnTo>
                          <a:pt x="471" y="399"/>
                        </a:lnTo>
                        <a:lnTo>
                          <a:pt x="402" y="372"/>
                        </a:lnTo>
                        <a:lnTo>
                          <a:pt x="360" y="351"/>
                        </a:lnTo>
                        <a:lnTo>
                          <a:pt x="324" y="321"/>
                        </a:lnTo>
                        <a:lnTo>
                          <a:pt x="240" y="300"/>
                        </a:lnTo>
                        <a:lnTo>
                          <a:pt x="189" y="279"/>
                        </a:lnTo>
                        <a:lnTo>
                          <a:pt x="126" y="243"/>
                        </a:lnTo>
                        <a:lnTo>
                          <a:pt x="60" y="201"/>
                        </a:lnTo>
                        <a:lnTo>
                          <a:pt x="39" y="180"/>
                        </a:lnTo>
                        <a:lnTo>
                          <a:pt x="15" y="126"/>
                        </a:lnTo>
                        <a:lnTo>
                          <a:pt x="0" y="84"/>
                        </a:lnTo>
                        <a:lnTo>
                          <a:pt x="30" y="33"/>
                        </a:lnTo>
                        <a:lnTo>
                          <a:pt x="54" y="18"/>
                        </a:lnTo>
                        <a:close/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3" name="Freeform 32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93" y="4283"/>
                    <a:ext cx="21" cy="13"/>
                  </a:xfrm>
                  <a:custGeom>
                    <a:avLst/>
                    <a:gdLst>
                      <a:gd name="T0" fmla="*/ 173 w 173"/>
                      <a:gd name="T1" fmla="*/ 60 h 102"/>
                      <a:gd name="T2" fmla="*/ 83 w 173"/>
                      <a:gd name="T3" fmla="*/ 12 h 102"/>
                      <a:gd name="T4" fmla="*/ 47 w 173"/>
                      <a:gd name="T5" fmla="*/ 0 h 102"/>
                      <a:gd name="T6" fmla="*/ 23 w 173"/>
                      <a:gd name="T7" fmla="*/ 90 h 102"/>
                      <a:gd name="T8" fmla="*/ 59 w 173"/>
                      <a:gd name="T9" fmla="*/ 102 h 102"/>
                      <a:gd name="T10" fmla="*/ 125 w 173"/>
                      <a:gd name="T11" fmla="*/ 96 h 102"/>
                      <a:gd name="T12" fmla="*/ 143 w 173"/>
                      <a:gd name="T13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3" h="102">
                        <a:moveTo>
                          <a:pt x="173" y="60"/>
                        </a:moveTo>
                        <a:cubicBezTo>
                          <a:pt x="144" y="41"/>
                          <a:pt x="116" y="23"/>
                          <a:pt x="83" y="12"/>
                        </a:cubicBezTo>
                        <a:cubicBezTo>
                          <a:pt x="71" y="8"/>
                          <a:pt x="47" y="0"/>
                          <a:pt x="47" y="0"/>
                        </a:cubicBezTo>
                        <a:cubicBezTo>
                          <a:pt x="10" y="12"/>
                          <a:pt x="0" y="48"/>
                          <a:pt x="23" y="90"/>
                        </a:cubicBezTo>
                        <a:cubicBezTo>
                          <a:pt x="29" y="101"/>
                          <a:pt x="59" y="102"/>
                          <a:pt x="59" y="102"/>
                        </a:cubicBezTo>
                        <a:cubicBezTo>
                          <a:pt x="81" y="100"/>
                          <a:pt x="103" y="96"/>
                          <a:pt x="125" y="96"/>
                        </a:cubicBezTo>
                        <a:cubicBezTo>
                          <a:pt x="131" y="96"/>
                          <a:pt x="143" y="102"/>
                          <a:pt x="143" y="102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4" name="Freeform 32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11" y="4284"/>
                    <a:ext cx="20" cy="15"/>
                  </a:xfrm>
                  <a:custGeom>
                    <a:avLst/>
                    <a:gdLst>
                      <a:gd name="T0" fmla="*/ 159 w 165"/>
                      <a:gd name="T1" fmla="*/ 14 h 124"/>
                      <a:gd name="T2" fmla="*/ 39 w 165"/>
                      <a:gd name="T3" fmla="*/ 8 h 124"/>
                      <a:gd name="T4" fmla="*/ 165 w 165"/>
                      <a:gd name="T5" fmla="*/ 86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5" h="124">
                        <a:moveTo>
                          <a:pt x="159" y="14"/>
                        </a:moveTo>
                        <a:cubicBezTo>
                          <a:pt x="116" y="0"/>
                          <a:pt x="84" y="3"/>
                          <a:pt x="39" y="8"/>
                        </a:cubicBezTo>
                        <a:cubicBezTo>
                          <a:pt x="0" y="124"/>
                          <a:pt x="67" y="86"/>
                          <a:pt x="165" y="8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5" name="Freeform 32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27" y="4284"/>
                    <a:ext cx="19" cy="14"/>
                  </a:xfrm>
                  <a:custGeom>
                    <a:avLst/>
                    <a:gdLst>
                      <a:gd name="T0" fmla="*/ 159 w 159"/>
                      <a:gd name="T1" fmla="*/ 17 h 114"/>
                      <a:gd name="T2" fmla="*/ 21 w 159"/>
                      <a:gd name="T3" fmla="*/ 23 h 114"/>
                      <a:gd name="T4" fmla="*/ 27 w 159"/>
                      <a:gd name="T5" fmla="*/ 95 h 114"/>
                      <a:gd name="T6" fmla="*/ 63 w 159"/>
                      <a:gd name="T7" fmla="*/ 107 h 114"/>
                      <a:gd name="T8" fmla="*/ 159 w 159"/>
                      <a:gd name="T9" fmla="*/ 83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9" h="114">
                        <a:moveTo>
                          <a:pt x="159" y="17"/>
                        </a:moveTo>
                        <a:cubicBezTo>
                          <a:pt x="113" y="19"/>
                          <a:pt x="61" y="0"/>
                          <a:pt x="21" y="23"/>
                        </a:cubicBezTo>
                        <a:cubicBezTo>
                          <a:pt x="0" y="35"/>
                          <a:pt x="16" y="73"/>
                          <a:pt x="27" y="95"/>
                        </a:cubicBezTo>
                        <a:cubicBezTo>
                          <a:pt x="33" y="106"/>
                          <a:pt x="63" y="107"/>
                          <a:pt x="63" y="107"/>
                        </a:cubicBezTo>
                        <a:cubicBezTo>
                          <a:pt x="89" y="105"/>
                          <a:pt x="143" y="114"/>
                          <a:pt x="159" y="83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6" name="Freeform 32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44" y="4290"/>
                    <a:ext cx="17" cy="9"/>
                  </a:xfrm>
                  <a:custGeom>
                    <a:avLst/>
                    <a:gdLst>
                      <a:gd name="T0" fmla="*/ 127 w 139"/>
                      <a:gd name="T1" fmla="*/ 1 h 79"/>
                      <a:gd name="T2" fmla="*/ 19 w 139"/>
                      <a:gd name="T3" fmla="*/ 7 h 79"/>
                      <a:gd name="T4" fmla="*/ 37 w 139"/>
                      <a:gd name="T5" fmla="*/ 79 h 79"/>
                      <a:gd name="T6" fmla="*/ 79 w 139"/>
                      <a:gd name="T7" fmla="*/ 73 h 79"/>
                      <a:gd name="T8" fmla="*/ 139 w 139"/>
                      <a:gd name="T9" fmla="*/ 55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9" h="79">
                        <a:moveTo>
                          <a:pt x="127" y="1"/>
                        </a:moveTo>
                        <a:cubicBezTo>
                          <a:pt x="91" y="3"/>
                          <a:pt x="54" y="0"/>
                          <a:pt x="19" y="7"/>
                        </a:cubicBezTo>
                        <a:cubicBezTo>
                          <a:pt x="15" y="8"/>
                          <a:pt x="0" y="67"/>
                          <a:pt x="37" y="79"/>
                        </a:cubicBezTo>
                        <a:cubicBezTo>
                          <a:pt x="51" y="77"/>
                          <a:pt x="65" y="76"/>
                          <a:pt x="79" y="73"/>
                        </a:cubicBezTo>
                        <a:cubicBezTo>
                          <a:pt x="98" y="69"/>
                          <a:pt x="119" y="55"/>
                          <a:pt x="139" y="55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7" name="Freeform 32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04" y="4290"/>
                    <a:ext cx="100" cy="50"/>
                  </a:xfrm>
                  <a:custGeom>
                    <a:avLst/>
                    <a:gdLst>
                      <a:gd name="T0" fmla="*/ 0 w 828"/>
                      <a:gd name="T1" fmla="*/ 180 h 414"/>
                      <a:gd name="T2" fmla="*/ 132 w 828"/>
                      <a:gd name="T3" fmla="*/ 162 h 414"/>
                      <a:gd name="T4" fmla="*/ 216 w 828"/>
                      <a:gd name="T5" fmla="*/ 168 h 414"/>
                      <a:gd name="T6" fmla="*/ 222 w 828"/>
                      <a:gd name="T7" fmla="*/ 186 h 414"/>
                      <a:gd name="T8" fmla="*/ 258 w 828"/>
                      <a:gd name="T9" fmla="*/ 216 h 414"/>
                      <a:gd name="T10" fmla="*/ 438 w 828"/>
                      <a:gd name="T11" fmla="*/ 348 h 414"/>
                      <a:gd name="T12" fmla="*/ 510 w 828"/>
                      <a:gd name="T13" fmla="*/ 366 h 414"/>
                      <a:gd name="T14" fmla="*/ 684 w 828"/>
                      <a:gd name="T15" fmla="*/ 414 h 414"/>
                      <a:gd name="T16" fmla="*/ 720 w 828"/>
                      <a:gd name="T17" fmla="*/ 408 h 414"/>
                      <a:gd name="T18" fmla="*/ 738 w 828"/>
                      <a:gd name="T19" fmla="*/ 372 h 414"/>
                      <a:gd name="T20" fmla="*/ 792 w 828"/>
                      <a:gd name="T21" fmla="*/ 306 h 414"/>
                      <a:gd name="T22" fmla="*/ 816 w 828"/>
                      <a:gd name="T23" fmla="*/ 270 h 414"/>
                      <a:gd name="T24" fmla="*/ 828 w 828"/>
                      <a:gd name="T25" fmla="*/ 252 h 414"/>
                      <a:gd name="T26" fmla="*/ 750 w 828"/>
                      <a:gd name="T27" fmla="*/ 192 h 414"/>
                      <a:gd name="T28" fmla="*/ 600 w 828"/>
                      <a:gd name="T29" fmla="*/ 72 h 414"/>
                      <a:gd name="T30" fmla="*/ 564 w 828"/>
                      <a:gd name="T31" fmla="*/ 54 h 414"/>
                      <a:gd name="T32" fmla="*/ 480 w 828"/>
                      <a:gd name="T33" fmla="*/ 48 h 414"/>
                      <a:gd name="T34" fmla="*/ 150 w 828"/>
                      <a:gd name="T35" fmla="*/ 0 h 414"/>
                      <a:gd name="T36" fmla="*/ 120 w 828"/>
                      <a:gd name="T37" fmla="*/ 6 h 414"/>
                      <a:gd name="T38" fmla="*/ 84 w 828"/>
                      <a:gd name="T39" fmla="*/ 18 h 414"/>
                      <a:gd name="T40" fmla="*/ 54 w 828"/>
                      <a:gd name="T41" fmla="*/ 90 h 414"/>
                      <a:gd name="T42" fmla="*/ 60 w 828"/>
                      <a:gd name="T43" fmla="*/ 156 h 414"/>
                      <a:gd name="T44" fmla="*/ 114 w 828"/>
                      <a:gd name="T45" fmla="*/ 180 h 414"/>
                      <a:gd name="T46" fmla="*/ 156 w 828"/>
                      <a:gd name="T47" fmla="*/ 174 h 414"/>
                      <a:gd name="T48" fmla="*/ 138 w 828"/>
                      <a:gd name="T49" fmla="*/ 168 h 414"/>
                      <a:gd name="T50" fmla="*/ 90 w 828"/>
                      <a:gd name="T51" fmla="*/ 174 h 414"/>
                      <a:gd name="T52" fmla="*/ 150 w 828"/>
                      <a:gd name="T53" fmla="*/ 174 h 414"/>
                      <a:gd name="T54" fmla="*/ 120 w 828"/>
                      <a:gd name="T55" fmla="*/ 168 h 414"/>
                      <a:gd name="T56" fmla="*/ 72 w 828"/>
                      <a:gd name="T57" fmla="*/ 162 h 4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828" h="414">
                        <a:moveTo>
                          <a:pt x="0" y="180"/>
                        </a:moveTo>
                        <a:cubicBezTo>
                          <a:pt x="44" y="174"/>
                          <a:pt x="89" y="173"/>
                          <a:pt x="132" y="162"/>
                        </a:cubicBezTo>
                        <a:cubicBezTo>
                          <a:pt x="160" y="164"/>
                          <a:pt x="189" y="161"/>
                          <a:pt x="216" y="168"/>
                        </a:cubicBezTo>
                        <a:cubicBezTo>
                          <a:pt x="222" y="170"/>
                          <a:pt x="218" y="181"/>
                          <a:pt x="222" y="186"/>
                        </a:cubicBezTo>
                        <a:cubicBezTo>
                          <a:pt x="232" y="198"/>
                          <a:pt x="246" y="206"/>
                          <a:pt x="258" y="216"/>
                        </a:cubicBezTo>
                        <a:cubicBezTo>
                          <a:pt x="315" y="264"/>
                          <a:pt x="376" y="306"/>
                          <a:pt x="438" y="348"/>
                        </a:cubicBezTo>
                        <a:cubicBezTo>
                          <a:pt x="458" y="361"/>
                          <a:pt x="488" y="361"/>
                          <a:pt x="510" y="366"/>
                        </a:cubicBezTo>
                        <a:cubicBezTo>
                          <a:pt x="569" y="381"/>
                          <a:pt x="624" y="405"/>
                          <a:pt x="684" y="414"/>
                        </a:cubicBezTo>
                        <a:cubicBezTo>
                          <a:pt x="696" y="412"/>
                          <a:pt x="709" y="413"/>
                          <a:pt x="720" y="408"/>
                        </a:cubicBezTo>
                        <a:cubicBezTo>
                          <a:pt x="732" y="402"/>
                          <a:pt x="733" y="382"/>
                          <a:pt x="738" y="372"/>
                        </a:cubicBezTo>
                        <a:cubicBezTo>
                          <a:pt x="754" y="344"/>
                          <a:pt x="767" y="323"/>
                          <a:pt x="792" y="306"/>
                        </a:cubicBezTo>
                        <a:cubicBezTo>
                          <a:pt x="800" y="294"/>
                          <a:pt x="808" y="282"/>
                          <a:pt x="816" y="270"/>
                        </a:cubicBezTo>
                        <a:cubicBezTo>
                          <a:pt x="820" y="264"/>
                          <a:pt x="828" y="252"/>
                          <a:pt x="828" y="252"/>
                        </a:cubicBezTo>
                        <a:cubicBezTo>
                          <a:pt x="816" y="206"/>
                          <a:pt x="785" y="215"/>
                          <a:pt x="750" y="192"/>
                        </a:cubicBezTo>
                        <a:cubicBezTo>
                          <a:pt x="726" y="119"/>
                          <a:pt x="668" y="95"/>
                          <a:pt x="600" y="72"/>
                        </a:cubicBezTo>
                        <a:cubicBezTo>
                          <a:pt x="569" y="62"/>
                          <a:pt x="596" y="58"/>
                          <a:pt x="564" y="54"/>
                        </a:cubicBezTo>
                        <a:cubicBezTo>
                          <a:pt x="536" y="51"/>
                          <a:pt x="508" y="50"/>
                          <a:pt x="480" y="48"/>
                        </a:cubicBezTo>
                        <a:cubicBezTo>
                          <a:pt x="369" y="30"/>
                          <a:pt x="263" y="8"/>
                          <a:pt x="150" y="0"/>
                        </a:cubicBezTo>
                        <a:cubicBezTo>
                          <a:pt x="140" y="2"/>
                          <a:pt x="130" y="3"/>
                          <a:pt x="120" y="6"/>
                        </a:cubicBezTo>
                        <a:cubicBezTo>
                          <a:pt x="108" y="9"/>
                          <a:pt x="84" y="18"/>
                          <a:pt x="84" y="18"/>
                        </a:cubicBezTo>
                        <a:cubicBezTo>
                          <a:pt x="75" y="44"/>
                          <a:pt x="63" y="64"/>
                          <a:pt x="54" y="90"/>
                        </a:cubicBezTo>
                        <a:cubicBezTo>
                          <a:pt x="56" y="112"/>
                          <a:pt x="50" y="137"/>
                          <a:pt x="60" y="156"/>
                        </a:cubicBezTo>
                        <a:cubicBezTo>
                          <a:pt x="69" y="173"/>
                          <a:pt x="98" y="169"/>
                          <a:pt x="114" y="180"/>
                        </a:cubicBezTo>
                        <a:cubicBezTo>
                          <a:pt x="128" y="178"/>
                          <a:pt x="143" y="180"/>
                          <a:pt x="156" y="174"/>
                        </a:cubicBezTo>
                        <a:cubicBezTo>
                          <a:pt x="162" y="171"/>
                          <a:pt x="144" y="168"/>
                          <a:pt x="138" y="168"/>
                        </a:cubicBezTo>
                        <a:cubicBezTo>
                          <a:pt x="122" y="168"/>
                          <a:pt x="106" y="172"/>
                          <a:pt x="90" y="174"/>
                        </a:cubicBezTo>
                        <a:cubicBezTo>
                          <a:pt x="108" y="180"/>
                          <a:pt x="133" y="191"/>
                          <a:pt x="150" y="174"/>
                        </a:cubicBezTo>
                        <a:cubicBezTo>
                          <a:pt x="157" y="167"/>
                          <a:pt x="130" y="170"/>
                          <a:pt x="120" y="168"/>
                        </a:cubicBezTo>
                        <a:cubicBezTo>
                          <a:pt x="83" y="159"/>
                          <a:pt x="123" y="162"/>
                          <a:pt x="72" y="162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8" name="Freeform 32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58" y="4293"/>
                    <a:ext cx="19" cy="15"/>
                  </a:xfrm>
                  <a:custGeom>
                    <a:avLst/>
                    <a:gdLst>
                      <a:gd name="T0" fmla="*/ 138 w 150"/>
                      <a:gd name="T1" fmla="*/ 0 h 120"/>
                      <a:gd name="T2" fmla="*/ 54 w 150"/>
                      <a:gd name="T3" fmla="*/ 12 h 120"/>
                      <a:gd name="T4" fmla="*/ 18 w 150"/>
                      <a:gd name="T5" fmla="*/ 24 h 120"/>
                      <a:gd name="T6" fmla="*/ 0 w 150"/>
                      <a:gd name="T7" fmla="*/ 84 h 120"/>
                      <a:gd name="T8" fmla="*/ 72 w 150"/>
                      <a:gd name="T9" fmla="*/ 120 h 120"/>
                      <a:gd name="T10" fmla="*/ 150 w 150"/>
                      <a:gd name="T11" fmla="*/ 48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0" h="120">
                        <a:moveTo>
                          <a:pt x="138" y="0"/>
                        </a:moveTo>
                        <a:cubicBezTo>
                          <a:pt x="124" y="2"/>
                          <a:pt x="71" y="8"/>
                          <a:pt x="54" y="12"/>
                        </a:cubicBezTo>
                        <a:cubicBezTo>
                          <a:pt x="42" y="15"/>
                          <a:pt x="18" y="24"/>
                          <a:pt x="18" y="24"/>
                        </a:cubicBezTo>
                        <a:cubicBezTo>
                          <a:pt x="3" y="68"/>
                          <a:pt x="9" y="48"/>
                          <a:pt x="0" y="84"/>
                        </a:cubicBezTo>
                        <a:cubicBezTo>
                          <a:pt x="23" y="99"/>
                          <a:pt x="49" y="105"/>
                          <a:pt x="72" y="120"/>
                        </a:cubicBezTo>
                        <a:cubicBezTo>
                          <a:pt x="124" y="103"/>
                          <a:pt x="87" y="48"/>
                          <a:pt x="150" y="4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" name="Freeform 33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644" y="4310"/>
                    <a:ext cx="263" cy="171"/>
                  </a:xfrm>
                  <a:custGeom>
                    <a:avLst/>
                    <a:gdLst>
                      <a:gd name="T0" fmla="*/ 792 w 1710"/>
                      <a:gd name="T1" fmla="*/ 0 h 1110"/>
                      <a:gd name="T2" fmla="*/ 666 w 1710"/>
                      <a:gd name="T3" fmla="*/ 18 h 1110"/>
                      <a:gd name="T4" fmla="*/ 528 w 1710"/>
                      <a:gd name="T5" fmla="*/ 18 h 1110"/>
                      <a:gd name="T6" fmla="*/ 444 w 1710"/>
                      <a:gd name="T7" fmla="*/ 60 h 1110"/>
                      <a:gd name="T8" fmla="*/ 306 w 1710"/>
                      <a:gd name="T9" fmla="*/ 78 h 1110"/>
                      <a:gd name="T10" fmla="*/ 204 w 1710"/>
                      <a:gd name="T11" fmla="*/ 114 h 1110"/>
                      <a:gd name="T12" fmla="*/ 66 w 1710"/>
                      <a:gd name="T13" fmla="*/ 132 h 1110"/>
                      <a:gd name="T14" fmla="*/ 72 w 1710"/>
                      <a:gd name="T15" fmla="*/ 210 h 1110"/>
                      <a:gd name="T16" fmla="*/ 42 w 1710"/>
                      <a:gd name="T17" fmla="*/ 288 h 1110"/>
                      <a:gd name="T18" fmla="*/ 24 w 1710"/>
                      <a:gd name="T19" fmla="*/ 390 h 1110"/>
                      <a:gd name="T20" fmla="*/ 18 w 1710"/>
                      <a:gd name="T21" fmla="*/ 480 h 1110"/>
                      <a:gd name="T22" fmla="*/ 0 w 1710"/>
                      <a:gd name="T23" fmla="*/ 612 h 1110"/>
                      <a:gd name="T24" fmla="*/ 66 w 1710"/>
                      <a:gd name="T25" fmla="*/ 678 h 1110"/>
                      <a:gd name="T26" fmla="*/ 132 w 1710"/>
                      <a:gd name="T27" fmla="*/ 756 h 1110"/>
                      <a:gd name="T28" fmla="*/ 180 w 1710"/>
                      <a:gd name="T29" fmla="*/ 834 h 1110"/>
                      <a:gd name="T30" fmla="*/ 252 w 1710"/>
                      <a:gd name="T31" fmla="*/ 864 h 1110"/>
                      <a:gd name="T32" fmla="*/ 336 w 1710"/>
                      <a:gd name="T33" fmla="*/ 900 h 1110"/>
                      <a:gd name="T34" fmla="*/ 378 w 1710"/>
                      <a:gd name="T35" fmla="*/ 984 h 1110"/>
                      <a:gd name="T36" fmla="*/ 468 w 1710"/>
                      <a:gd name="T37" fmla="*/ 1020 h 1110"/>
                      <a:gd name="T38" fmla="*/ 576 w 1710"/>
                      <a:gd name="T39" fmla="*/ 1044 h 1110"/>
                      <a:gd name="T40" fmla="*/ 678 w 1710"/>
                      <a:gd name="T41" fmla="*/ 1068 h 1110"/>
                      <a:gd name="T42" fmla="*/ 798 w 1710"/>
                      <a:gd name="T43" fmla="*/ 1098 h 1110"/>
                      <a:gd name="T44" fmla="*/ 924 w 1710"/>
                      <a:gd name="T45" fmla="*/ 1086 h 1110"/>
                      <a:gd name="T46" fmla="*/ 1056 w 1710"/>
                      <a:gd name="T47" fmla="*/ 1080 h 1110"/>
                      <a:gd name="T48" fmla="*/ 1182 w 1710"/>
                      <a:gd name="T49" fmla="*/ 1080 h 1110"/>
                      <a:gd name="T50" fmla="*/ 1344 w 1710"/>
                      <a:gd name="T51" fmla="*/ 1074 h 1110"/>
                      <a:gd name="T52" fmla="*/ 1524 w 1710"/>
                      <a:gd name="T53" fmla="*/ 996 h 1110"/>
                      <a:gd name="T54" fmla="*/ 1608 w 1710"/>
                      <a:gd name="T55" fmla="*/ 954 h 1110"/>
                      <a:gd name="T56" fmla="*/ 1674 w 1710"/>
                      <a:gd name="T57" fmla="*/ 858 h 1110"/>
                      <a:gd name="T58" fmla="*/ 1710 w 1710"/>
                      <a:gd name="T59" fmla="*/ 732 h 1110"/>
                      <a:gd name="T60" fmla="*/ 1668 w 1710"/>
                      <a:gd name="T61" fmla="*/ 618 h 1110"/>
                      <a:gd name="T62" fmla="*/ 1650 w 1710"/>
                      <a:gd name="T63" fmla="*/ 534 h 1110"/>
                      <a:gd name="T64" fmla="*/ 1578 w 1710"/>
                      <a:gd name="T65" fmla="*/ 438 h 1110"/>
                      <a:gd name="T66" fmla="*/ 1452 w 1710"/>
                      <a:gd name="T67" fmla="*/ 402 h 1110"/>
                      <a:gd name="T68" fmla="*/ 1320 w 1710"/>
                      <a:gd name="T69" fmla="*/ 318 h 1110"/>
                      <a:gd name="T70" fmla="*/ 1230 w 1710"/>
                      <a:gd name="T71" fmla="*/ 198 h 1110"/>
                      <a:gd name="T72" fmla="*/ 1104 w 1710"/>
                      <a:gd name="T73" fmla="*/ 168 h 1110"/>
                      <a:gd name="T74" fmla="*/ 1014 w 1710"/>
                      <a:gd name="T75" fmla="*/ 156 h 1110"/>
                      <a:gd name="T76" fmla="*/ 900 w 1710"/>
                      <a:gd name="T77" fmla="*/ 72 h 1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710" h="1110">
                        <a:moveTo>
                          <a:pt x="846" y="12"/>
                        </a:moveTo>
                        <a:lnTo>
                          <a:pt x="792" y="0"/>
                        </a:lnTo>
                        <a:lnTo>
                          <a:pt x="744" y="0"/>
                        </a:lnTo>
                        <a:lnTo>
                          <a:pt x="666" y="18"/>
                        </a:lnTo>
                        <a:lnTo>
                          <a:pt x="582" y="18"/>
                        </a:lnTo>
                        <a:lnTo>
                          <a:pt x="528" y="18"/>
                        </a:lnTo>
                        <a:lnTo>
                          <a:pt x="504" y="48"/>
                        </a:lnTo>
                        <a:lnTo>
                          <a:pt x="444" y="60"/>
                        </a:lnTo>
                        <a:lnTo>
                          <a:pt x="384" y="60"/>
                        </a:lnTo>
                        <a:lnTo>
                          <a:pt x="306" y="78"/>
                        </a:lnTo>
                        <a:lnTo>
                          <a:pt x="270" y="96"/>
                        </a:lnTo>
                        <a:lnTo>
                          <a:pt x="204" y="114"/>
                        </a:lnTo>
                        <a:lnTo>
                          <a:pt x="138" y="132"/>
                        </a:lnTo>
                        <a:lnTo>
                          <a:pt x="66" y="132"/>
                        </a:lnTo>
                        <a:lnTo>
                          <a:pt x="36" y="168"/>
                        </a:lnTo>
                        <a:lnTo>
                          <a:pt x="72" y="210"/>
                        </a:lnTo>
                        <a:lnTo>
                          <a:pt x="66" y="246"/>
                        </a:lnTo>
                        <a:lnTo>
                          <a:pt x="42" y="288"/>
                        </a:lnTo>
                        <a:lnTo>
                          <a:pt x="12" y="330"/>
                        </a:lnTo>
                        <a:lnTo>
                          <a:pt x="24" y="390"/>
                        </a:lnTo>
                        <a:lnTo>
                          <a:pt x="18" y="438"/>
                        </a:lnTo>
                        <a:lnTo>
                          <a:pt x="18" y="480"/>
                        </a:lnTo>
                        <a:lnTo>
                          <a:pt x="0" y="540"/>
                        </a:lnTo>
                        <a:lnTo>
                          <a:pt x="0" y="612"/>
                        </a:lnTo>
                        <a:lnTo>
                          <a:pt x="36" y="654"/>
                        </a:lnTo>
                        <a:lnTo>
                          <a:pt x="66" y="678"/>
                        </a:lnTo>
                        <a:lnTo>
                          <a:pt x="102" y="696"/>
                        </a:lnTo>
                        <a:lnTo>
                          <a:pt x="132" y="756"/>
                        </a:lnTo>
                        <a:lnTo>
                          <a:pt x="144" y="804"/>
                        </a:lnTo>
                        <a:lnTo>
                          <a:pt x="180" y="834"/>
                        </a:lnTo>
                        <a:lnTo>
                          <a:pt x="216" y="858"/>
                        </a:lnTo>
                        <a:lnTo>
                          <a:pt x="252" y="864"/>
                        </a:lnTo>
                        <a:lnTo>
                          <a:pt x="294" y="888"/>
                        </a:lnTo>
                        <a:lnTo>
                          <a:pt x="336" y="900"/>
                        </a:lnTo>
                        <a:lnTo>
                          <a:pt x="396" y="930"/>
                        </a:lnTo>
                        <a:lnTo>
                          <a:pt x="378" y="984"/>
                        </a:lnTo>
                        <a:lnTo>
                          <a:pt x="408" y="1020"/>
                        </a:lnTo>
                        <a:lnTo>
                          <a:pt x="468" y="1020"/>
                        </a:lnTo>
                        <a:lnTo>
                          <a:pt x="504" y="1038"/>
                        </a:lnTo>
                        <a:lnTo>
                          <a:pt x="576" y="1044"/>
                        </a:lnTo>
                        <a:lnTo>
                          <a:pt x="618" y="1056"/>
                        </a:lnTo>
                        <a:lnTo>
                          <a:pt x="678" y="1068"/>
                        </a:lnTo>
                        <a:lnTo>
                          <a:pt x="714" y="1110"/>
                        </a:lnTo>
                        <a:lnTo>
                          <a:pt x="798" y="1098"/>
                        </a:lnTo>
                        <a:lnTo>
                          <a:pt x="864" y="1092"/>
                        </a:lnTo>
                        <a:lnTo>
                          <a:pt x="924" y="1086"/>
                        </a:lnTo>
                        <a:lnTo>
                          <a:pt x="990" y="1080"/>
                        </a:lnTo>
                        <a:lnTo>
                          <a:pt x="1056" y="1080"/>
                        </a:lnTo>
                        <a:lnTo>
                          <a:pt x="1098" y="1056"/>
                        </a:lnTo>
                        <a:lnTo>
                          <a:pt x="1182" y="1080"/>
                        </a:lnTo>
                        <a:lnTo>
                          <a:pt x="1254" y="1080"/>
                        </a:lnTo>
                        <a:lnTo>
                          <a:pt x="1344" y="1074"/>
                        </a:lnTo>
                        <a:lnTo>
                          <a:pt x="1416" y="1056"/>
                        </a:lnTo>
                        <a:lnTo>
                          <a:pt x="1524" y="996"/>
                        </a:lnTo>
                        <a:lnTo>
                          <a:pt x="1554" y="972"/>
                        </a:lnTo>
                        <a:lnTo>
                          <a:pt x="1608" y="954"/>
                        </a:lnTo>
                        <a:lnTo>
                          <a:pt x="1650" y="894"/>
                        </a:lnTo>
                        <a:lnTo>
                          <a:pt x="1674" y="858"/>
                        </a:lnTo>
                        <a:lnTo>
                          <a:pt x="1704" y="822"/>
                        </a:lnTo>
                        <a:lnTo>
                          <a:pt x="1710" y="732"/>
                        </a:lnTo>
                        <a:lnTo>
                          <a:pt x="1692" y="660"/>
                        </a:lnTo>
                        <a:lnTo>
                          <a:pt x="1668" y="618"/>
                        </a:lnTo>
                        <a:lnTo>
                          <a:pt x="1650" y="570"/>
                        </a:lnTo>
                        <a:lnTo>
                          <a:pt x="1650" y="534"/>
                        </a:lnTo>
                        <a:lnTo>
                          <a:pt x="1650" y="486"/>
                        </a:lnTo>
                        <a:lnTo>
                          <a:pt x="1578" y="438"/>
                        </a:lnTo>
                        <a:lnTo>
                          <a:pt x="1500" y="402"/>
                        </a:lnTo>
                        <a:lnTo>
                          <a:pt x="1452" y="402"/>
                        </a:lnTo>
                        <a:lnTo>
                          <a:pt x="1380" y="354"/>
                        </a:lnTo>
                        <a:lnTo>
                          <a:pt x="1320" y="318"/>
                        </a:lnTo>
                        <a:lnTo>
                          <a:pt x="1248" y="246"/>
                        </a:lnTo>
                        <a:lnTo>
                          <a:pt x="1230" y="198"/>
                        </a:lnTo>
                        <a:lnTo>
                          <a:pt x="1164" y="186"/>
                        </a:lnTo>
                        <a:lnTo>
                          <a:pt x="1104" y="168"/>
                        </a:lnTo>
                        <a:lnTo>
                          <a:pt x="1062" y="162"/>
                        </a:lnTo>
                        <a:lnTo>
                          <a:pt x="1014" y="156"/>
                        </a:lnTo>
                        <a:lnTo>
                          <a:pt x="966" y="120"/>
                        </a:lnTo>
                        <a:lnTo>
                          <a:pt x="900" y="72"/>
                        </a:lnTo>
                        <a:lnTo>
                          <a:pt x="846" y="12"/>
                        </a:lnTo>
                        <a:close/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" name="Freeform 33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32" y="4319"/>
                    <a:ext cx="70" cy="19"/>
                  </a:xfrm>
                  <a:custGeom>
                    <a:avLst/>
                    <a:gdLst>
                      <a:gd name="T0" fmla="*/ 576 w 576"/>
                      <a:gd name="T1" fmla="*/ 0 h 156"/>
                      <a:gd name="T2" fmla="*/ 414 w 576"/>
                      <a:gd name="T3" fmla="*/ 6 h 156"/>
                      <a:gd name="T4" fmla="*/ 360 w 576"/>
                      <a:gd name="T5" fmla="*/ 24 h 156"/>
                      <a:gd name="T6" fmla="*/ 198 w 576"/>
                      <a:gd name="T7" fmla="*/ 78 h 156"/>
                      <a:gd name="T8" fmla="*/ 18 w 576"/>
                      <a:gd name="T9" fmla="*/ 96 h 156"/>
                      <a:gd name="T10" fmla="*/ 0 w 576"/>
                      <a:gd name="T11" fmla="*/ 156 h 1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76" h="156">
                        <a:moveTo>
                          <a:pt x="576" y="0"/>
                        </a:moveTo>
                        <a:cubicBezTo>
                          <a:pt x="522" y="2"/>
                          <a:pt x="468" y="1"/>
                          <a:pt x="414" y="6"/>
                        </a:cubicBezTo>
                        <a:cubicBezTo>
                          <a:pt x="414" y="6"/>
                          <a:pt x="369" y="21"/>
                          <a:pt x="360" y="24"/>
                        </a:cubicBezTo>
                        <a:cubicBezTo>
                          <a:pt x="306" y="42"/>
                          <a:pt x="252" y="60"/>
                          <a:pt x="198" y="78"/>
                        </a:cubicBezTo>
                        <a:cubicBezTo>
                          <a:pt x="144" y="96"/>
                          <a:pt x="73" y="92"/>
                          <a:pt x="18" y="96"/>
                        </a:cubicBezTo>
                        <a:cubicBezTo>
                          <a:pt x="10" y="120"/>
                          <a:pt x="0" y="129"/>
                          <a:pt x="0" y="15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1" name="Freeform 33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32" y="4319"/>
                    <a:ext cx="3" cy="29"/>
                  </a:xfrm>
                  <a:custGeom>
                    <a:avLst/>
                    <a:gdLst>
                      <a:gd name="T0" fmla="*/ 18 w 18"/>
                      <a:gd name="T1" fmla="*/ 0 h 240"/>
                      <a:gd name="T2" fmla="*/ 0 w 18"/>
                      <a:gd name="T3" fmla="*/ 240 h 2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8" h="240">
                        <a:moveTo>
                          <a:pt x="18" y="0"/>
                        </a:moveTo>
                        <a:cubicBezTo>
                          <a:pt x="7" y="86"/>
                          <a:pt x="0" y="152"/>
                          <a:pt x="0" y="24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2" name="Freeform 33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35" y="4332"/>
                    <a:ext cx="66" cy="27"/>
                  </a:xfrm>
                  <a:custGeom>
                    <a:avLst/>
                    <a:gdLst>
                      <a:gd name="T0" fmla="*/ 546 w 546"/>
                      <a:gd name="T1" fmla="*/ 144 h 228"/>
                      <a:gd name="T2" fmla="*/ 486 w 546"/>
                      <a:gd name="T3" fmla="*/ 120 h 228"/>
                      <a:gd name="T4" fmla="*/ 348 w 546"/>
                      <a:gd name="T5" fmla="*/ 192 h 228"/>
                      <a:gd name="T6" fmla="*/ 312 w 546"/>
                      <a:gd name="T7" fmla="*/ 216 h 228"/>
                      <a:gd name="T8" fmla="*/ 294 w 546"/>
                      <a:gd name="T9" fmla="*/ 228 h 228"/>
                      <a:gd name="T10" fmla="*/ 246 w 546"/>
                      <a:gd name="T11" fmla="*/ 162 h 228"/>
                      <a:gd name="T12" fmla="*/ 234 w 546"/>
                      <a:gd name="T13" fmla="*/ 126 h 228"/>
                      <a:gd name="T14" fmla="*/ 216 w 546"/>
                      <a:gd name="T15" fmla="*/ 120 h 228"/>
                      <a:gd name="T16" fmla="*/ 180 w 546"/>
                      <a:gd name="T17" fmla="*/ 96 h 228"/>
                      <a:gd name="T18" fmla="*/ 0 w 546"/>
                      <a:gd name="T19" fmla="*/ 54 h 228"/>
                      <a:gd name="T20" fmla="*/ 12 w 546"/>
                      <a:gd name="T21" fmla="*/ 6 h 228"/>
                      <a:gd name="T22" fmla="*/ 30 w 546"/>
                      <a:gd name="T23" fmla="*/ 0 h 2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46" h="228">
                        <a:moveTo>
                          <a:pt x="546" y="144"/>
                        </a:moveTo>
                        <a:cubicBezTo>
                          <a:pt x="526" y="130"/>
                          <a:pt x="510" y="126"/>
                          <a:pt x="486" y="120"/>
                        </a:cubicBezTo>
                        <a:cubicBezTo>
                          <a:pt x="432" y="131"/>
                          <a:pt x="393" y="162"/>
                          <a:pt x="348" y="192"/>
                        </a:cubicBezTo>
                        <a:cubicBezTo>
                          <a:pt x="336" y="200"/>
                          <a:pt x="324" y="208"/>
                          <a:pt x="312" y="216"/>
                        </a:cubicBezTo>
                        <a:cubicBezTo>
                          <a:pt x="306" y="220"/>
                          <a:pt x="294" y="228"/>
                          <a:pt x="294" y="228"/>
                        </a:cubicBezTo>
                        <a:cubicBezTo>
                          <a:pt x="284" y="199"/>
                          <a:pt x="271" y="179"/>
                          <a:pt x="246" y="162"/>
                        </a:cubicBezTo>
                        <a:cubicBezTo>
                          <a:pt x="242" y="150"/>
                          <a:pt x="238" y="138"/>
                          <a:pt x="234" y="126"/>
                        </a:cubicBezTo>
                        <a:cubicBezTo>
                          <a:pt x="232" y="120"/>
                          <a:pt x="222" y="123"/>
                          <a:pt x="216" y="120"/>
                        </a:cubicBezTo>
                        <a:cubicBezTo>
                          <a:pt x="203" y="113"/>
                          <a:pt x="192" y="104"/>
                          <a:pt x="180" y="96"/>
                        </a:cubicBezTo>
                        <a:cubicBezTo>
                          <a:pt x="126" y="60"/>
                          <a:pt x="63" y="58"/>
                          <a:pt x="0" y="54"/>
                        </a:cubicBezTo>
                        <a:cubicBezTo>
                          <a:pt x="3" y="38"/>
                          <a:pt x="0" y="18"/>
                          <a:pt x="12" y="6"/>
                        </a:cubicBezTo>
                        <a:cubicBezTo>
                          <a:pt x="16" y="2"/>
                          <a:pt x="30" y="0"/>
                          <a:pt x="30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3" name="Freeform 33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69" y="4348"/>
                    <a:ext cx="119" cy="107"/>
                  </a:xfrm>
                  <a:custGeom>
                    <a:avLst/>
                    <a:gdLst>
                      <a:gd name="T0" fmla="*/ 437 w 984"/>
                      <a:gd name="T1" fmla="*/ 0 h 876"/>
                      <a:gd name="T2" fmla="*/ 455 w 984"/>
                      <a:gd name="T3" fmla="*/ 36 h 876"/>
                      <a:gd name="T4" fmla="*/ 491 w 984"/>
                      <a:gd name="T5" fmla="*/ 48 h 876"/>
                      <a:gd name="T6" fmla="*/ 503 w 984"/>
                      <a:gd name="T7" fmla="*/ 84 h 876"/>
                      <a:gd name="T8" fmla="*/ 491 w 984"/>
                      <a:gd name="T9" fmla="*/ 102 h 876"/>
                      <a:gd name="T10" fmla="*/ 449 w 984"/>
                      <a:gd name="T11" fmla="*/ 174 h 876"/>
                      <a:gd name="T12" fmla="*/ 413 w 984"/>
                      <a:gd name="T13" fmla="*/ 246 h 876"/>
                      <a:gd name="T14" fmla="*/ 335 w 984"/>
                      <a:gd name="T15" fmla="*/ 372 h 876"/>
                      <a:gd name="T16" fmla="*/ 281 w 984"/>
                      <a:gd name="T17" fmla="*/ 438 h 876"/>
                      <a:gd name="T18" fmla="*/ 221 w 984"/>
                      <a:gd name="T19" fmla="*/ 504 h 876"/>
                      <a:gd name="T20" fmla="*/ 143 w 984"/>
                      <a:gd name="T21" fmla="*/ 588 h 876"/>
                      <a:gd name="T22" fmla="*/ 77 w 984"/>
                      <a:gd name="T23" fmla="*/ 648 h 876"/>
                      <a:gd name="T24" fmla="*/ 41 w 984"/>
                      <a:gd name="T25" fmla="*/ 672 h 876"/>
                      <a:gd name="T26" fmla="*/ 95 w 984"/>
                      <a:gd name="T27" fmla="*/ 744 h 876"/>
                      <a:gd name="T28" fmla="*/ 131 w 984"/>
                      <a:gd name="T29" fmla="*/ 774 h 876"/>
                      <a:gd name="T30" fmla="*/ 203 w 984"/>
                      <a:gd name="T31" fmla="*/ 804 h 876"/>
                      <a:gd name="T32" fmla="*/ 263 w 984"/>
                      <a:gd name="T33" fmla="*/ 822 h 876"/>
                      <a:gd name="T34" fmla="*/ 299 w 984"/>
                      <a:gd name="T35" fmla="*/ 846 h 876"/>
                      <a:gd name="T36" fmla="*/ 377 w 984"/>
                      <a:gd name="T37" fmla="*/ 876 h 876"/>
                      <a:gd name="T38" fmla="*/ 455 w 984"/>
                      <a:gd name="T39" fmla="*/ 804 h 876"/>
                      <a:gd name="T40" fmla="*/ 509 w 984"/>
                      <a:gd name="T41" fmla="*/ 678 h 876"/>
                      <a:gd name="T42" fmla="*/ 563 w 984"/>
                      <a:gd name="T43" fmla="*/ 588 h 876"/>
                      <a:gd name="T44" fmla="*/ 605 w 984"/>
                      <a:gd name="T45" fmla="*/ 480 h 876"/>
                      <a:gd name="T46" fmla="*/ 671 w 984"/>
                      <a:gd name="T47" fmla="*/ 264 h 876"/>
                      <a:gd name="T48" fmla="*/ 707 w 984"/>
                      <a:gd name="T49" fmla="*/ 174 h 876"/>
                      <a:gd name="T50" fmla="*/ 899 w 984"/>
                      <a:gd name="T51" fmla="*/ 84 h 876"/>
                      <a:gd name="T52" fmla="*/ 971 w 984"/>
                      <a:gd name="T53" fmla="*/ 132 h 876"/>
                      <a:gd name="T54" fmla="*/ 983 w 984"/>
                      <a:gd name="T55" fmla="*/ 156 h 8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984" h="876">
                        <a:moveTo>
                          <a:pt x="437" y="0"/>
                        </a:moveTo>
                        <a:cubicBezTo>
                          <a:pt x="440" y="10"/>
                          <a:pt x="445" y="30"/>
                          <a:pt x="455" y="36"/>
                        </a:cubicBezTo>
                        <a:cubicBezTo>
                          <a:pt x="466" y="43"/>
                          <a:pt x="491" y="48"/>
                          <a:pt x="491" y="48"/>
                        </a:cubicBezTo>
                        <a:cubicBezTo>
                          <a:pt x="495" y="60"/>
                          <a:pt x="499" y="72"/>
                          <a:pt x="503" y="84"/>
                        </a:cubicBezTo>
                        <a:cubicBezTo>
                          <a:pt x="505" y="91"/>
                          <a:pt x="494" y="96"/>
                          <a:pt x="491" y="102"/>
                        </a:cubicBezTo>
                        <a:cubicBezTo>
                          <a:pt x="479" y="127"/>
                          <a:pt x="465" y="150"/>
                          <a:pt x="449" y="174"/>
                        </a:cubicBezTo>
                        <a:cubicBezTo>
                          <a:pt x="434" y="197"/>
                          <a:pt x="426" y="222"/>
                          <a:pt x="413" y="246"/>
                        </a:cubicBezTo>
                        <a:cubicBezTo>
                          <a:pt x="389" y="289"/>
                          <a:pt x="363" y="331"/>
                          <a:pt x="335" y="372"/>
                        </a:cubicBezTo>
                        <a:cubicBezTo>
                          <a:pt x="318" y="397"/>
                          <a:pt x="306" y="421"/>
                          <a:pt x="281" y="438"/>
                        </a:cubicBezTo>
                        <a:cubicBezTo>
                          <a:pt x="265" y="462"/>
                          <a:pt x="245" y="488"/>
                          <a:pt x="221" y="504"/>
                        </a:cubicBezTo>
                        <a:cubicBezTo>
                          <a:pt x="202" y="532"/>
                          <a:pt x="172" y="569"/>
                          <a:pt x="143" y="588"/>
                        </a:cubicBezTo>
                        <a:cubicBezTo>
                          <a:pt x="124" y="616"/>
                          <a:pt x="106" y="628"/>
                          <a:pt x="77" y="648"/>
                        </a:cubicBezTo>
                        <a:cubicBezTo>
                          <a:pt x="65" y="656"/>
                          <a:pt x="41" y="672"/>
                          <a:pt x="41" y="672"/>
                        </a:cubicBezTo>
                        <a:cubicBezTo>
                          <a:pt x="0" y="734"/>
                          <a:pt x="44" y="734"/>
                          <a:pt x="95" y="744"/>
                        </a:cubicBezTo>
                        <a:cubicBezTo>
                          <a:pt x="108" y="753"/>
                          <a:pt x="117" y="766"/>
                          <a:pt x="131" y="774"/>
                        </a:cubicBezTo>
                        <a:cubicBezTo>
                          <a:pt x="148" y="784"/>
                          <a:pt x="183" y="795"/>
                          <a:pt x="203" y="804"/>
                        </a:cubicBezTo>
                        <a:cubicBezTo>
                          <a:pt x="226" y="814"/>
                          <a:pt x="239" y="806"/>
                          <a:pt x="263" y="822"/>
                        </a:cubicBezTo>
                        <a:cubicBezTo>
                          <a:pt x="275" y="830"/>
                          <a:pt x="285" y="843"/>
                          <a:pt x="299" y="846"/>
                        </a:cubicBezTo>
                        <a:cubicBezTo>
                          <a:pt x="328" y="853"/>
                          <a:pt x="353" y="860"/>
                          <a:pt x="377" y="876"/>
                        </a:cubicBezTo>
                        <a:cubicBezTo>
                          <a:pt x="416" y="863"/>
                          <a:pt x="428" y="831"/>
                          <a:pt x="455" y="804"/>
                        </a:cubicBezTo>
                        <a:cubicBezTo>
                          <a:pt x="469" y="761"/>
                          <a:pt x="494" y="722"/>
                          <a:pt x="509" y="678"/>
                        </a:cubicBezTo>
                        <a:cubicBezTo>
                          <a:pt x="519" y="648"/>
                          <a:pt x="553" y="618"/>
                          <a:pt x="563" y="588"/>
                        </a:cubicBezTo>
                        <a:cubicBezTo>
                          <a:pt x="575" y="551"/>
                          <a:pt x="584" y="512"/>
                          <a:pt x="605" y="480"/>
                        </a:cubicBezTo>
                        <a:cubicBezTo>
                          <a:pt x="624" y="405"/>
                          <a:pt x="640" y="334"/>
                          <a:pt x="671" y="264"/>
                        </a:cubicBezTo>
                        <a:cubicBezTo>
                          <a:pt x="677" y="250"/>
                          <a:pt x="695" y="186"/>
                          <a:pt x="707" y="174"/>
                        </a:cubicBezTo>
                        <a:cubicBezTo>
                          <a:pt x="760" y="121"/>
                          <a:pt x="830" y="107"/>
                          <a:pt x="899" y="84"/>
                        </a:cubicBezTo>
                        <a:cubicBezTo>
                          <a:pt x="945" y="93"/>
                          <a:pt x="943" y="90"/>
                          <a:pt x="971" y="132"/>
                        </a:cubicBezTo>
                        <a:cubicBezTo>
                          <a:pt x="984" y="152"/>
                          <a:pt x="983" y="143"/>
                          <a:pt x="983" y="15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4" name="Freeform 33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96" y="4352"/>
                    <a:ext cx="31" cy="12"/>
                  </a:xfrm>
                  <a:custGeom>
                    <a:avLst/>
                    <a:gdLst>
                      <a:gd name="T0" fmla="*/ 0 w 258"/>
                      <a:gd name="T1" fmla="*/ 55 h 103"/>
                      <a:gd name="T2" fmla="*/ 114 w 258"/>
                      <a:gd name="T3" fmla="*/ 1 h 103"/>
                      <a:gd name="T4" fmla="*/ 186 w 258"/>
                      <a:gd name="T5" fmla="*/ 7 h 103"/>
                      <a:gd name="T6" fmla="*/ 192 w 258"/>
                      <a:gd name="T7" fmla="*/ 25 h 103"/>
                      <a:gd name="T8" fmla="*/ 204 w 258"/>
                      <a:gd name="T9" fmla="*/ 43 h 103"/>
                      <a:gd name="T10" fmla="*/ 258 w 258"/>
                      <a:gd name="T11" fmla="*/ 103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58" h="103">
                        <a:moveTo>
                          <a:pt x="0" y="55"/>
                        </a:moveTo>
                        <a:cubicBezTo>
                          <a:pt x="47" y="43"/>
                          <a:pt x="69" y="16"/>
                          <a:pt x="114" y="1"/>
                        </a:cubicBezTo>
                        <a:cubicBezTo>
                          <a:pt x="138" y="3"/>
                          <a:pt x="163" y="0"/>
                          <a:pt x="186" y="7"/>
                        </a:cubicBezTo>
                        <a:cubicBezTo>
                          <a:pt x="192" y="9"/>
                          <a:pt x="189" y="19"/>
                          <a:pt x="192" y="25"/>
                        </a:cubicBezTo>
                        <a:cubicBezTo>
                          <a:pt x="195" y="31"/>
                          <a:pt x="199" y="37"/>
                          <a:pt x="204" y="43"/>
                        </a:cubicBezTo>
                        <a:cubicBezTo>
                          <a:pt x="221" y="63"/>
                          <a:pt x="247" y="81"/>
                          <a:pt x="258" y="103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5" name="Freeform 33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96" y="4338"/>
                    <a:ext cx="10" cy="53"/>
                  </a:xfrm>
                  <a:custGeom>
                    <a:avLst/>
                    <a:gdLst>
                      <a:gd name="T0" fmla="*/ 0 w 84"/>
                      <a:gd name="T1" fmla="*/ 432 h 432"/>
                      <a:gd name="T2" fmla="*/ 24 w 84"/>
                      <a:gd name="T3" fmla="*/ 378 h 432"/>
                      <a:gd name="T4" fmla="*/ 0 w 84"/>
                      <a:gd name="T5" fmla="*/ 192 h 432"/>
                      <a:gd name="T6" fmla="*/ 36 w 84"/>
                      <a:gd name="T7" fmla="*/ 150 h 432"/>
                      <a:gd name="T8" fmla="*/ 48 w 84"/>
                      <a:gd name="T9" fmla="*/ 132 h 432"/>
                      <a:gd name="T10" fmla="*/ 66 w 84"/>
                      <a:gd name="T11" fmla="*/ 120 h 432"/>
                      <a:gd name="T12" fmla="*/ 84 w 84"/>
                      <a:gd name="T13" fmla="*/ 60 h 432"/>
                      <a:gd name="T14" fmla="*/ 78 w 84"/>
                      <a:gd name="T15" fmla="*/ 0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4" h="432">
                        <a:moveTo>
                          <a:pt x="0" y="432"/>
                        </a:moveTo>
                        <a:cubicBezTo>
                          <a:pt x="11" y="416"/>
                          <a:pt x="24" y="378"/>
                          <a:pt x="24" y="378"/>
                        </a:cubicBezTo>
                        <a:cubicBezTo>
                          <a:pt x="21" y="292"/>
                          <a:pt x="39" y="250"/>
                          <a:pt x="0" y="192"/>
                        </a:cubicBezTo>
                        <a:cubicBezTo>
                          <a:pt x="8" y="168"/>
                          <a:pt x="12" y="158"/>
                          <a:pt x="36" y="150"/>
                        </a:cubicBezTo>
                        <a:cubicBezTo>
                          <a:pt x="40" y="144"/>
                          <a:pt x="43" y="137"/>
                          <a:pt x="48" y="132"/>
                        </a:cubicBezTo>
                        <a:cubicBezTo>
                          <a:pt x="53" y="127"/>
                          <a:pt x="62" y="126"/>
                          <a:pt x="66" y="120"/>
                        </a:cubicBezTo>
                        <a:cubicBezTo>
                          <a:pt x="72" y="110"/>
                          <a:pt x="80" y="74"/>
                          <a:pt x="84" y="60"/>
                        </a:cubicBezTo>
                        <a:cubicBezTo>
                          <a:pt x="78" y="4"/>
                          <a:pt x="78" y="24"/>
                          <a:pt x="78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6" name="Freeform 33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74" y="4351"/>
                    <a:ext cx="30" cy="10"/>
                  </a:xfrm>
                  <a:custGeom>
                    <a:avLst/>
                    <a:gdLst>
                      <a:gd name="T0" fmla="*/ 0 w 252"/>
                      <a:gd name="T1" fmla="*/ 84 h 84"/>
                      <a:gd name="T2" fmla="*/ 78 w 252"/>
                      <a:gd name="T3" fmla="*/ 48 h 84"/>
                      <a:gd name="T4" fmla="*/ 252 w 252"/>
                      <a:gd name="T5" fmla="*/ 0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52" h="84">
                        <a:moveTo>
                          <a:pt x="0" y="84"/>
                        </a:moveTo>
                        <a:cubicBezTo>
                          <a:pt x="24" y="68"/>
                          <a:pt x="52" y="61"/>
                          <a:pt x="78" y="48"/>
                        </a:cubicBezTo>
                        <a:cubicBezTo>
                          <a:pt x="154" y="10"/>
                          <a:pt x="165" y="0"/>
                          <a:pt x="252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7" name="Freeform 33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83" y="4394"/>
                    <a:ext cx="25" cy="36"/>
                  </a:xfrm>
                  <a:custGeom>
                    <a:avLst/>
                    <a:gdLst>
                      <a:gd name="T0" fmla="*/ 104 w 206"/>
                      <a:gd name="T1" fmla="*/ 0 h 294"/>
                      <a:gd name="T2" fmla="*/ 14 w 206"/>
                      <a:gd name="T3" fmla="*/ 72 h 294"/>
                      <a:gd name="T4" fmla="*/ 68 w 206"/>
                      <a:gd name="T5" fmla="*/ 144 h 294"/>
                      <a:gd name="T6" fmla="*/ 104 w 206"/>
                      <a:gd name="T7" fmla="*/ 168 h 294"/>
                      <a:gd name="T8" fmla="*/ 116 w 206"/>
                      <a:gd name="T9" fmla="*/ 186 h 294"/>
                      <a:gd name="T10" fmla="*/ 134 w 206"/>
                      <a:gd name="T11" fmla="*/ 198 h 294"/>
                      <a:gd name="T12" fmla="*/ 158 w 206"/>
                      <a:gd name="T13" fmla="*/ 228 h 294"/>
                      <a:gd name="T14" fmla="*/ 194 w 206"/>
                      <a:gd name="T15" fmla="*/ 276 h 294"/>
                      <a:gd name="T16" fmla="*/ 206 w 206"/>
                      <a:gd name="T17" fmla="*/ 294 h 2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6" h="294">
                        <a:moveTo>
                          <a:pt x="104" y="0"/>
                        </a:moveTo>
                        <a:cubicBezTo>
                          <a:pt x="79" y="25"/>
                          <a:pt x="44" y="52"/>
                          <a:pt x="14" y="72"/>
                        </a:cubicBezTo>
                        <a:cubicBezTo>
                          <a:pt x="0" y="115"/>
                          <a:pt x="36" y="123"/>
                          <a:pt x="68" y="144"/>
                        </a:cubicBezTo>
                        <a:cubicBezTo>
                          <a:pt x="80" y="152"/>
                          <a:pt x="104" y="168"/>
                          <a:pt x="104" y="168"/>
                        </a:cubicBezTo>
                        <a:cubicBezTo>
                          <a:pt x="108" y="174"/>
                          <a:pt x="111" y="181"/>
                          <a:pt x="116" y="186"/>
                        </a:cubicBezTo>
                        <a:cubicBezTo>
                          <a:pt x="121" y="191"/>
                          <a:pt x="129" y="192"/>
                          <a:pt x="134" y="198"/>
                        </a:cubicBezTo>
                        <a:cubicBezTo>
                          <a:pt x="167" y="239"/>
                          <a:pt x="106" y="194"/>
                          <a:pt x="158" y="228"/>
                        </a:cubicBezTo>
                        <a:cubicBezTo>
                          <a:pt x="166" y="252"/>
                          <a:pt x="173" y="262"/>
                          <a:pt x="194" y="276"/>
                        </a:cubicBezTo>
                        <a:cubicBezTo>
                          <a:pt x="198" y="282"/>
                          <a:pt x="206" y="294"/>
                          <a:pt x="206" y="29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" name="Freeform 33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906" y="4389"/>
                    <a:ext cx="1" cy="13"/>
                  </a:xfrm>
                  <a:custGeom>
                    <a:avLst/>
                    <a:gdLst>
                      <a:gd name="T0" fmla="*/ 12 w 12"/>
                      <a:gd name="T1" fmla="*/ 0 h 114"/>
                      <a:gd name="T2" fmla="*/ 0 w 12"/>
                      <a:gd name="T3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2" h="114">
                        <a:moveTo>
                          <a:pt x="12" y="0"/>
                        </a:moveTo>
                        <a:cubicBezTo>
                          <a:pt x="3" y="46"/>
                          <a:pt x="0" y="60"/>
                          <a:pt x="0" y="11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" name="Freeform 34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66" y="4367"/>
                    <a:ext cx="84" cy="109"/>
                  </a:xfrm>
                  <a:custGeom>
                    <a:avLst/>
                    <a:gdLst>
                      <a:gd name="T0" fmla="*/ 690 w 690"/>
                      <a:gd name="T1" fmla="*/ 0 h 894"/>
                      <a:gd name="T2" fmla="*/ 648 w 690"/>
                      <a:gd name="T3" fmla="*/ 84 h 894"/>
                      <a:gd name="T4" fmla="*/ 612 w 690"/>
                      <a:gd name="T5" fmla="*/ 216 h 894"/>
                      <a:gd name="T6" fmla="*/ 594 w 690"/>
                      <a:gd name="T7" fmla="*/ 408 h 894"/>
                      <a:gd name="T8" fmla="*/ 564 w 690"/>
                      <a:gd name="T9" fmla="*/ 516 h 894"/>
                      <a:gd name="T10" fmla="*/ 516 w 690"/>
                      <a:gd name="T11" fmla="*/ 666 h 894"/>
                      <a:gd name="T12" fmla="*/ 450 w 690"/>
                      <a:gd name="T13" fmla="*/ 828 h 894"/>
                      <a:gd name="T14" fmla="*/ 438 w 690"/>
                      <a:gd name="T15" fmla="*/ 846 h 894"/>
                      <a:gd name="T16" fmla="*/ 420 w 690"/>
                      <a:gd name="T17" fmla="*/ 858 h 894"/>
                      <a:gd name="T18" fmla="*/ 396 w 690"/>
                      <a:gd name="T19" fmla="*/ 894 h 894"/>
                      <a:gd name="T20" fmla="*/ 282 w 690"/>
                      <a:gd name="T21" fmla="*/ 852 h 894"/>
                      <a:gd name="T22" fmla="*/ 180 w 690"/>
                      <a:gd name="T23" fmla="*/ 840 h 894"/>
                      <a:gd name="T24" fmla="*/ 12 w 690"/>
                      <a:gd name="T25" fmla="*/ 822 h 894"/>
                      <a:gd name="T26" fmla="*/ 60 w 690"/>
                      <a:gd name="T27" fmla="*/ 744 h 894"/>
                      <a:gd name="T28" fmla="*/ 84 w 690"/>
                      <a:gd name="T29" fmla="*/ 708 h 8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90" h="894">
                        <a:moveTo>
                          <a:pt x="690" y="0"/>
                        </a:moveTo>
                        <a:cubicBezTo>
                          <a:pt x="655" y="23"/>
                          <a:pt x="658" y="45"/>
                          <a:pt x="648" y="84"/>
                        </a:cubicBezTo>
                        <a:cubicBezTo>
                          <a:pt x="637" y="128"/>
                          <a:pt x="623" y="172"/>
                          <a:pt x="612" y="216"/>
                        </a:cubicBezTo>
                        <a:cubicBezTo>
                          <a:pt x="610" y="265"/>
                          <a:pt x="612" y="353"/>
                          <a:pt x="594" y="408"/>
                        </a:cubicBezTo>
                        <a:cubicBezTo>
                          <a:pt x="582" y="443"/>
                          <a:pt x="575" y="480"/>
                          <a:pt x="564" y="516"/>
                        </a:cubicBezTo>
                        <a:cubicBezTo>
                          <a:pt x="549" y="565"/>
                          <a:pt x="526" y="615"/>
                          <a:pt x="516" y="666"/>
                        </a:cubicBezTo>
                        <a:cubicBezTo>
                          <a:pt x="505" y="720"/>
                          <a:pt x="499" y="795"/>
                          <a:pt x="450" y="828"/>
                        </a:cubicBezTo>
                        <a:cubicBezTo>
                          <a:pt x="446" y="834"/>
                          <a:pt x="443" y="841"/>
                          <a:pt x="438" y="846"/>
                        </a:cubicBezTo>
                        <a:cubicBezTo>
                          <a:pt x="433" y="851"/>
                          <a:pt x="425" y="853"/>
                          <a:pt x="420" y="858"/>
                        </a:cubicBezTo>
                        <a:cubicBezTo>
                          <a:pt x="411" y="869"/>
                          <a:pt x="396" y="894"/>
                          <a:pt x="396" y="894"/>
                        </a:cubicBezTo>
                        <a:cubicBezTo>
                          <a:pt x="356" y="884"/>
                          <a:pt x="321" y="865"/>
                          <a:pt x="282" y="852"/>
                        </a:cubicBezTo>
                        <a:cubicBezTo>
                          <a:pt x="278" y="851"/>
                          <a:pt x="181" y="840"/>
                          <a:pt x="180" y="840"/>
                        </a:cubicBezTo>
                        <a:cubicBezTo>
                          <a:pt x="129" y="823"/>
                          <a:pt x="64" y="825"/>
                          <a:pt x="12" y="822"/>
                        </a:cubicBezTo>
                        <a:cubicBezTo>
                          <a:pt x="0" y="786"/>
                          <a:pt x="26" y="755"/>
                          <a:pt x="60" y="744"/>
                        </a:cubicBezTo>
                        <a:cubicBezTo>
                          <a:pt x="68" y="732"/>
                          <a:pt x="84" y="708"/>
                          <a:pt x="84" y="70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0" name="Freeform 34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29" y="4354"/>
                    <a:ext cx="38" cy="13"/>
                  </a:xfrm>
                  <a:custGeom>
                    <a:avLst/>
                    <a:gdLst>
                      <a:gd name="T0" fmla="*/ 0 w 312"/>
                      <a:gd name="T1" fmla="*/ 108 h 108"/>
                      <a:gd name="T2" fmla="*/ 72 w 312"/>
                      <a:gd name="T3" fmla="*/ 42 h 108"/>
                      <a:gd name="T4" fmla="*/ 168 w 312"/>
                      <a:gd name="T5" fmla="*/ 0 h 108"/>
                      <a:gd name="T6" fmla="*/ 294 w 312"/>
                      <a:gd name="T7" fmla="*/ 24 h 108"/>
                      <a:gd name="T8" fmla="*/ 312 w 312"/>
                      <a:gd name="T9" fmla="*/ 4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2" h="108">
                        <a:moveTo>
                          <a:pt x="0" y="108"/>
                        </a:moveTo>
                        <a:cubicBezTo>
                          <a:pt x="27" y="90"/>
                          <a:pt x="45" y="60"/>
                          <a:pt x="72" y="42"/>
                        </a:cubicBezTo>
                        <a:cubicBezTo>
                          <a:pt x="102" y="22"/>
                          <a:pt x="133" y="9"/>
                          <a:pt x="168" y="0"/>
                        </a:cubicBezTo>
                        <a:cubicBezTo>
                          <a:pt x="263" y="6"/>
                          <a:pt x="236" y="5"/>
                          <a:pt x="294" y="24"/>
                        </a:cubicBezTo>
                        <a:cubicBezTo>
                          <a:pt x="308" y="44"/>
                          <a:pt x="301" y="37"/>
                          <a:pt x="312" y="4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1" name="Freeform 34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30" y="4361"/>
                    <a:ext cx="73" cy="128"/>
                  </a:xfrm>
                  <a:custGeom>
                    <a:avLst/>
                    <a:gdLst>
                      <a:gd name="T0" fmla="*/ 600 w 600"/>
                      <a:gd name="T1" fmla="*/ 0 h 1051"/>
                      <a:gd name="T2" fmla="*/ 528 w 600"/>
                      <a:gd name="T3" fmla="*/ 96 h 1051"/>
                      <a:gd name="T4" fmla="*/ 516 w 600"/>
                      <a:gd name="T5" fmla="*/ 132 h 1051"/>
                      <a:gd name="T6" fmla="*/ 516 w 600"/>
                      <a:gd name="T7" fmla="*/ 408 h 1051"/>
                      <a:gd name="T8" fmla="*/ 534 w 600"/>
                      <a:gd name="T9" fmla="*/ 504 h 1051"/>
                      <a:gd name="T10" fmla="*/ 552 w 600"/>
                      <a:gd name="T11" fmla="*/ 564 h 1051"/>
                      <a:gd name="T12" fmla="*/ 546 w 600"/>
                      <a:gd name="T13" fmla="*/ 834 h 1051"/>
                      <a:gd name="T14" fmla="*/ 528 w 600"/>
                      <a:gd name="T15" fmla="*/ 930 h 1051"/>
                      <a:gd name="T16" fmla="*/ 450 w 600"/>
                      <a:gd name="T17" fmla="*/ 954 h 1051"/>
                      <a:gd name="T18" fmla="*/ 0 w 600"/>
                      <a:gd name="T19" fmla="*/ 936 h 10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00" h="1051">
                        <a:moveTo>
                          <a:pt x="600" y="0"/>
                        </a:moveTo>
                        <a:cubicBezTo>
                          <a:pt x="561" y="13"/>
                          <a:pt x="540" y="59"/>
                          <a:pt x="528" y="96"/>
                        </a:cubicBezTo>
                        <a:cubicBezTo>
                          <a:pt x="524" y="108"/>
                          <a:pt x="516" y="132"/>
                          <a:pt x="516" y="132"/>
                        </a:cubicBezTo>
                        <a:cubicBezTo>
                          <a:pt x="508" y="438"/>
                          <a:pt x="497" y="285"/>
                          <a:pt x="516" y="408"/>
                        </a:cubicBezTo>
                        <a:cubicBezTo>
                          <a:pt x="521" y="441"/>
                          <a:pt x="527" y="471"/>
                          <a:pt x="534" y="504"/>
                        </a:cubicBezTo>
                        <a:cubicBezTo>
                          <a:pt x="538" y="524"/>
                          <a:pt x="552" y="564"/>
                          <a:pt x="552" y="564"/>
                        </a:cubicBezTo>
                        <a:cubicBezTo>
                          <a:pt x="550" y="654"/>
                          <a:pt x="550" y="744"/>
                          <a:pt x="546" y="834"/>
                        </a:cubicBezTo>
                        <a:cubicBezTo>
                          <a:pt x="545" y="853"/>
                          <a:pt x="541" y="917"/>
                          <a:pt x="528" y="930"/>
                        </a:cubicBezTo>
                        <a:cubicBezTo>
                          <a:pt x="516" y="942"/>
                          <a:pt x="466" y="949"/>
                          <a:pt x="450" y="954"/>
                        </a:cubicBezTo>
                        <a:cubicBezTo>
                          <a:pt x="6" y="948"/>
                          <a:pt x="115" y="1051"/>
                          <a:pt x="0" y="93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2" name="Freeform 34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90" y="4312"/>
                    <a:ext cx="44" cy="50"/>
                  </a:xfrm>
                  <a:custGeom>
                    <a:avLst/>
                    <a:gdLst>
                      <a:gd name="T0" fmla="*/ 0 w 360"/>
                      <a:gd name="T1" fmla="*/ 62 h 392"/>
                      <a:gd name="T2" fmla="*/ 36 w 360"/>
                      <a:gd name="T3" fmla="*/ 50 h 392"/>
                      <a:gd name="T4" fmla="*/ 54 w 360"/>
                      <a:gd name="T5" fmla="*/ 14 h 392"/>
                      <a:gd name="T6" fmla="*/ 90 w 360"/>
                      <a:gd name="T7" fmla="*/ 2 h 392"/>
                      <a:gd name="T8" fmla="*/ 330 w 360"/>
                      <a:gd name="T9" fmla="*/ 8 h 392"/>
                      <a:gd name="T10" fmla="*/ 330 w 360"/>
                      <a:gd name="T11" fmla="*/ 62 h 392"/>
                      <a:gd name="T12" fmla="*/ 300 w 360"/>
                      <a:gd name="T13" fmla="*/ 158 h 392"/>
                      <a:gd name="T14" fmla="*/ 360 w 360"/>
                      <a:gd name="T15" fmla="*/ 392 h 3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60" h="392">
                        <a:moveTo>
                          <a:pt x="0" y="62"/>
                        </a:moveTo>
                        <a:cubicBezTo>
                          <a:pt x="12" y="58"/>
                          <a:pt x="24" y="54"/>
                          <a:pt x="36" y="50"/>
                        </a:cubicBezTo>
                        <a:cubicBezTo>
                          <a:pt x="49" y="46"/>
                          <a:pt x="43" y="21"/>
                          <a:pt x="54" y="14"/>
                        </a:cubicBezTo>
                        <a:cubicBezTo>
                          <a:pt x="65" y="7"/>
                          <a:pt x="90" y="2"/>
                          <a:pt x="90" y="2"/>
                        </a:cubicBezTo>
                        <a:cubicBezTo>
                          <a:pt x="170" y="4"/>
                          <a:pt x="250" y="0"/>
                          <a:pt x="330" y="8"/>
                        </a:cubicBezTo>
                        <a:cubicBezTo>
                          <a:pt x="339" y="9"/>
                          <a:pt x="337" y="36"/>
                          <a:pt x="330" y="62"/>
                        </a:cubicBezTo>
                        <a:cubicBezTo>
                          <a:pt x="322" y="94"/>
                          <a:pt x="308" y="125"/>
                          <a:pt x="300" y="158"/>
                        </a:cubicBezTo>
                        <a:cubicBezTo>
                          <a:pt x="304" y="215"/>
                          <a:pt x="315" y="347"/>
                          <a:pt x="360" y="392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3" name="Freeform 34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670" y="4356"/>
                    <a:ext cx="60" cy="109"/>
                  </a:xfrm>
                  <a:custGeom>
                    <a:avLst/>
                    <a:gdLst>
                      <a:gd name="T0" fmla="*/ 0 w 492"/>
                      <a:gd name="T1" fmla="*/ 32 h 890"/>
                      <a:gd name="T2" fmla="*/ 108 w 492"/>
                      <a:gd name="T3" fmla="*/ 14 h 890"/>
                      <a:gd name="T4" fmla="*/ 162 w 492"/>
                      <a:gd name="T5" fmla="*/ 2 h 890"/>
                      <a:gd name="T6" fmla="*/ 246 w 492"/>
                      <a:gd name="T7" fmla="*/ 44 h 890"/>
                      <a:gd name="T8" fmla="*/ 330 w 492"/>
                      <a:gd name="T9" fmla="*/ 98 h 890"/>
                      <a:gd name="T10" fmla="*/ 366 w 492"/>
                      <a:gd name="T11" fmla="*/ 122 h 890"/>
                      <a:gd name="T12" fmla="*/ 384 w 492"/>
                      <a:gd name="T13" fmla="*/ 134 h 890"/>
                      <a:gd name="T14" fmla="*/ 366 w 492"/>
                      <a:gd name="T15" fmla="*/ 206 h 890"/>
                      <a:gd name="T16" fmla="*/ 354 w 492"/>
                      <a:gd name="T17" fmla="*/ 242 h 890"/>
                      <a:gd name="T18" fmla="*/ 354 w 492"/>
                      <a:gd name="T19" fmla="*/ 488 h 890"/>
                      <a:gd name="T20" fmla="*/ 396 w 492"/>
                      <a:gd name="T21" fmla="*/ 542 h 890"/>
                      <a:gd name="T22" fmla="*/ 492 w 492"/>
                      <a:gd name="T23" fmla="*/ 890 h 8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92" h="890">
                        <a:moveTo>
                          <a:pt x="0" y="32"/>
                        </a:moveTo>
                        <a:cubicBezTo>
                          <a:pt x="36" y="25"/>
                          <a:pt x="72" y="19"/>
                          <a:pt x="108" y="14"/>
                        </a:cubicBezTo>
                        <a:cubicBezTo>
                          <a:pt x="124" y="9"/>
                          <a:pt x="145" y="0"/>
                          <a:pt x="162" y="2"/>
                        </a:cubicBezTo>
                        <a:cubicBezTo>
                          <a:pt x="193" y="5"/>
                          <a:pt x="216" y="34"/>
                          <a:pt x="246" y="44"/>
                        </a:cubicBezTo>
                        <a:cubicBezTo>
                          <a:pt x="262" y="68"/>
                          <a:pt x="304" y="81"/>
                          <a:pt x="330" y="98"/>
                        </a:cubicBezTo>
                        <a:cubicBezTo>
                          <a:pt x="342" y="106"/>
                          <a:pt x="354" y="114"/>
                          <a:pt x="366" y="122"/>
                        </a:cubicBezTo>
                        <a:cubicBezTo>
                          <a:pt x="372" y="126"/>
                          <a:pt x="384" y="134"/>
                          <a:pt x="384" y="134"/>
                        </a:cubicBezTo>
                        <a:cubicBezTo>
                          <a:pt x="393" y="160"/>
                          <a:pt x="375" y="179"/>
                          <a:pt x="366" y="206"/>
                        </a:cubicBezTo>
                        <a:cubicBezTo>
                          <a:pt x="362" y="218"/>
                          <a:pt x="354" y="242"/>
                          <a:pt x="354" y="242"/>
                        </a:cubicBezTo>
                        <a:cubicBezTo>
                          <a:pt x="350" y="350"/>
                          <a:pt x="342" y="394"/>
                          <a:pt x="354" y="488"/>
                        </a:cubicBezTo>
                        <a:cubicBezTo>
                          <a:pt x="357" y="511"/>
                          <a:pt x="396" y="542"/>
                          <a:pt x="396" y="542"/>
                        </a:cubicBezTo>
                        <a:cubicBezTo>
                          <a:pt x="437" y="664"/>
                          <a:pt x="492" y="753"/>
                          <a:pt x="492" y="89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4" name="Freeform 34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672" y="4464"/>
                    <a:ext cx="68" cy="16"/>
                  </a:xfrm>
                  <a:custGeom>
                    <a:avLst/>
                    <a:gdLst>
                      <a:gd name="T0" fmla="*/ 0 w 560"/>
                      <a:gd name="T1" fmla="*/ 84 h 128"/>
                      <a:gd name="T2" fmla="*/ 408 w 560"/>
                      <a:gd name="T3" fmla="*/ 72 h 128"/>
                      <a:gd name="T4" fmla="*/ 522 w 560"/>
                      <a:gd name="T5" fmla="*/ 30 h 128"/>
                      <a:gd name="T6" fmla="*/ 558 w 560"/>
                      <a:gd name="T7" fmla="*/ 0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60" h="128">
                        <a:moveTo>
                          <a:pt x="0" y="84"/>
                        </a:moveTo>
                        <a:cubicBezTo>
                          <a:pt x="131" y="128"/>
                          <a:pt x="279" y="115"/>
                          <a:pt x="408" y="72"/>
                        </a:cubicBezTo>
                        <a:cubicBezTo>
                          <a:pt x="439" y="62"/>
                          <a:pt x="499" y="46"/>
                          <a:pt x="522" y="30"/>
                        </a:cubicBezTo>
                        <a:cubicBezTo>
                          <a:pt x="560" y="5"/>
                          <a:pt x="558" y="20"/>
                          <a:pt x="558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5" name="Freeform 34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643" y="4391"/>
                    <a:ext cx="27" cy="74"/>
                  </a:xfrm>
                  <a:custGeom>
                    <a:avLst/>
                    <a:gdLst>
                      <a:gd name="T0" fmla="*/ 138 w 227"/>
                      <a:gd name="T1" fmla="*/ 0 h 600"/>
                      <a:gd name="T2" fmla="*/ 162 w 227"/>
                      <a:gd name="T3" fmla="*/ 102 h 600"/>
                      <a:gd name="T4" fmla="*/ 204 w 227"/>
                      <a:gd name="T5" fmla="*/ 198 h 600"/>
                      <a:gd name="T6" fmla="*/ 156 w 227"/>
                      <a:gd name="T7" fmla="*/ 456 h 600"/>
                      <a:gd name="T8" fmla="*/ 78 w 227"/>
                      <a:gd name="T9" fmla="*/ 552 h 600"/>
                      <a:gd name="T10" fmla="*/ 42 w 227"/>
                      <a:gd name="T11" fmla="*/ 564 h 600"/>
                      <a:gd name="T12" fmla="*/ 0 w 227"/>
                      <a:gd name="T13" fmla="*/ 600 h 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7" h="600">
                        <a:moveTo>
                          <a:pt x="138" y="0"/>
                        </a:moveTo>
                        <a:cubicBezTo>
                          <a:pt x="142" y="30"/>
                          <a:pt x="144" y="75"/>
                          <a:pt x="162" y="102"/>
                        </a:cubicBezTo>
                        <a:cubicBezTo>
                          <a:pt x="184" y="135"/>
                          <a:pt x="195" y="160"/>
                          <a:pt x="204" y="198"/>
                        </a:cubicBezTo>
                        <a:cubicBezTo>
                          <a:pt x="215" y="294"/>
                          <a:pt x="227" y="385"/>
                          <a:pt x="156" y="456"/>
                        </a:cubicBezTo>
                        <a:cubicBezTo>
                          <a:pt x="144" y="491"/>
                          <a:pt x="117" y="539"/>
                          <a:pt x="78" y="552"/>
                        </a:cubicBezTo>
                        <a:cubicBezTo>
                          <a:pt x="66" y="556"/>
                          <a:pt x="42" y="564"/>
                          <a:pt x="42" y="564"/>
                        </a:cubicBezTo>
                        <a:cubicBezTo>
                          <a:pt x="27" y="579"/>
                          <a:pt x="9" y="583"/>
                          <a:pt x="0" y="60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6" name="Freeform 34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56" y="4328"/>
                    <a:ext cx="10" cy="29"/>
                  </a:xfrm>
                  <a:custGeom>
                    <a:avLst/>
                    <a:gdLst>
                      <a:gd name="T0" fmla="*/ 38 w 86"/>
                      <a:gd name="T1" fmla="*/ 0 h 240"/>
                      <a:gd name="T2" fmla="*/ 56 w 86"/>
                      <a:gd name="T3" fmla="*/ 192 h 240"/>
                      <a:gd name="T4" fmla="*/ 86 w 86"/>
                      <a:gd name="T5" fmla="*/ 240 h 2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6" h="240">
                        <a:moveTo>
                          <a:pt x="38" y="0"/>
                        </a:moveTo>
                        <a:cubicBezTo>
                          <a:pt x="19" y="58"/>
                          <a:pt x="0" y="155"/>
                          <a:pt x="56" y="192"/>
                        </a:cubicBezTo>
                        <a:cubicBezTo>
                          <a:pt x="63" y="212"/>
                          <a:pt x="71" y="225"/>
                          <a:pt x="86" y="24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7" name="Freeform 34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29" y="4337"/>
                    <a:ext cx="11" cy="22"/>
                  </a:xfrm>
                  <a:custGeom>
                    <a:avLst/>
                    <a:gdLst>
                      <a:gd name="T0" fmla="*/ 0 w 96"/>
                      <a:gd name="T1" fmla="*/ 0 h 186"/>
                      <a:gd name="T2" fmla="*/ 30 w 96"/>
                      <a:gd name="T3" fmla="*/ 72 h 186"/>
                      <a:gd name="T4" fmla="*/ 66 w 96"/>
                      <a:gd name="T5" fmla="*/ 126 h 186"/>
                      <a:gd name="T6" fmla="*/ 96 w 96"/>
                      <a:gd name="T7" fmla="*/ 186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6" h="186">
                        <a:moveTo>
                          <a:pt x="0" y="0"/>
                        </a:moveTo>
                        <a:cubicBezTo>
                          <a:pt x="15" y="23"/>
                          <a:pt x="22" y="47"/>
                          <a:pt x="30" y="72"/>
                        </a:cubicBezTo>
                        <a:cubicBezTo>
                          <a:pt x="37" y="93"/>
                          <a:pt x="54" y="108"/>
                          <a:pt x="66" y="126"/>
                        </a:cubicBezTo>
                        <a:cubicBezTo>
                          <a:pt x="78" y="144"/>
                          <a:pt x="81" y="171"/>
                          <a:pt x="96" y="18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8" name="Freeform 34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74" y="4304"/>
                    <a:ext cx="4" cy="3"/>
                  </a:xfrm>
                  <a:custGeom>
                    <a:avLst/>
                    <a:gdLst>
                      <a:gd name="T0" fmla="*/ 1 w 27"/>
                      <a:gd name="T1" fmla="*/ 0 h 28"/>
                      <a:gd name="T2" fmla="*/ 7 w 27"/>
                      <a:gd name="T3" fmla="*/ 24 h 28"/>
                      <a:gd name="T4" fmla="*/ 25 w 27"/>
                      <a:gd name="T5" fmla="*/ 18 h 28"/>
                      <a:gd name="T6" fmla="*/ 1 w 27"/>
                      <a:gd name="T7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28">
                        <a:moveTo>
                          <a:pt x="1" y="0"/>
                        </a:moveTo>
                        <a:cubicBezTo>
                          <a:pt x="3" y="8"/>
                          <a:pt x="0" y="19"/>
                          <a:pt x="7" y="24"/>
                        </a:cubicBezTo>
                        <a:cubicBezTo>
                          <a:pt x="12" y="28"/>
                          <a:pt x="27" y="24"/>
                          <a:pt x="25" y="18"/>
                        </a:cubicBezTo>
                        <a:cubicBezTo>
                          <a:pt x="23" y="8"/>
                          <a:pt x="9" y="6"/>
                          <a:pt x="1" y="0"/>
                        </a:cubicBezTo>
                        <a:close/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9" name="Freeform 35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618" y="4340"/>
                    <a:ext cx="99" cy="95"/>
                  </a:xfrm>
                  <a:custGeom>
                    <a:avLst/>
                    <a:gdLst>
                      <a:gd name="T0" fmla="*/ 0 w 816"/>
                      <a:gd name="T1" fmla="*/ 0 h 774"/>
                      <a:gd name="T2" fmla="*/ 36 w 816"/>
                      <a:gd name="T3" fmla="*/ 84 h 774"/>
                      <a:gd name="T4" fmla="*/ 66 w 816"/>
                      <a:gd name="T5" fmla="*/ 132 h 774"/>
                      <a:gd name="T6" fmla="*/ 114 w 816"/>
                      <a:gd name="T7" fmla="*/ 174 h 774"/>
                      <a:gd name="T8" fmla="*/ 150 w 816"/>
                      <a:gd name="T9" fmla="*/ 186 h 774"/>
                      <a:gd name="T10" fmla="*/ 168 w 816"/>
                      <a:gd name="T11" fmla="*/ 192 h 774"/>
                      <a:gd name="T12" fmla="*/ 408 w 816"/>
                      <a:gd name="T13" fmla="*/ 288 h 774"/>
                      <a:gd name="T14" fmla="*/ 480 w 816"/>
                      <a:gd name="T15" fmla="*/ 330 h 774"/>
                      <a:gd name="T16" fmla="*/ 540 w 816"/>
                      <a:gd name="T17" fmla="*/ 366 h 774"/>
                      <a:gd name="T18" fmla="*/ 582 w 816"/>
                      <a:gd name="T19" fmla="*/ 378 h 774"/>
                      <a:gd name="T20" fmla="*/ 654 w 816"/>
                      <a:gd name="T21" fmla="*/ 420 h 774"/>
                      <a:gd name="T22" fmla="*/ 714 w 816"/>
                      <a:gd name="T23" fmla="*/ 468 h 774"/>
                      <a:gd name="T24" fmla="*/ 750 w 816"/>
                      <a:gd name="T25" fmla="*/ 492 h 774"/>
                      <a:gd name="T26" fmla="*/ 744 w 816"/>
                      <a:gd name="T27" fmla="*/ 636 h 774"/>
                      <a:gd name="T28" fmla="*/ 732 w 816"/>
                      <a:gd name="T29" fmla="*/ 672 h 774"/>
                      <a:gd name="T30" fmla="*/ 726 w 816"/>
                      <a:gd name="T31" fmla="*/ 690 h 774"/>
                      <a:gd name="T32" fmla="*/ 732 w 816"/>
                      <a:gd name="T33" fmla="*/ 738 h 774"/>
                      <a:gd name="T34" fmla="*/ 768 w 816"/>
                      <a:gd name="T35" fmla="*/ 762 h 774"/>
                      <a:gd name="T36" fmla="*/ 786 w 816"/>
                      <a:gd name="T37" fmla="*/ 774 h 774"/>
                      <a:gd name="T38" fmla="*/ 816 w 816"/>
                      <a:gd name="T39" fmla="*/ 744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16" h="774">
                        <a:moveTo>
                          <a:pt x="0" y="0"/>
                        </a:moveTo>
                        <a:cubicBezTo>
                          <a:pt x="8" y="39"/>
                          <a:pt x="13" y="49"/>
                          <a:pt x="36" y="84"/>
                        </a:cubicBezTo>
                        <a:cubicBezTo>
                          <a:pt x="76" y="144"/>
                          <a:pt x="23" y="103"/>
                          <a:pt x="66" y="132"/>
                        </a:cubicBezTo>
                        <a:cubicBezTo>
                          <a:pt x="80" y="153"/>
                          <a:pt x="84" y="164"/>
                          <a:pt x="114" y="174"/>
                        </a:cubicBezTo>
                        <a:cubicBezTo>
                          <a:pt x="126" y="178"/>
                          <a:pt x="138" y="182"/>
                          <a:pt x="150" y="186"/>
                        </a:cubicBezTo>
                        <a:cubicBezTo>
                          <a:pt x="156" y="188"/>
                          <a:pt x="168" y="192"/>
                          <a:pt x="168" y="192"/>
                        </a:cubicBezTo>
                        <a:cubicBezTo>
                          <a:pt x="218" y="242"/>
                          <a:pt x="338" y="271"/>
                          <a:pt x="408" y="288"/>
                        </a:cubicBezTo>
                        <a:cubicBezTo>
                          <a:pt x="428" y="308"/>
                          <a:pt x="453" y="321"/>
                          <a:pt x="480" y="330"/>
                        </a:cubicBezTo>
                        <a:cubicBezTo>
                          <a:pt x="498" y="343"/>
                          <a:pt x="519" y="357"/>
                          <a:pt x="540" y="366"/>
                        </a:cubicBezTo>
                        <a:cubicBezTo>
                          <a:pt x="554" y="372"/>
                          <a:pt x="569" y="371"/>
                          <a:pt x="582" y="378"/>
                        </a:cubicBezTo>
                        <a:cubicBezTo>
                          <a:pt x="609" y="393"/>
                          <a:pt x="626" y="411"/>
                          <a:pt x="654" y="420"/>
                        </a:cubicBezTo>
                        <a:cubicBezTo>
                          <a:pt x="673" y="439"/>
                          <a:pt x="692" y="453"/>
                          <a:pt x="714" y="468"/>
                        </a:cubicBezTo>
                        <a:cubicBezTo>
                          <a:pt x="726" y="476"/>
                          <a:pt x="750" y="492"/>
                          <a:pt x="750" y="492"/>
                        </a:cubicBezTo>
                        <a:cubicBezTo>
                          <a:pt x="783" y="541"/>
                          <a:pt x="761" y="586"/>
                          <a:pt x="744" y="636"/>
                        </a:cubicBezTo>
                        <a:cubicBezTo>
                          <a:pt x="740" y="648"/>
                          <a:pt x="736" y="660"/>
                          <a:pt x="732" y="672"/>
                        </a:cubicBezTo>
                        <a:cubicBezTo>
                          <a:pt x="730" y="678"/>
                          <a:pt x="726" y="690"/>
                          <a:pt x="726" y="690"/>
                        </a:cubicBezTo>
                        <a:cubicBezTo>
                          <a:pt x="728" y="706"/>
                          <a:pt x="724" y="724"/>
                          <a:pt x="732" y="738"/>
                        </a:cubicBezTo>
                        <a:cubicBezTo>
                          <a:pt x="739" y="750"/>
                          <a:pt x="756" y="754"/>
                          <a:pt x="768" y="762"/>
                        </a:cubicBezTo>
                        <a:cubicBezTo>
                          <a:pt x="774" y="766"/>
                          <a:pt x="786" y="774"/>
                          <a:pt x="786" y="774"/>
                        </a:cubicBezTo>
                        <a:cubicBezTo>
                          <a:pt x="809" y="768"/>
                          <a:pt x="816" y="769"/>
                          <a:pt x="816" y="74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0" name="Freeform 35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625" y="4394"/>
                    <a:ext cx="28" cy="22"/>
                  </a:xfrm>
                  <a:custGeom>
                    <a:avLst/>
                    <a:gdLst>
                      <a:gd name="T0" fmla="*/ 0 w 228"/>
                      <a:gd name="T1" fmla="*/ 0 h 180"/>
                      <a:gd name="T2" fmla="*/ 72 w 228"/>
                      <a:gd name="T3" fmla="*/ 102 h 180"/>
                      <a:gd name="T4" fmla="*/ 174 w 228"/>
                      <a:gd name="T5" fmla="*/ 156 h 180"/>
                      <a:gd name="T6" fmla="*/ 210 w 228"/>
                      <a:gd name="T7" fmla="*/ 168 h 180"/>
                      <a:gd name="T8" fmla="*/ 228 w 228"/>
                      <a:gd name="T9" fmla="*/ 180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8" h="180">
                        <a:moveTo>
                          <a:pt x="0" y="0"/>
                        </a:moveTo>
                        <a:cubicBezTo>
                          <a:pt x="21" y="31"/>
                          <a:pt x="41" y="81"/>
                          <a:pt x="72" y="102"/>
                        </a:cubicBezTo>
                        <a:cubicBezTo>
                          <a:pt x="94" y="134"/>
                          <a:pt x="138" y="144"/>
                          <a:pt x="174" y="156"/>
                        </a:cubicBezTo>
                        <a:cubicBezTo>
                          <a:pt x="186" y="160"/>
                          <a:pt x="199" y="161"/>
                          <a:pt x="210" y="168"/>
                        </a:cubicBezTo>
                        <a:cubicBezTo>
                          <a:pt x="216" y="172"/>
                          <a:pt x="228" y="180"/>
                          <a:pt x="228" y="18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1" name="Freeform 35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611" y="4424"/>
                    <a:ext cx="9" cy="9"/>
                  </a:xfrm>
                  <a:custGeom>
                    <a:avLst/>
                    <a:gdLst>
                      <a:gd name="T0" fmla="*/ 0 w 72"/>
                      <a:gd name="T1" fmla="*/ 72 h 72"/>
                      <a:gd name="T2" fmla="*/ 30 w 72"/>
                      <a:gd name="T3" fmla="*/ 12 h 72"/>
                      <a:gd name="T4" fmla="*/ 54 w 72"/>
                      <a:gd name="T5" fmla="*/ 6 h 72"/>
                      <a:gd name="T6" fmla="*/ 72 w 72"/>
                      <a:gd name="T7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2" h="72">
                        <a:moveTo>
                          <a:pt x="0" y="72"/>
                        </a:moveTo>
                        <a:cubicBezTo>
                          <a:pt x="5" y="47"/>
                          <a:pt x="4" y="23"/>
                          <a:pt x="30" y="12"/>
                        </a:cubicBezTo>
                        <a:cubicBezTo>
                          <a:pt x="38" y="9"/>
                          <a:pt x="46" y="8"/>
                          <a:pt x="54" y="6"/>
                        </a:cubicBezTo>
                        <a:cubicBezTo>
                          <a:pt x="60" y="4"/>
                          <a:pt x="72" y="0"/>
                          <a:pt x="72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2" name="Freeform 35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49" y="4420"/>
                    <a:ext cx="84" cy="52"/>
                  </a:xfrm>
                  <a:custGeom>
                    <a:avLst/>
                    <a:gdLst>
                      <a:gd name="T0" fmla="*/ 691 w 691"/>
                      <a:gd name="T1" fmla="*/ 0 h 426"/>
                      <a:gd name="T2" fmla="*/ 589 w 691"/>
                      <a:gd name="T3" fmla="*/ 30 h 426"/>
                      <a:gd name="T4" fmla="*/ 517 w 691"/>
                      <a:gd name="T5" fmla="*/ 78 h 426"/>
                      <a:gd name="T6" fmla="*/ 355 w 691"/>
                      <a:gd name="T7" fmla="*/ 174 h 426"/>
                      <a:gd name="T8" fmla="*/ 295 w 691"/>
                      <a:gd name="T9" fmla="*/ 288 h 426"/>
                      <a:gd name="T10" fmla="*/ 247 w 691"/>
                      <a:gd name="T11" fmla="*/ 396 h 426"/>
                      <a:gd name="T12" fmla="*/ 235 w 691"/>
                      <a:gd name="T13" fmla="*/ 414 h 426"/>
                      <a:gd name="T14" fmla="*/ 199 w 691"/>
                      <a:gd name="T15" fmla="*/ 426 h 426"/>
                      <a:gd name="T16" fmla="*/ 109 w 691"/>
                      <a:gd name="T17" fmla="*/ 420 h 426"/>
                      <a:gd name="T18" fmla="*/ 61 w 691"/>
                      <a:gd name="T19" fmla="*/ 408 h 426"/>
                      <a:gd name="T20" fmla="*/ 13 w 691"/>
                      <a:gd name="T21" fmla="*/ 342 h 426"/>
                      <a:gd name="T22" fmla="*/ 49 w 691"/>
                      <a:gd name="T23" fmla="*/ 204 h 426"/>
                      <a:gd name="T24" fmla="*/ 109 w 691"/>
                      <a:gd name="T25" fmla="*/ 114 h 4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91" h="426">
                        <a:moveTo>
                          <a:pt x="691" y="0"/>
                        </a:moveTo>
                        <a:cubicBezTo>
                          <a:pt x="646" y="6"/>
                          <a:pt x="629" y="17"/>
                          <a:pt x="589" y="30"/>
                        </a:cubicBezTo>
                        <a:cubicBezTo>
                          <a:pt x="572" y="47"/>
                          <a:pt x="540" y="70"/>
                          <a:pt x="517" y="78"/>
                        </a:cubicBezTo>
                        <a:cubicBezTo>
                          <a:pt x="472" y="123"/>
                          <a:pt x="407" y="139"/>
                          <a:pt x="355" y="174"/>
                        </a:cubicBezTo>
                        <a:cubicBezTo>
                          <a:pt x="317" y="199"/>
                          <a:pt x="305" y="247"/>
                          <a:pt x="295" y="288"/>
                        </a:cubicBezTo>
                        <a:cubicBezTo>
                          <a:pt x="290" y="339"/>
                          <a:pt x="289" y="368"/>
                          <a:pt x="247" y="396"/>
                        </a:cubicBezTo>
                        <a:cubicBezTo>
                          <a:pt x="243" y="402"/>
                          <a:pt x="241" y="410"/>
                          <a:pt x="235" y="414"/>
                        </a:cubicBezTo>
                        <a:cubicBezTo>
                          <a:pt x="224" y="421"/>
                          <a:pt x="199" y="426"/>
                          <a:pt x="199" y="426"/>
                        </a:cubicBezTo>
                        <a:cubicBezTo>
                          <a:pt x="169" y="424"/>
                          <a:pt x="139" y="424"/>
                          <a:pt x="109" y="420"/>
                        </a:cubicBezTo>
                        <a:cubicBezTo>
                          <a:pt x="93" y="418"/>
                          <a:pt x="61" y="408"/>
                          <a:pt x="61" y="408"/>
                        </a:cubicBezTo>
                        <a:cubicBezTo>
                          <a:pt x="36" y="391"/>
                          <a:pt x="22" y="370"/>
                          <a:pt x="13" y="342"/>
                        </a:cubicBezTo>
                        <a:cubicBezTo>
                          <a:pt x="15" y="306"/>
                          <a:pt x="0" y="220"/>
                          <a:pt x="49" y="204"/>
                        </a:cubicBezTo>
                        <a:cubicBezTo>
                          <a:pt x="77" y="176"/>
                          <a:pt x="109" y="159"/>
                          <a:pt x="109" y="11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3" name="Freeform 35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77" y="4342"/>
                    <a:ext cx="120" cy="128"/>
                  </a:xfrm>
                  <a:custGeom>
                    <a:avLst/>
                    <a:gdLst>
                      <a:gd name="T0" fmla="*/ 0 w 994"/>
                      <a:gd name="T1" fmla="*/ 918 h 1048"/>
                      <a:gd name="T2" fmla="*/ 78 w 994"/>
                      <a:gd name="T3" fmla="*/ 924 h 1048"/>
                      <a:gd name="T4" fmla="*/ 150 w 994"/>
                      <a:gd name="T5" fmla="*/ 966 h 1048"/>
                      <a:gd name="T6" fmla="*/ 222 w 994"/>
                      <a:gd name="T7" fmla="*/ 984 h 1048"/>
                      <a:gd name="T8" fmla="*/ 390 w 994"/>
                      <a:gd name="T9" fmla="*/ 1026 h 1048"/>
                      <a:gd name="T10" fmla="*/ 594 w 994"/>
                      <a:gd name="T11" fmla="*/ 1032 h 1048"/>
                      <a:gd name="T12" fmla="*/ 726 w 994"/>
                      <a:gd name="T13" fmla="*/ 984 h 1048"/>
                      <a:gd name="T14" fmla="*/ 780 w 994"/>
                      <a:gd name="T15" fmla="*/ 954 h 1048"/>
                      <a:gd name="T16" fmla="*/ 816 w 994"/>
                      <a:gd name="T17" fmla="*/ 930 h 1048"/>
                      <a:gd name="T18" fmla="*/ 852 w 994"/>
                      <a:gd name="T19" fmla="*/ 906 h 1048"/>
                      <a:gd name="T20" fmla="*/ 900 w 994"/>
                      <a:gd name="T21" fmla="*/ 864 h 1048"/>
                      <a:gd name="T22" fmla="*/ 978 w 994"/>
                      <a:gd name="T23" fmla="*/ 708 h 1048"/>
                      <a:gd name="T24" fmla="*/ 984 w 994"/>
                      <a:gd name="T25" fmla="*/ 426 h 1048"/>
                      <a:gd name="T26" fmla="*/ 930 w 994"/>
                      <a:gd name="T27" fmla="*/ 300 h 1048"/>
                      <a:gd name="T28" fmla="*/ 894 w 994"/>
                      <a:gd name="T29" fmla="*/ 186 h 1048"/>
                      <a:gd name="T30" fmla="*/ 852 w 994"/>
                      <a:gd name="T31" fmla="*/ 60 h 1048"/>
                      <a:gd name="T32" fmla="*/ 816 w 994"/>
                      <a:gd name="T33" fmla="*/ 0 h 10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94" h="1048">
                        <a:moveTo>
                          <a:pt x="0" y="918"/>
                        </a:moveTo>
                        <a:cubicBezTo>
                          <a:pt x="26" y="920"/>
                          <a:pt x="53" y="917"/>
                          <a:pt x="78" y="924"/>
                        </a:cubicBezTo>
                        <a:cubicBezTo>
                          <a:pt x="93" y="928"/>
                          <a:pt x="134" y="958"/>
                          <a:pt x="150" y="966"/>
                        </a:cubicBezTo>
                        <a:cubicBezTo>
                          <a:pt x="172" y="977"/>
                          <a:pt x="199" y="978"/>
                          <a:pt x="222" y="984"/>
                        </a:cubicBezTo>
                        <a:cubicBezTo>
                          <a:pt x="280" y="1000"/>
                          <a:pt x="330" y="1019"/>
                          <a:pt x="390" y="1026"/>
                        </a:cubicBezTo>
                        <a:cubicBezTo>
                          <a:pt x="455" y="1048"/>
                          <a:pt x="528" y="1035"/>
                          <a:pt x="594" y="1032"/>
                        </a:cubicBezTo>
                        <a:cubicBezTo>
                          <a:pt x="642" y="1020"/>
                          <a:pt x="681" y="999"/>
                          <a:pt x="726" y="984"/>
                        </a:cubicBezTo>
                        <a:cubicBezTo>
                          <a:pt x="749" y="976"/>
                          <a:pt x="758" y="961"/>
                          <a:pt x="780" y="954"/>
                        </a:cubicBezTo>
                        <a:cubicBezTo>
                          <a:pt x="820" y="914"/>
                          <a:pt x="777" y="952"/>
                          <a:pt x="816" y="930"/>
                        </a:cubicBezTo>
                        <a:cubicBezTo>
                          <a:pt x="829" y="923"/>
                          <a:pt x="852" y="906"/>
                          <a:pt x="852" y="906"/>
                        </a:cubicBezTo>
                        <a:cubicBezTo>
                          <a:pt x="867" y="883"/>
                          <a:pt x="883" y="886"/>
                          <a:pt x="900" y="864"/>
                        </a:cubicBezTo>
                        <a:cubicBezTo>
                          <a:pt x="935" y="819"/>
                          <a:pt x="964" y="763"/>
                          <a:pt x="978" y="708"/>
                        </a:cubicBezTo>
                        <a:cubicBezTo>
                          <a:pt x="988" y="603"/>
                          <a:pt x="994" y="547"/>
                          <a:pt x="984" y="426"/>
                        </a:cubicBezTo>
                        <a:cubicBezTo>
                          <a:pt x="980" y="380"/>
                          <a:pt x="948" y="340"/>
                          <a:pt x="930" y="300"/>
                        </a:cubicBezTo>
                        <a:cubicBezTo>
                          <a:pt x="913" y="263"/>
                          <a:pt x="916" y="219"/>
                          <a:pt x="894" y="186"/>
                        </a:cubicBezTo>
                        <a:cubicBezTo>
                          <a:pt x="885" y="141"/>
                          <a:pt x="872" y="100"/>
                          <a:pt x="852" y="60"/>
                        </a:cubicBezTo>
                        <a:cubicBezTo>
                          <a:pt x="842" y="40"/>
                          <a:pt x="837" y="10"/>
                          <a:pt x="816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4" name="Freeform 35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607" y="4326"/>
                    <a:ext cx="102" cy="81"/>
                  </a:xfrm>
                  <a:custGeom>
                    <a:avLst/>
                    <a:gdLst>
                      <a:gd name="T0" fmla="*/ 0 w 843"/>
                      <a:gd name="T1" fmla="*/ 24 h 668"/>
                      <a:gd name="T2" fmla="*/ 60 w 843"/>
                      <a:gd name="T3" fmla="*/ 6 h 668"/>
                      <a:gd name="T4" fmla="*/ 78 w 843"/>
                      <a:gd name="T5" fmla="*/ 0 h 668"/>
                      <a:gd name="T6" fmla="*/ 186 w 843"/>
                      <a:gd name="T7" fmla="*/ 24 h 668"/>
                      <a:gd name="T8" fmla="*/ 246 w 843"/>
                      <a:gd name="T9" fmla="*/ 96 h 668"/>
                      <a:gd name="T10" fmla="*/ 330 w 843"/>
                      <a:gd name="T11" fmla="*/ 216 h 668"/>
                      <a:gd name="T12" fmla="*/ 378 w 843"/>
                      <a:gd name="T13" fmla="*/ 264 h 668"/>
                      <a:gd name="T14" fmla="*/ 432 w 843"/>
                      <a:gd name="T15" fmla="*/ 306 h 668"/>
                      <a:gd name="T16" fmla="*/ 486 w 843"/>
                      <a:gd name="T17" fmla="*/ 348 h 668"/>
                      <a:gd name="T18" fmla="*/ 540 w 843"/>
                      <a:gd name="T19" fmla="*/ 378 h 668"/>
                      <a:gd name="T20" fmla="*/ 594 w 843"/>
                      <a:gd name="T21" fmla="*/ 414 h 668"/>
                      <a:gd name="T22" fmla="*/ 630 w 843"/>
                      <a:gd name="T23" fmla="*/ 426 h 668"/>
                      <a:gd name="T24" fmla="*/ 810 w 843"/>
                      <a:gd name="T25" fmla="*/ 516 h 668"/>
                      <a:gd name="T26" fmla="*/ 822 w 843"/>
                      <a:gd name="T27" fmla="*/ 534 h 668"/>
                      <a:gd name="T28" fmla="*/ 840 w 843"/>
                      <a:gd name="T29" fmla="*/ 546 h 668"/>
                      <a:gd name="T30" fmla="*/ 822 w 843"/>
                      <a:gd name="T31" fmla="*/ 582 h 668"/>
                      <a:gd name="T32" fmla="*/ 768 w 843"/>
                      <a:gd name="T33" fmla="*/ 654 h 668"/>
                      <a:gd name="T34" fmla="*/ 708 w 843"/>
                      <a:gd name="T35" fmla="*/ 636 h 6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43" h="668">
                        <a:moveTo>
                          <a:pt x="0" y="24"/>
                        </a:moveTo>
                        <a:cubicBezTo>
                          <a:pt x="36" y="15"/>
                          <a:pt x="16" y="21"/>
                          <a:pt x="60" y="6"/>
                        </a:cubicBezTo>
                        <a:cubicBezTo>
                          <a:pt x="66" y="4"/>
                          <a:pt x="78" y="0"/>
                          <a:pt x="78" y="0"/>
                        </a:cubicBezTo>
                        <a:cubicBezTo>
                          <a:pt x="149" y="6"/>
                          <a:pt x="137" y="8"/>
                          <a:pt x="186" y="24"/>
                        </a:cubicBezTo>
                        <a:cubicBezTo>
                          <a:pt x="209" y="47"/>
                          <a:pt x="223" y="73"/>
                          <a:pt x="246" y="96"/>
                        </a:cubicBezTo>
                        <a:cubicBezTo>
                          <a:pt x="260" y="137"/>
                          <a:pt x="294" y="192"/>
                          <a:pt x="330" y="216"/>
                        </a:cubicBezTo>
                        <a:cubicBezTo>
                          <a:pt x="344" y="237"/>
                          <a:pt x="357" y="250"/>
                          <a:pt x="378" y="264"/>
                        </a:cubicBezTo>
                        <a:cubicBezTo>
                          <a:pt x="392" y="286"/>
                          <a:pt x="410" y="291"/>
                          <a:pt x="432" y="306"/>
                        </a:cubicBezTo>
                        <a:cubicBezTo>
                          <a:pt x="451" y="319"/>
                          <a:pt x="467" y="335"/>
                          <a:pt x="486" y="348"/>
                        </a:cubicBezTo>
                        <a:cubicBezTo>
                          <a:pt x="503" y="359"/>
                          <a:pt x="523" y="367"/>
                          <a:pt x="540" y="378"/>
                        </a:cubicBezTo>
                        <a:cubicBezTo>
                          <a:pt x="556" y="388"/>
                          <a:pt x="576" y="408"/>
                          <a:pt x="594" y="414"/>
                        </a:cubicBezTo>
                        <a:cubicBezTo>
                          <a:pt x="606" y="418"/>
                          <a:pt x="630" y="426"/>
                          <a:pt x="630" y="426"/>
                        </a:cubicBezTo>
                        <a:cubicBezTo>
                          <a:pt x="678" y="474"/>
                          <a:pt x="754" y="479"/>
                          <a:pt x="810" y="516"/>
                        </a:cubicBezTo>
                        <a:cubicBezTo>
                          <a:pt x="814" y="522"/>
                          <a:pt x="817" y="529"/>
                          <a:pt x="822" y="534"/>
                        </a:cubicBezTo>
                        <a:cubicBezTo>
                          <a:pt x="827" y="539"/>
                          <a:pt x="837" y="539"/>
                          <a:pt x="840" y="546"/>
                        </a:cubicBezTo>
                        <a:cubicBezTo>
                          <a:pt x="843" y="555"/>
                          <a:pt x="824" y="577"/>
                          <a:pt x="822" y="582"/>
                        </a:cubicBezTo>
                        <a:cubicBezTo>
                          <a:pt x="801" y="630"/>
                          <a:pt x="820" y="637"/>
                          <a:pt x="768" y="654"/>
                        </a:cubicBezTo>
                        <a:cubicBezTo>
                          <a:pt x="704" y="648"/>
                          <a:pt x="708" y="668"/>
                          <a:pt x="708" y="63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5" name="Freeform 35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37" y="4284"/>
                    <a:ext cx="168" cy="126"/>
                  </a:xfrm>
                  <a:custGeom>
                    <a:avLst/>
                    <a:gdLst>
                      <a:gd name="T0" fmla="*/ 60 w 1396"/>
                      <a:gd name="T1" fmla="*/ 163 h 1033"/>
                      <a:gd name="T2" fmla="*/ 114 w 1396"/>
                      <a:gd name="T3" fmla="*/ 253 h 1033"/>
                      <a:gd name="T4" fmla="*/ 156 w 1396"/>
                      <a:gd name="T5" fmla="*/ 337 h 1033"/>
                      <a:gd name="T6" fmla="*/ 270 w 1396"/>
                      <a:gd name="T7" fmla="*/ 535 h 1033"/>
                      <a:gd name="T8" fmla="*/ 288 w 1396"/>
                      <a:gd name="T9" fmla="*/ 547 h 1033"/>
                      <a:gd name="T10" fmla="*/ 306 w 1396"/>
                      <a:gd name="T11" fmla="*/ 565 h 1033"/>
                      <a:gd name="T12" fmla="*/ 318 w 1396"/>
                      <a:gd name="T13" fmla="*/ 583 h 1033"/>
                      <a:gd name="T14" fmla="*/ 354 w 1396"/>
                      <a:gd name="T15" fmla="*/ 607 h 1033"/>
                      <a:gd name="T16" fmla="*/ 468 w 1396"/>
                      <a:gd name="T17" fmla="*/ 691 h 1033"/>
                      <a:gd name="T18" fmla="*/ 498 w 1396"/>
                      <a:gd name="T19" fmla="*/ 727 h 1033"/>
                      <a:gd name="T20" fmla="*/ 630 w 1396"/>
                      <a:gd name="T21" fmla="*/ 799 h 1033"/>
                      <a:gd name="T22" fmla="*/ 696 w 1396"/>
                      <a:gd name="T23" fmla="*/ 817 h 1033"/>
                      <a:gd name="T24" fmla="*/ 786 w 1396"/>
                      <a:gd name="T25" fmla="*/ 865 h 1033"/>
                      <a:gd name="T26" fmla="*/ 858 w 1396"/>
                      <a:gd name="T27" fmla="*/ 877 h 1033"/>
                      <a:gd name="T28" fmla="*/ 1032 w 1396"/>
                      <a:gd name="T29" fmla="*/ 943 h 1033"/>
                      <a:gd name="T30" fmla="*/ 1086 w 1396"/>
                      <a:gd name="T31" fmla="*/ 967 h 1033"/>
                      <a:gd name="T32" fmla="*/ 1278 w 1396"/>
                      <a:gd name="T33" fmla="*/ 1033 h 1033"/>
                      <a:gd name="T34" fmla="*/ 1374 w 1396"/>
                      <a:gd name="T35" fmla="*/ 1009 h 1033"/>
                      <a:gd name="T36" fmla="*/ 1386 w 1396"/>
                      <a:gd name="T37" fmla="*/ 973 h 1033"/>
                      <a:gd name="T38" fmla="*/ 1392 w 1396"/>
                      <a:gd name="T39" fmla="*/ 955 h 1033"/>
                      <a:gd name="T40" fmla="*/ 1380 w 1396"/>
                      <a:gd name="T41" fmla="*/ 871 h 1033"/>
                      <a:gd name="T42" fmla="*/ 1326 w 1396"/>
                      <a:gd name="T43" fmla="*/ 847 h 1033"/>
                      <a:gd name="T44" fmla="*/ 1206 w 1396"/>
                      <a:gd name="T45" fmla="*/ 823 h 1033"/>
                      <a:gd name="T46" fmla="*/ 1104 w 1396"/>
                      <a:gd name="T47" fmla="*/ 793 h 1033"/>
                      <a:gd name="T48" fmla="*/ 1062 w 1396"/>
                      <a:gd name="T49" fmla="*/ 769 h 1033"/>
                      <a:gd name="T50" fmla="*/ 990 w 1396"/>
                      <a:gd name="T51" fmla="*/ 751 h 1033"/>
                      <a:gd name="T52" fmla="*/ 972 w 1396"/>
                      <a:gd name="T53" fmla="*/ 745 h 1033"/>
                      <a:gd name="T54" fmla="*/ 876 w 1396"/>
                      <a:gd name="T55" fmla="*/ 655 h 1033"/>
                      <a:gd name="T56" fmla="*/ 834 w 1396"/>
                      <a:gd name="T57" fmla="*/ 583 h 1033"/>
                      <a:gd name="T58" fmla="*/ 762 w 1396"/>
                      <a:gd name="T59" fmla="*/ 439 h 1033"/>
                      <a:gd name="T60" fmla="*/ 738 w 1396"/>
                      <a:gd name="T61" fmla="*/ 403 h 1033"/>
                      <a:gd name="T62" fmla="*/ 732 w 1396"/>
                      <a:gd name="T63" fmla="*/ 385 h 1033"/>
                      <a:gd name="T64" fmla="*/ 654 w 1396"/>
                      <a:gd name="T65" fmla="*/ 295 h 1033"/>
                      <a:gd name="T66" fmla="*/ 564 w 1396"/>
                      <a:gd name="T67" fmla="*/ 223 h 1033"/>
                      <a:gd name="T68" fmla="*/ 420 w 1396"/>
                      <a:gd name="T69" fmla="*/ 121 h 1033"/>
                      <a:gd name="T70" fmla="*/ 114 w 1396"/>
                      <a:gd name="T71" fmla="*/ 1 h 1033"/>
                      <a:gd name="T72" fmla="*/ 36 w 1396"/>
                      <a:gd name="T73" fmla="*/ 7 h 1033"/>
                      <a:gd name="T74" fmla="*/ 24 w 1396"/>
                      <a:gd name="T75" fmla="*/ 25 h 1033"/>
                      <a:gd name="T76" fmla="*/ 0 w 1396"/>
                      <a:gd name="T77" fmla="*/ 109 h 1033"/>
                      <a:gd name="T78" fmla="*/ 6 w 1396"/>
                      <a:gd name="T79" fmla="*/ 145 h 1033"/>
                      <a:gd name="T80" fmla="*/ 24 w 1396"/>
                      <a:gd name="T81" fmla="*/ 151 h 1033"/>
                      <a:gd name="T82" fmla="*/ 66 w 1396"/>
                      <a:gd name="T83" fmla="*/ 175 h 1033"/>
                      <a:gd name="T84" fmla="*/ 96 w 1396"/>
                      <a:gd name="T85" fmla="*/ 115 h 1033"/>
                      <a:gd name="T86" fmla="*/ 132 w 1396"/>
                      <a:gd name="T87" fmla="*/ 103 h 1033"/>
                      <a:gd name="T88" fmla="*/ 396 w 1396"/>
                      <a:gd name="T89" fmla="*/ 151 h 1033"/>
                      <a:gd name="T90" fmla="*/ 468 w 1396"/>
                      <a:gd name="T91" fmla="*/ 187 h 1033"/>
                      <a:gd name="T92" fmla="*/ 522 w 1396"/>
                      <a:gd name="T93" fmla="*/ 223 h 1033"/>
                      <a:gd name="T94" fmla="*/ 612 w 1396"/>
                      <a:gd name="T95" fmla="*/ 301 h 1033"/>
                      <a:gd name="T96" fmla="*/ 636 w 1396"/>
                      <a:gd name="T97" fmla="*/ 331 h 1033"/>
                      <a:gd name="T98" fmla="*/ 660 w 1396"/>
                      <a:gd name="T99" fmla="*/ 361 h 1033"/>
                      <a:gd name="T100" fmla="*/ 672 w 1396"/>
                      <a:gd name="T101" fmla="*/ 379 h 1033"/>
                      <a:gd name="T102" fmla="*/ 690 w 1396"/>
                      <a:gd name="T103" fmla="*/ 391 h 1033"/>
                      <a:gd name="T104" fmla="*/ 696 w 1396"/>
                      <a:gd name="T105" fmla="*/ 409 h 1033"/>
                      <a:gd name="T106" fmla="*/ 756 w 1396"/>
                      <a:gd name="T107" fmla="*/ 481 h 1033"/>
                      <a:gd name="T108" fmla="*/ 822 w 1396"/>
                      <a:gd name="T109" fmla="*/ 589 h 1033"/>
                      <a:gd name="T110" fmla="*/ 870 w 1396"/>
                      <a:gd name="T111" fmla="*/ 649 h 10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396" h="1033">
                        <a:moveTo>
                          <a:pt x="60" y="163"/>
                        </a:moveTo>
                        <a:cubicBezTo>
                          <a:pt x="88" y="191"/>
                          <a:pt x="87" y="226"/>
                          <a:pt x="114" y="253"/>
                        </a:cubicBezTo>
                        <a:cubicBezTo>
                          <a:pt x="125" y="286"/>
                          <a:pt x="127" y="317"/>
                          <a:pt x="156" y="337"/>
                        </a:cubicBezTo>
                        <a:cubicBezTo>
                          <a:pt x="199" y="401"/>
                          <a:pt x="227" y="471"/>
                          <a:pt x="270" y="535"/>
                        </a:cubicBezTo>
                        <a:cubicBezTo>
                          <a:pt x="274" y="541"/>
                          <a:pt x="282" y="542"/>
                          <a:pt x="288" y="547"/>
                        </a:cubicBezTo>
                        <a:cubicBezTo>
                          <a:pt x="295" y="552"/>
                          <a:pt x="301" y="558"/>
                          <a:pt x="306" y="565"/>
                        </a:cubicBezTo>
                        <a:cubicBezTo>
                          <a:pt x="311" y="571"/>
                          <a:pt x="313" y="578"/>
                          <a:pt x="318" y="583"/>
                        </a:cubicBezTo>
                        <a:cubicBezTo>
                          <a:pt x="329" y="592"/>
                          <a:pt x="354" y="607"/>
                          <a:pt x="354" y="607"/>
                        </a:cubicBezTo>
                        <a:cubicBezTo>
                          <a:pt x="381" y="648"/>
                          <a:pt x="433" y="656"/>
                          <a:pt x="468" y="691"/>
                        </a:cubicBezTo>
                        <a:cubicBezTo>
                          <a:pt x="479" y="702"/>
                          <a:pt x="486" y="717"/>
                          <a:pt x="498" y="727"/>
                        </a:cubicBezTo>
                        <a:cubicBezTo>
                          <a:pt x="532" y="757"/>
                          <a:pt x="587" y="785"/>
                          <a:pt x="630" y="799"/>
                        </a:cubicBezTo>
                        <a:cubicBezTo>
                          <a:pt x="652" y="806"/>
                          <a:pt x="676" y="806"/>
                          <a:pt x="696" y="817"/>
                        </a:cubicBezTo>
                        <a:cubicBezTo>
                          <a:pt x="724" y="832"/>
                          <a:pt x="754" y="859"/>
                          <a:pt x="786" y="865"/>
                        </a:cubicBezTo>
                        <a:cubicBezTo>
                          <a:pt x="836" y="874"/>
                          <a:pt x="821" y="866"/>
                          <a:pt x="858" y="877"/>
                        </a:cubicBezTo>
                        <a:cubicBezTo>
                          <a:pt x="917" y="895"/>
                          <a:pt x="972" y="928"/>
                          <a:pt x="1032" y="943"/>
                        </a:cubicBezTo>
                        <a:cubicBezTo>
                          <a:pt x="1048" y="954"/>
                          <a:pt x="1086" y="967"/>
                          <a:pt x="1086" y="967"/>
                        </a:cubicBezTo>
                        <a:cubicBezTo>
                          <a:pt x="1132" y="1013"/>
                          <a:pt x="1216" y="1026"/>
                          <a:pt x="1278" y="1033"/>
                        </a:cubicBezTo>
                        <a:cubicBezTo>
                          <a:pt x="1324" y="1028"/>
                          <a:pt x="1340" y="1032"/>
                          <a:pt x="1374" y="1009"/>
                        </a:cubicBezTo>
                        <a:cubicBezTo>
                          <a:pt x="1378" y="997"/>
                          <a:pt x="1382" y="985"/>
                          <a:pt x="1386" y="973"/>
                        </a:cubicBezTo>
                        <a:cubicBezTo>
                          <a:pt x="1388" y="967"/>
                          <a:pt x="1392" y="955"/>
                          <a:pt x="1392" y="955"/>
                        </a:cubicBezTo>
                        <a:cubicBezTo>
                          <a:pt x="1389" y="927"/>
                          <a:pt x="1396" y="895"/>
                          <a:pt x="1380" y="871"/>
                        </a:cubicBezTo>
                        <a:cubicBezTo>
                          <a:pt x="1372" y="859"/>
                          <a:pt x="1333" y="849"/>
                          <a:pt x="1326" y="847"/>
                        </a:cubicBezTo>
                        <a:cubicBezTo>
                          <a:pt x="1287" y="834"/>
                          <a:pt x="1247" y="828"/>
                          <a:pt x="1206" y="823"/>
                        </a:cubicBezTo>
                        <a:cubicBezTo>
                          <a:pt x="1174" y="815"/>
                          <a:pt x="1134" y="808"/>
                          <a:pt x="1104" y="793"/>
                        </a:cubicBezTo>
                        <a:cubicBezTo>
                          <a:pt x="1090" y="786"/>
                          <a:pt x="1077" y="774"/>
                          <a:pt x="1062" y="769"/>
                        </a:cubicBezTo>
                        <a:cubicBezTo>
                          <a:pt x="1039" y="761"/>
                          <a:pt x="1013" y="759"/>
                          <a:pt x="990" y="751"/>
                        </a:cubicBezTo>
                        <a:cubicBezTo>
                          <a:pt x="984" y="749"/>
                          <a:pt x="972" y="745"/>
                          <a:pt x="972" y="745"/>
                        </a:cubicBezTo>
                        <a:cubicBezTo>
                          <a:pt x="948" y="709"/>
                          <a:pt x="897" y="698"/>
                          <a:pt x="876" y="655"/>
                        </a:cubicBezTo>
                        <a:cubicBezTo>
                          <a:pt x="864" y="631"/>
                          <a:pt x="842" y="608"/>
                          <a:pt x="834" y="583"/>
                        </a:cubicBezTo>
                        <a:cubicBezTo>
                          <a:pt x="819" y="537"/>
                          <a:pt x="796" y="473"/>
                          <a:pt x="762" y="439"/>
                        </a:cubicBezTo>
                        <a:cubicBezTo>
                          <a:pt x="748" y="384"/>
                          <a:pt x="768" y="441"/>
                          <a:pt x="738" y="403"/>
                        </a:cubicBezTo>
                        <a:cubicBezTo>
                          <a:pt x="734" y="398"/>
                          <a:pt x="735" y="391"/>
                          <a:pt x="732" y="385"/>
                        </a:cubicBezTo>
                        <a:cubicBezTo>
                          <a:pt x="716" y="353"/>
                          <a:pt x="683" y="315"/>
                          <a:pt x="654" y="295"/>
                        </a:cubicBezTo>
                        <a:cubicBezTo>
                          <a:pt x="632" y="262"/>
                          <a:pt x="594" y="248"/>
                          <a:pt x="564" y="223"/>
                        </a:cubicBezTo>
                        <a:cubicBezTo>
                          <a:pt x="537" y="200"/>
                          <a:pt x="455" y="133"/>
                          <a:pt x="420" y="121"/>
                        </a:cubicBezTo>
                        <a:cubicBezTo>
                          <a:pt x="334" y="56"/>
                          <a:pt x="218" y="27"/>
                          <a:pt x="114" y="1"/>
                        </a:cubicBezTo>
                        <a:cubicBezTo>
                          <a:pt x="88" y="3"/>
                          <a:pt x="61" y="0"/>
                          <a:pt x="36" y="7"/>
                        </a:cubicBezTo>
                        <a:cubicBezTo>
                          <a:pt x="29" y="9"/>
                          <a:pt x="27" y="18"/>
                          <a:pt x="24" y="25"/>
                        </a:cubicBezTo>
                        <a:cubicBezTo>
                          <a:pt x="12" y="52"/>
                          <a:pt x="6" y="81"/>
                          <a:pt x="0" y="109"/>
                        </a:cubicBezTo>
                        <a:cubicBezTo>
                          <a:pt x="2" y="121"/>
                          <a:pt x="0" y="134"/>
                          <a:pt x="6" y="145"/>
                        </a:cubicBezTo>
                        <a:cubicBezTo>
                          <a:pt x="9" y="150"/>
                          <a:pt x="18" y="149"/>
                          <a:pt x="24" y="151"/>
                        </a:cubicBezTo>
                        <a:cubicBezTo>
                          <a:pt x="45" y="160"/>
                          <a:pt x="48" y="163"/>
                          <a:pt x="66" y="175"/>
                        </a:cubicBezTo>
                        <a:cubicBezTo>
                          <a:pt x="75" y="137"/>
                          <a:pt x="67" y="158"/>
                          <a:pt x="96" y="115"/>
                        </a:cubicBezTo>
                        <a:cubicBezTo>
                          <a:pt x="103" y="104"/>
                          <a:pt x="132" y="103"/>
                          <a:pt x="132" y="103"/>
                        </a:cubicBezTo>
                        <a:cubicBezTo>
                          <a:pt x="237" y="109"/>
                          <a:pt x="301" y="119"/>
                          <a:pt x="396" y="151"/>
                        </a:cubicBezTo>
                        <a:cubicBezTo>
                          <a:pt x="421" y="159"/>
                          <a:pt x="442" y="178"/>
                          <a:pt x="468" y="187"/>
                        </a:cubicBezTo>
                        <a:cubicBezTo>
                          <a:pt x="486" y="205"/>
                          <a:pt x="503" y="207"/>
                          <a:pt x="522" y="223"/>
                        </a:cubicBezTo>
                        <a:cubicBezTo>
                          <a:pt x="553" y="248"/>
                          <a:pt x="579" y="279"/>
                          <a:pt x="612" y="301"/>
                        </a:cubicBezTo>
                        <a:cubicBezTo>
                          <a:pt x="627" y="346"/>
                          <a:pt x="605" y="292"/>
                          <a:pt x="636" y="331"/>
                        </a:cubicBezTo>
                        <a:cubicBezTo>
                          <a:pt x="669" y="372"/>
                          <a:pt x="608" y="327"/>
                          <a:pt x="660" y="361"/>
                        </a:cubicBezTo>
                        <a:cubicBezTo>
                          <a:pt x="664" y="367"/>
                          <a:pt x="667" y="374"/>
                          <a:pt x="672" y="379"/>
                        </a:cubicBezTo>
                        <a:cubicBezTo>
                          <a:pt x="677" y="384"/>
                          <a:pt x="685" y="385"/>
                          <a:pt x="690" y="391"/>
                        </a:cubicBezTo>
                        <a:cubicBezTo>
                          <a:pt x="694" y="396"/>
                          <a:pt x="692" y="404"/>
                          <a:pt x="696" y="409"/>
                        </a:cubicBezTo>
                        <a:cubicBezTo>
                          <a:pt x="713" y="434"/>
                          <a:pt x="738" y="456"/>
                          <a:pt x="756" y="481"/>
                        </a:cubicBezTo>
                        <a:cubicBezTo>
                          <a:pt x="779" y="513"/>
                          <a:pt x="793" y="570"/>
                          <a:pt x="822" y="589"/>
                        </a:cubicBezTo>
                        <a:cubicBezTo>
                          <a:pt x="836" y="610"/>
                          <a:pt x="853" y="632"/>
                          <a:pt x="870" y="649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6" name="Freeform 35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75" y="4307"/>
                    <a:ext cx="65" cy="72"/>
                  </a:xfrm>
                  <a:custGeom>
                    <a:avLst/>
                    <a:gdLst>
                      <a:gd name="T0" fmla="*/ 0 w 540"/>
                      <a:gd name="T1" fmla="*/ 0 h 590"/>
                      <a:gd name="T2" fmla="*/ 72 w 540"/>
                      <a:gd name="T3" fmla="*/ 6 h 590"/>
                      <a:gd name="T4" fmla="*/ 108 w 540"/>
                      <a:gd name="T5" fmla="*/ 36 h 590"/>
                      <a:gd name="T6" fmla="*/ 180 w 540"/>
                      <a:gd name="T7" fmla="*/ 66 h 590"/>
                      <a:gd name="T8" fmla="*/ 216 w 540"/>
                      <a:gd name="T9" fmla="*/ 90 h 590"/>
                      <a:gd name="T10" fmla="*/ 252 w 540"/>
                      <a:gd name="T11" fmla="*/ 114 h 590"/>
                      <a:gd name="T12" fmla="*/ 294 w 540"/>
                      <a:gd name="T13" fmla="*/ 162 h 590"/>
                      <a:gd name="T14" fmla="*/ 318 w 540"/>
                      <a:gd name="T15" fmla="*/ 192 h 590"/>
                      <a:gd name="T16" fmla="*/ 336 w 540"/>
                      <a:gd name="T17" fmla="*/ 246 h 590"/>
                      <a:gd name="T18" fmla="*/ 378 w 540"/>
                      <a:gd name="T19" fmla="*/ 336 h 590"/>
                      <a:gd name="T20" fmla="*/ 420 w 540"/>
                      <a:gd name="T21" fmla="*/ 432 h 590"/>
                      <a:gd name="T22" fmla="*/ 444 w 540"/>
                      <a:gd name="T23" fmla="*/ 468 h 590"/>
                      <a:gd name="T24" fmla="*/ 450 w 540"/>
                      <a:gd name="T25" fmla="*/ 486 h 590"/>
                      <a:gd name="T26" fmla="*/ 510 w 540"/>
                      <a:gd name="T27" fmla="*/ 552 h 590"/>
                      <a:gd name="T28" fmla="*/ 540 w 540"/>
                      <a:gd name="T29" fmla="*/ 588 h 5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40" h="590">
                        <a:moveTo>
                          <a:pt x="0" y="0"/>
                        </a:moveTo>
                        <a:cubicBezTo>
                          <a:pt x="24" y="2"/>
                          <a:pt x="48" y="1"/>
                          <a:pt x="72" y="6"/>
                        </a:cubicBezTo>
                        <a:cubicBezTo>
                          <a:pt x="89" y="9"/>
                          <a:pt x="95" y="29"/>
                          <a:pt x="108" y="36"/>
                        </a:cubicBezTo>
                        <a:cubicBezTo>
                          <a:pt x="124" y="45"/>
                          <a:pt x="162" y="60"/>
                          <a:pt x="180" y="66"/>
                        </a:cubicBezTo>
                        <a:cubicBezTo>
                          <a:pt x="220" y="106"/>
                          <a:pt x="177" y="68"/>
                          <a:pt x="216" y="90"/>
                        </a:cubicBezTo>
                        <a:cubicBezTo>
                          <a:pt x="229" y="97"/>
                          <a:pt x="252" y="114"/>
                          <a:pt x="252" y="114"/>
                        </a:cubicBezTo>
                        <a:cubicBezTo>
                          <a:pt x="280" y="156"/>
                          <a:pt x="264" y="142"/>
                          <a:pt x="294" y="162"/>
                        </a:cubicBezTo>
                        <a:cubicBezTo>
                          <a:pt x="316" y="228"/>
                          <a:pt x="279" y="130"/>
                          <a:pt x="318" y="192"/>
                        </a:cubicBezTo>
                        <a:cubicBezTo>
                          <a:pt x="318" y="192"/>
                          <a:pt x="333" y="237"/>
                          <a:pt x="336" y="246"/>
                        </a:cubicBezTo>
                        <a:cubicBezTo>
                          <a:pt x="346" y="277"/>
                          <a:pt x="367" y="304"/>
                          <a:pt x="378" y="336"/>
                        </a:cubicBezTo>
                        <a:cubicBezTo>
                          <a:pt x="389" y="370"/>
                          <a:pt x="390" y="412"/>
                          <a:pt x="420" y="432"/>
                        </a:cubicBezTo>
                        <a:cubicBezTo>
                          <a:pt x="434" y="475"/>
                          <a:pt x="414" y="423"/>
                          <a:pt x="444" y="468"/>
                        </a:cubicBezTo>
                        <a:cubicBezTo>
                          <a:pt x="448" y="473"/>
                          <a:pt x="447" y="480"/>
                          <a:pt x="450" y="486"/>
                        </a:cubicBezTo>
                        <a:cubicBezTo>
                          <a:pt x="467" y="516"/>
                          <a:pt x="482" y="534"/>
                          <a:pt x="510" y="552"/>
                        </a:cubicBezTo>
                        <a:cubicBezTo>
                          <a:pt x="535" y="590"/>
                          <a:pt x="520" y="588"/>
                          <a:pt x="540" y="58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7" name="Freeform 35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94" y="4307"/>
                    <a:ext cx="75" cy="85"/>
                  </a:xfrm>
                  <a:custGeom>
                    <a:avLst/>
                    <a:gdLst>
                      <a:gd name="T0" fmla="*/ 251 w 613"/>
                      <a:gd name="T1" fmla="*/ 684 h 693"/>
                      <a:gd name="T2" fmla="*/ 389 w 613"/>
                      <a:gd name="T3" fmla="*/ 648 h 693"/>
                      <a:gd name="T4" fmla="*/ 395 w 613"/>
                      <a:gd name="T5" fmla="*/ 630 h 693"/>
                      <a:gd name="T6" fmla="*/ 413 w 613"/>
                      <a:gd name="T7" fmla="*/ 618 h 693"/>
                      <a:gd name="T8" fmla="*/ 425 w 613"/>
                      <a:gd name="T9" fmla="*/ 582 h 693"/>
                      <a:gd name="T10" fmla="*/ 437 w 613"/>
                      <a:gd name="T11" fmla="*/ 546 h 693"/>
                      <a:gd name="T12" fmla="*/ 425 w 613"/>
                      <a:gd name="T13" fmla="*/ 480 h 693"/>
                      <a:gd name="T14" fmla="*/ 389 w 613"/>
                      <a:gd name="T15" fmla="*/ 426 h 693"/>
                      <a:gd name="T16" fmla="*/ 377 w 613"/>
                      <a:gd name="T17" fmla="*/ 390 h 693"/>
                      <a:gd name="T18" fmla="*/ 371 w 613"/>
                      <a:gd name="T19" fmla="*/ 372 h 693"/>
                      <a:gd name="T20" fmla="*/ 347 w 613"/>
                      <a:gd name="T21" fmla="*/ 198 h 693"/>
                      <a:gd name="T22" fmla="*/ 299 w 613"/>
                      <a:gd name="T23" fmla="*/ 168 h 693"/>
                      <a:gd name="T24" fmla="*/ 119 w 613"/>
                      <a:gd name="T25" fmla="*/ 138 h 693"/>
                      <a:gd name="T26" fmla="*/ 11 w 613"/>
                      <a:gd name="T27" fmla="*/ 90 h 693"/>
                      <a:gd name="T28" fmla="*/ 23 w 613"/>
                      <a:gd name="T29" fmla="*/ 0 h 693"/>
                      <a:gd name="T30" fmla="*/ 131 w 613"/>
                      <a:gd name="T31" fmla="*/ 30 h 693"/>
                      <a:gd name="T32" fmla="*/ 305 w 613"/>
                      <a:gd name="T33" fmla="*/ 84 h 693"/>
                      <a:gd name="T34" fmla="*/ 359 w 613"/>
                      <a:gd name="T35" fmla="*/ 102 h 693"/>
                      <a:gd name="T36" fmla="*/ 377 w 613"/>
                      <a:gd name="T37" fmla="*/ 108 h 693"/>
                      <a:gd name="T38" fmla="*/ 401 w 613"/>
                      <a:gd name="T39" fmla="*/ 138 h 693"/>
                      <a:gd name="T40" fmla="*/ 425 w 613"/>
                      <a:gd name="T41" fmla="*/ 192 h 693"/>
                      <a:gd name="T42" fmla="*/ 467 w 613"/>
                      <a:gd name="T43" fmla="*/ 348 h 693"/>
                      <a:gd name="T44" fmla="*/ 473 w 613"/>
                      <a:gd name="T45" fmla="*/ 396 h 693"/>
                      <a:gd name="T46" fmla="*/ 479 w 613"/>
                      <a:gd name="T47" fmla="*/ 354 h 693"/>
                      <a:gd name="T48" fmla="*/ 491 w 613"/>
                      <a:gd name="T49" fmla="*/ 306 h 693"/>
                      <a:gd name="T50" fmla="*/ 539 w 613"/>
                      <a:gd name="T51" fmla="*/ 150 h 693"/>
                      <a:gd name="T52" fmla="*/ 581 w 613"/>
                      <a:gd name="T53" fmla="*/ 144 h 693"/>
                      <a:gd name="T54" fmla="*/ 593 w 613"/>
                      <a:gd name="T55" fmla="*/ 198 h 693"/>
                      <a:gd name="T56" fmla="*/ 575 w 613"/>
                      <a:gd name="T57" fmla="*/ 234 h 693"/>
                      <a:gd name="T58" fmla="*/ 545 w 613"/>
                      <a:gd name="T59" fmla="*/ 330 h 693"/>
                      <a:gd name="T60" fmla="*/ 521 w 613"/>
                      <a:gd name="T61" fmla="*/ 480 h 693"/>
                      <a:gd name="T62" fmla="*/ 497 w 613"/>
                      <a:gd name="T63" fmla="*/ 510 h 693"/>
                      <a:gd name="T64" fmla="*/ 437 w 613"/>
                      <a:gd name="T65" fmla="*/ 510 h 6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13" h="693">
                        <a:moveTo>
                          <a:pt x="251" y="684"/>
                        </a:moveTo>
                        <a:cubicBezTo>
                          <a:pt x="408" y="675"/>
                          <a:pt x="321" y="693"/>
                          <a:pt x="389" y="648"/>
                        </a:cubicBezTo>
                        <a:cubicBezTo>
                          <a:pt x="391" y="642"/>
                          <a:pt x="391" y="635"/>
                          <a:pt x="395" y="630"/>
                        </a:cubicBezTo>
                        <a:cubicBezTo>
                          <a:pt x="400" y="624"/>
                          <a:pt x="409" y="624"/>
                          <a:pt x="413" y="618"/>
                        </a:cubicBezTo>
                        <a:cubicBezTo>
                          <a:pt x="420" y="607"/>
                          <a:pt x="421" y="594"/>
                          <a:pt x="425" y="582"/>
                        </a:cubicBezTo>
                        <a:cubicBezTo>
                          <a:pt x="429" y="570"/>
                          <a:pt x="437" y="546"/>
                          <a:pt x="437" y="546"/>
                        </a:cubicBezTo>
                        <a:cubicBezTo>
                          <a:pt x="436" y="536"/>
                          <a:pt x="434" y="496"/>
                          <a:pt x="425" y="480"/>
                        </a:cubicBezTo>
                        <a:cubicBezTo>
                          <a:pt x="414" y="461"/>
                          <a:pt x="396" y="447"/>
                          <a:pt x="389" y="426"/>
                        </a:cubicBezTo>
                        <a:cubicBezTo>
                          <a:pt x="385" y="414"/>
                          <a:pt x="381" y="402"/>
                          <a:pt x="377" y="390"/>
                        </a:cubicBezTo>
                        <a:cubicBezTo>
                          <a:pt x="375" y="384"/>
                          <a:pt x="371" y="372"/>
                          <a:pt x="371" y="372"/>
                        </a:cubicBezTo>
                        <a:cubicBezTo>
                          <a:pt x="365" y="317"/>
                          <a:pt x="372" y="248"/>
                          <a:pt x="347" y="198"/>
                        </a:cubicBezTo>
                        <a:cubicBezTo>
                          <a:pt x="334" y="171"/>
                          <a:pt x="332" y="179"/>
                          <a:pt x="299" y="168"/>
                        </a:cubicBezTo>
                        <a:cubicBezTo>
                          <a:pt x="238" y="148"/>
                          <a:pt x="184" y="142"/>
                          <a:pt x="119" y="138"/>
                        </a:cubicBezTo>
                        <a:cubicBezTo>
                          <a:pt x="82" y="126"/>
                          <a:pt x="44" y="112"/>
                          <a:pt x="11" y="90"/>
                        </a:cubicBezTo>
                        <a:cubicBezTo>
                          <a:pt x="0" y="58"/>
                          <a:pt x="4" y="28"/>
                          <a:pt x="23" y="0"/>
                        </a:cubicBezTo>
                        <a:cubicBezTo>
                          <a:pt x="67" y="11"/>
                          <a:pt x="80" y="24"/>
                          <a:pt x="131" y="30"/>
                        </a:cubicBezTo>
                        <a:cubicBezTo>
                          <a:pt x="189" y="49"/>
                          <a:pt x="248" y="65"/>
                          <a:pt x="305" y="84"/>
                        </a:cubicBezTo>
                        <a:cubicBezTo>
                          <a:pt x="323" y="90"/>
                          <a:pt x="341" y="96"/>
                          <a:pt x="359" y="102"/>
                        </a:cubicBezTo>
                        <a:cubicBezTo>
                          <a:pt x="365" y="104"/>
                          <a:pt x="377" y="108"/>
                          <a:pt x="377" y="108"/>
                        </a:cubicBezTo>
                        <a:cubicBezTo>
                          <a:pt x="399" y="174"/>
                          <a:pt x="362" y="76"/>
                          <a:pt x="401" y="138"/>
                        </a:cubicBezTo>
                        <a:cubicBezTo>
                          <a:pt x="411" y="155"/>
                          <a:pt x="417" y="174"/>
                          <a:pt x="425" y="192"/>
                        </a:cubicBezTo>
                        <a:cubicBezTo>
                          <a:pt x="447" y="243"/>
                          <a:pt x="450" y="296"/>
                          <a:pt x="467" y="348"/>
                        </a:cubicBezTo>
                        <a:cubicBezTo>
                          <a:pt x="469" y="364"/>
                          <a:pt x="459" y="389"/>
                          <a:pt x="473" y="396"/>
                        </a:cubicBezTo>
                        <a:cubicBezTo>
                          <a:pt x="486" y="402"/>
                          <a:pt x="477" y="368"/>
                          <a:pt x="479" y="354"/>
                        </a:cubicBezTo>
                        <a:cubicBezTo>
                          <a:pt x="486" y="310"/>
                          <a:pt x="482" y="338"/>
                          <a:pt x="491" y="306"/>
                        </a:cubicBezTo>
                        <a:cubicBezTo>
                          <a:pt x="499" y="278"/>
                          <a:pt x="497" y="163"/>
                          <a:pt x="539" y="150"/>
                        </a:cubicBezTo>
                        <a:cubicBezTo>
                          <a:pt x="553" y="146"/>
                          <a:pt x="567" y="146"/>
                          <a:pt x="581" y="144"/>
                        </a:cubicBezTo>
                        <a:cubicBezTo>
                          <a:pt x="613" y="155"/>
                          <a:pt x="603" y="145"/>
                          <a:pt x="593" y="198"/>
                        </a:cubicBezTo>
                        <a:cubicBezTo>
                          <a:pt x="588" y="226"/>
                          <a:pt x="587" y="207"/>
                          <a:pt x="575" y="234"/>
                        </a:cubicBezTo>
                        <a:cubicBezTo>
                          <a:pt x="562" y="264"/>
                          <a:pt x="553" y="298"/>
                          <a:pt x="545" y="330"/>
                        </a:cubicBezTo>
                        <a:cubicBezTo>
                          <a:pt x="541" y="385"/>
                          <a:pt x="534" y="428"/>
                          <a:pt x="521" y="480"/>
                        </a:cubicBezTo>
                        <a:cubicBezTo>
                          <a:pt x="518" y="494"/>
                          <a:pt x="515" y="507"/>
                          <a:pt x="497" y="510"/>
                        </a:cubicBezTo>
                        <a:cubicBezTo>
                          <a:pt x="477" y="513"/>
                          <a:pt x="457" y="510"/>
                          <a:pt x="437" y="51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8" name="Freeform 35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25" y="4302"/>
                    <a:ext cx="119" cy="49"/>
                  </a:xfrm>
                  <a:custGeom>
                    <a:avLst/>
                    <a:gdLst>
                      <a:gd name="T0" fmla="*/ 0 w 978"/>
                      <a:gd name="T1" fmla="*/ 24 h 396"/>
                      <a:gd name="T2" fmla="*/ 150 w 978"/>
                      <a:gd name="T3" fmla="*/ 0 h 396"/>
                      <a:gd name="T4" fmla="*/ 330 w 978"/>
                      <a:gd name="T5" fmla="*/ 6 h 396"/>
                      <a:gd name="T6" fmla="*/ 396 w 978"/>
                      <a:gd name="T7" fmla="*/ 24 h 396"/>
                      <a:gd name="T8" fmla="*/ 414 w 978"/>
                      <a:gd name="T9" fmla="*/ 30 h 396"/>
                      <a:gd name="T10" fmla="*/ 456 w 978"/>
                      <a:gd name="T11" fmla="*/ 54 h 396"/>
                      <a:gd name="T12" fmla="*/ 528 w 978"/>
                      <a:gd name="T13" fmla="*/ 96 h 396"/>
                      <a:gd name="T14" fmla="*/ 588 w 978"/>
                      <a:gd name="T15" fmla="*/ 144 h 396"/>
                      <a:gd name="T16" fmla="*/ 642 w 978"/>
                      <a:gd name="T17" fmla="*/ 186 h 396"/>
                      <a:gd name="T18" fmla="*/ 762 w 978"/>
                      <a:gd name="T19" fmla="*/ 240 h 396"/>
                      <a:gd name="T20" fmla="*/ 816 w 978"/>
                      <a:gd name="T21" fmla="*/ 264 h 396"/>
                      <a:gd name="T22" fmla="*/ 888 w 978"/>
                      <a:gd name="T23" fmla="*/ 312 h 396"/>
                      <a:gd name="T24" fmla="*/ 972 w 978"/>
                      <a:gd name="T25" fmla="*/ 378 h 396"/>
                      <a:gd name="T26" fmla="*/ 978 w 978"/>
                      <a:gd name="T27" fmla="*/ 396 h 3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78" h="396">
                        <a:moveTo>
                          <a:pt x="0" y="24"/>
                        </a:moveTo>
                        <a:cubicBezTo>
                          <a:pt x="53" y="19"/>
                          <a:pt x="99" y="10"/>
                          <a:pt x="150" y="0"/>
                        </a:cubicBezTo>
                        <a:cubicBezTo>
                          <a:pt x="210" y="2"/>
                          <a:pt x="270" y="3"/>
                          <a:pt x="330" y="6"/>
                        </a:cubicBezTo>
                        <a:cubicBezTo>
                          <a:pt x="350" y="7"/>
                          <a:pt x="378" y="18"/>
                          <a:pt x="396" y="24"/>
                        </a:cubicBezTo>
                        <a:cubicBezTo>
                          <a:pt x="402" y="26"/>
                          <a:pt x="414" y="30"/>
                          <a:pt x="414" y="30"/>
                        </a:cubicBezTo>
                        <a:cubicBezTo>
                          <a:pt x="493" y="89"/>
                          <a:pt x="397" y="21"/>
                          <a:pt x="456" y="54"/>
                        </a:cubicBezTo>
                        <a:cubicBezTo>
                          <a:pt x="483" y="69"/>
                          <a:pt x="500" y="87"/>
                          <a:pt x="528" y="96"/>
                        </a:cubicBezTo>
                        <a:cubicBezTo>
                          <a:pt x="538" y="127"/>
                          <a:pt x="562" y="118"/>
                          <a:pt x="588" y="144"/>
                        </a:cubicBezTo>
                        <a:cubicBezTo>
                          <a:pt x="628" y="184"/>
                          <a:pt x="608" y="175"/>
                          <a:pt x="642" y="186"/>
                        </a:cubicBezTo>
                        <a:cubicBezTo>
                          <a:pt x="670" y="227"/>
                          <a:pt x="724" y="215"/>
                          <a:pt x="762" y="240"/>
                        </a:cubicBezTo>
                        <a:cubicBezTo>
                          <a:pt x="778" y="251"/>
                          <a:pt x="816" y="264"/>
                          <a:pt x="816" y="264"/>
                        </a:cubicBezTo>
                        <a:cubicBezTo>
                          <a:pt x="833" y="281"/>
                          <a:pt x="865" y="304"/>
                          <a:pt x="888" y="312"/>
                        </a:cubicBezTo>
                        <a:cubicBezTo>
                          <a:pt x="907" y="341"/>
                          <a:pt x="939" y="367"/>
                          <a:pt x="972" y="378"/>
                        </a:cubicBezTo>
                        <a:cubicBezTo>
                          <a:pt x="974" y="384"/>
                          <a:pt x="978" y="396"/>
                          <a:pt x="978" y="39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69" name="Freeform 36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50" y="4326"/>
                    <a:ext cx="46" cy="7"/>
                  </a:xfrm>
                  <a:custGeom>
                    <a:avLst/>
                    <a:gdLst>
                      <a:gd name="T0" fmla="*/ 0 w 378"/>
                      <a:gd name="T1" fmla="*/ 6 h 60"/>
                      <a:gd name="T2" fmla="*/ 228 w 378"/>
                      <a:gd name="T3" fmla="*/ 18 h 60"/>
                      <a:gd name="T4" fmla="*/ 378 w 378"/>
                      <a:gd name="T5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78" h="60">
                        <a:moveTo>
                          <a:pt x="0" y="6"/>
                        </a:moveTo>
                        <a:cubicBezTo>
                          <a:pt x="24" y="7"/>
                          <a:pt x="162" y="0"/>
                          <a:pt x="228" y="18"/>
                        </a:cubicBezTo>
                        <a:cubicBezTo>
                          <a:pt x="269" y="29"/>
                          <a:pt x="341" y="60"/>
                          <a:pt x="378" y="6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0" name="Freeform 36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23" y="4284"/>
                    <a:ext cx="155" cy="59"/>
                  </a:xfrm>
                  <a:custGeom>
                    <a:avLst/>
                    <a:gdLst>
                      <a:gd name="T0" fmla="*/ 1038 w 1284"/>
                      <a:gd name="T1" fmla="*/ 402 h 486"/>
                      <a:gd name="T2" fmla="*/ 1134 w 1284"/>
                      <a:gd name="T3" fmla="*/ 432 h 486"/>
                      <a:gd name="T4" fmla="*/ 1188 w 1284"/>
                      <a:gd name="T5" fmla="*/ 450 h 486"/>
                      <a:gd name="T6" fmla="*/ 1224 w 1284"/>
                      <a:gd name="T7" fmla="*/ 474 h 486"/>
                      <a:gd name="T8" fmla="*/ 1242 w 1284"/>
                      <a:gd name="T9" fmla="*/ 486 h 486"/>
                      <a:gd name="T10" fmla="*/ 1254 w 1284"/>
                      <a:gd name="T11" fmla="*/ 384 h 486"/>
                      <a:gd name="T12" fmla="*/ 1140 w 1284"/>
                      <a:gd name="T13" fmla="*/ 312 h 486"/>
                      <a:gd name="T14" fmla="*/ 1050 w 1284"/>
                      <a:gd name="T15" fmla="*/ 294 h 486"/>
                      <a:gd name="T16" fmla="*/ 930 w 1284"/>
                      <a:gd name="T17" fmla="*/ 252 h 486"/>
                      <a:gd name="T18" fmla="*/ 786 w 1284"/>
                      <a:gd name="T19" fmla="*/ 228 h 486"/>
                      <a:gd name="T20" fmla="*/ 588 w 1284"/>
                      <a:gd name="T21" fmla="*/ 168 h 486"/>
                      <a:gd name="T22" fmla="*/ 570 w 1284"/>
                      <a:gd name="T23" fmla="*/ 156 h 486"/>
                      <a:gd name="T24" fmla="*/ 564 w 1284"/>
                      <a:gd name="T25" fmla="*/ 138 h 486"/>
                      <a:gd name="T26" fmla="*/ 528 w 1284"/>
                      <a:gd name="T27" fmla="*/ 114 h 486"/>
                      <a:gd name="T28" fmla="*/ 354 w 1284"/>
                      <a:gd name="T29" fmla="*/ 54 h 486"/>
                      <a:gd name="T30" fmla="*/ 138 w 1284"/>
                      <a:gd name="T31" fmla="*/ 12 h 486"/>
                      <a:gd name="T32" fmla="*/ 54 w 1284"/>
                      <a:gd name="T33" fmla="*/ 12 h 486"/>
                      <a:gd name="T34" fmla="*/ 18 w 1284"/>
                      <a:gd name="T35" fmla="*/ 24 h 486"/>
                      <a:gd name="T36" fmla="*/ 0 w 1284"/>
                      <a:gd name="T37" fmla="*/ 30 h 486"/>
                      <a:gd name="T38" fmla="*/ 6 w 1284"/>
                      <a:gd name="T39" fmla="*/ 66 h 486"/>
                      <a:gd name="T40" fmla="*/ 84 w 1284"/>
                      <a:gd name="T41" fmla="*/ 90 h 486"/>
                      <a:gd name="T42" fmla="*/ 252 w 1284"/>
                      <a:gd name="T43" fmla="*/ 144 h 486"/>
                      <a:gd name="T44" fmla="*/ 348 w 1284"/>
                      <a:gd name="T45" fmla="*/ 174 h 486"/>
                      <a:gd name="T46" fmla="*/ 432 w 1284"/>
                      <a:gd name="T47" fmla="*/ 216 h 486"/>
                      <a:gd name="T48" fmla="*/ 522 w 1284"/>
                      <a:gd name="T49" fmla="*/ 270 h 486"/>
                      <a:gd name="T50" fmla="*/ 552 w 1284"/>
                      <a:gd name="T51" fmla="*/ 300 h 486"/>
                      <a:gd name="T52" fmla="*/ 606 w 1284"/>
                      <a:gd name="T53" fmla="*/ 330 h 486"/>
                      <a:gd name="T54" fmla="*/ 678 w 1284"/>
                      <a:gd name="T55" fmla="*/ 348 h 4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84" h="486">
                        <a:moveTo>
                          <a:pt x="1038" y="402"/>
                        </a:moveTo>
                        <a:cubicBezTo>
                          <a:pt x="1077" y="408"/>
                          <a:pt x="1101" y="417"/>
                          <a:pt x="1134" y="432"/>
                        </a:cubicBezTo>
                        <a:cubicBezTo>
                          <a:pt x="1151" y="440"/>
                          <a:pt x="1172" y="439"/>
                          <a:pt x="1188" y="450"/>
                        </a:cubicBezTo>
                        <a:cubicBezTo>
                          <a:pt x="1200" y="458"/>
                          <a:pt x="1212" y="466"/>
                          <a:pt x="1224" y="474"/>
                        </a:cubicBezTo>
                        <a:cubicBezTo>
                          <a:pt x="1230" y="478"/>
                          <a:pt x="1242" y="486"/>
                          <a:pt x="1242" y="486"/>
                        </a:cubicBezTo>
                        <a:cubicBezTo>
                          <a:pt x="1284" y="458"/>
                          <a:pt x="1265" y="479"/>
                          <a:pt x="1254" y="384"/>
                        </a:cubicBezTo>
                        <a:cubicBezTo>
                          <a:pt x="1247" y="321"/>
                          <a:pt x="1192" y="319"/>
                          <a:pt x="1140" y="312"/>
                        </a:cubicBezTo>
                        <a:cubicBezTo>
                          <a:pt x="1087" y="294"/>
                          <a:pt x="1117" y="301"/>
                          <a:pt x="1050" y="294"/>
                        </a:cubicBezTo>
                        <a:cubicBezTo>
                          <a:pt x="993" y="256"/>
                          <a:pt x="1005" y="259"/>
                          <a:pt x="930" y="252"/>
                        </a:cubicBezTo>
                        <a:cubicBezTo>
                          <a:pt x="867" y="231"/>
                          <a:pt x="866" y="233"/>
                          <a:pt x="786" y="228"/>
                        </a:cubicBezTo>
                        <a:cubicBezTo>
                          <a:pt x="721" y="206"/>
                          <a:pt x="655" y="181"/>
                          <a:pt x="588" y="168"/>
                        </a:cubicBezTo>
                        <a:cubicBezTo>
                          <a:pt x="582" y="164"/>
                          <a:pt x="575" y="162"/>
                          <a:pt x="570" y="156"/>
                        </a:cubicBezTo>
                        <a:cubicBezTo>
                          <a:pt x="566" y="151"/>
                          <a:pt x="568" y="142"/>
                          <a:pt x="564" y="138"/>
                        </a:cubicBezTo>
                        <a:cubicBezTo>
                          <a:pt x="554" y="128"/>
                          <a:pt x="540" y="122"/>
                          <a:pt x="528" y="114"/>
                        </a:cubicBezTo>
                        <a:cubicBezTo>
                          <a:pt x="455" y="65"/>
                          <a:pt x="450" y="62"/>
                          <a:pt x="354" y="54"/>
                        </a:cubicBezTo>
                        <a:cubicBezTo>
                          <a:pt x="300" y="0"/>
                          <a:pt x="204" y="15"/>
                          <a:pt x="138" y="12"/>
                        </a:cubicBezTo>
                        <a:cubicBezTo>
                          <a:pt x="90" y="7"/>
                          <a:pt x="93" y="1"/>
                          <a:pt x="54" y="12"/>
                        </a:cubicBezTo>
                        <a:cubicBezTo>
                          <a:pt x="42" y="15"/>
                          <a:pt x="30" y="20"/>
                          <a:pt x="18" y="24"/>
                        </a:cubicBezTo>
                        <a:cubicBezTo>
                          <a:pt x="12" y="26"/>
                          <a:pt x="0" y="30"/>
                          <a:pt x="0" y="30"/>
                        </a:cubicBezTo>
                        <a:cubicBezTo>
                          <a:pt x="2" y="42"/>
                          <a:pt x="0" y="55"/>
                          <a:pt x="6" y="66"/>
                        </a:cubicBezTo>
                        <a:cubicBezTo>
                          <a:pt x="7" y="68"/>
                          <a:pt x="81" y="88"/>
                          <a:pt x="84" y="90"/>
                        </a:cubicBezTo>
                        <a:cubicBezTo>
                          <a:pt x="137" y="125"/>
                          <a:pt x="189" y="136"/>
                          <a:pt x="252" y="144"/>
                        </a:cubicBezTo>
                        <a:cubicBezTo>
                          <a:pt x="284" y="155"/>
                          <a:pt x="316" y="163"/>
                          <a:pt x="348" y="174"/>
                        </a:cubicBezTo>
                        <a:cubicBezTo>
                          <a:pt x="367" y="203"/>
                          <a:pt x="398" y="210"/>
                          <a:pt x="432" y="216"/>
                        </a:cubicBezTo>
                        <a:cubicBezTo>
                          <a:pt x="455" y="251"/>
                          <a:pt x="484" y="260"/>
                          <a:pt x="522" y="270"/>
                        </a:cubicBezTo>
                        <a:cubicBezTo>
                          <a:pt x="570" y="302"/>
                          <a:pt x="512" y="260"/>
                          <a:pt x="552" y="300"/>
                        </a:cubicBezTo>
                        <a:cubicBezTo>
                          <a:pt x="564" y="312"/>
                          <a:pt x="591" y="322"/>
                          <a:pt x="606" y="330"/>
                        </a:cubicBezTo>
                        <a:cubicBezTo>
                          <a:pt x="629" y="341"/>
                          <a:pt x="655" y="337"/>
                          <a:pt x="678" y="34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1" name="Freeform 36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62" y="4286"/>
                    <a:ext cx="3" cy="11"/>
                  </a:xfrm>
                  <a:custGeom>
                    <a:avLst/>
                    <a:gdLst>
                      <a:gd name="T0" fmla="*/ 20 w 20"/>
                      <a:gd name="T1" fmla="*/ 0 h 90"/>
                      <a:gd name="T2" fmla="*/ 2 w 20"/>
                      <a:gd name="T3" fmla="*/ 36 h 90"/>
                      <a:gd name="T4" fmla="*/ 8 w 20"/>
                      <a:gd name="T5" fmla="*/ 9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0" h="90">
                        <a:moveTo>
                          <a:pt x="20" y="0"/>
                        </a:moveTo>
                        <a:cubicBezTo>
                          <a:pt x="16" y="13"/>
                          <a:pt x="3" y="23"/>
                          <a:pt x="2" y="36"/>
                        </a:cubicBezTo>
                        <a:cubicBezTo>
                          <a:pt x="0" y="54"/>
                          <a:pt x="8" y="72"/>
                          <a:pt x="8" y="9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2" name="Freeform 36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47" y="4286"/>
                    <a:ext cx="5" cy="15"/>
                  </a:xfrm>
                  <a:custGeom>
                    <a:avLst/>
                    <a:gdLst>
                      <a:gd name="T0" fmla="*/ 45 w 45"/>
                      <a:gd name="T1" fmla="*/ 0 h 120"/>
                      <a:gd name="T2" fmla="*/ 3 w 45"/>
                      <a:gd name="T3" fmla="*/ 66 h 120"/>
                      <a:gd name="T4" fmla="*/ 3 w 45"/>
                      <a:gd name="T5" fmla="*/ 12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" h="120">
                        <a:moveTo>
                          <a:pt x="45" y="0"/>
                        </a:moveTo>
                        <a:cubicBezTo>
                          <a:pt x="37" y="25"/>
                          <a:pt x="8" y="38"/>
                          <a:pt x="3" y="66"/>
                        </a:cubicBezTo>
                        <a:cubicBezTo>
                          <a:pt x="0" y="84"/>
                          <a:pt x="3" y="102"/>
                          <a:pt x="3" y="12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3" name="Freeform 36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35" y="4292"/>
                    <a:ext cx="3" cy="12"/>
                  </a:xfrm>
                  <a:custGeom>
                    <a:avLst/>
                    <a:gdLst>
                      <a:gd name="T0" fmla="*/ 30 w 30"/>
                      <a:gd name="T1" fmla="*/ 0 h 96"/>
                      <a:gd name="T2" fmla="*/ 0 w 30"/>
                      <a:gd name="T3" fmla="*/ 96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30" h="96">
                        <a:moveTo>
                          <a:pt x="30" y="0"/>
                        </a:moveTo>
                        <a:cubicBezTo>
                          <a:pt x="10" y="30"/>
                          <a:pt x="0" y="61"/>
                          <a:pt x="0" y="9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Freeform 36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18" y="4300"/>
                    <a:ext cx="9" cy="10"/>
                  </a:xfrm>
                  <a:custGeom>
                    <a:avLst/>
                    <a:gdLst>
                      <a:gd name="T0" fmla="*/ 73 w 73"/>
                      <a:gd name="T1" fmla="*/ 0 h 80"/>
                      <a:gd name="T2" fmla="*/ 13 w 73"/>
                      <a:gd name="T3" fmla="*/ 60 h 80"/>
                      <a:gd name="T4" fmla="*/ 1 w 73"/>
                      <a:gd name="T5" fmla="*/ 78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3" h="80">
                        <a:moveTo>
                          <a:pt x="73" y="0"/>
                        </a:moveTo>
                        <a:cubicBezTo>
                          <a:pt x="41" y="11"/>
                          <a:pt x="32" y="32"/>
                          <a:pt x="13" y="60"/>
                        </a:cubicBezTo>
                        <a:cubicBezTo>
                          <a:pt x="0" y="80"/>
                          <a:pt x="15" y="78"/>
                          <a:pt x="1" y="7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5" name="Freeform 36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08" y="4305"/>
                    <a:ext cx="5" cy="13"/>
                  </a:xfrm>
                  <a:custGeom>
                    <a:avLst/>
                    <a:gdLst>
                      <a:gd name="T0" fmla="*/ 42 w 42"/>
                      <a:gd name="T1" fmla="*/ 0 h 108"/>
                      <a:gd name="T2" fmla="*/ 0 w 42"/>
                      <a:gd name="T3" fmla="*/ 10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42" h="108">
                        <a:moveTo>
                          <a:pt x="42" y="0"/>
                        </a:moveTo>
                        <a:cubicBezTo>
                          <a:pt x="20" y="33"/>
                          <a:pt x="0" y="67"/>
                          <a:pt x="0" y="10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6" name="Freeform 36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93" y="4309"/>
                    <a:ext cx="5" cy="17"/>
                  </a:xfrm>
                  <a:custGeom>
                    <a:avLst/>
                    <a:gdLst>
                      <a:gd name="T0" fmla="*/ 42 w 42"/>
                      <a:gd name="T1" fmla="*/ 0 h 138"/>
                      <a:gd name="T2" fmla="*/ 0 w 42"/>
                      <a:gd name="T3" fmla="*/ 13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42" h="138">
                        <a:moveTo>
                          <a:pt x="42" y="0"/>
                        </a:moveTo>
                        <a:cubicBezTo>
                          <a:pt x="33" y="38"/>
                          <a:pt x="0" y="100"/>
                          <a:pt x="0" y="13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7" name="Freeform 36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80" y="4312"/>
                    <a:ext cx="2" cy="14"/>
                  </a:xfrm>
                  <a:custGeom>
                    <a:avLst/>
                    <a:gdLst>
                      <a:gd name="T0" fmla="*/ 0 w 12"/>
                      <a:gd name="T1" fmla="*/ 0 h 108"/>
                      <a:gd name="T2" fmla="*/ 12 w 12"/>
                      <a:gd name="T3" fmla="*/ 10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2" h="108">
                        <a:moveTo>
                          <a:pt x="0" y="0"/>
                        </a:moveTo>
                        <a:cubicBezTo>
                          <a:pt x="11" y="44"/>
                          <a:pt x="12" y="55"/>
                          <a:pt x="12" y="10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8" name="Freeform 36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59" y="4316"/>
                    <a:ext cx="4" cy="14"/>
                  </a:xfrm>
                  <a:custGeom>
                    <a:avLst/>
                    <a:gdLst>
                      <a:gd name="T0" fmla="*/ 0 w 32"/>
                      <a:gd name="T1" fmla="*/ 0 h 114"/>
                      <a:gd name="T2" fmla="*/ 0 w 32"/>
                      <a:gd name="T3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32" h="114">
                        <a:moveTo>
                          <a:pt x="0" y="0"/>
                        </a:moveTo>
                        <a:cubicBezTo>
                          <a:pt x="22" y="33"/>
                          <a:pt x="32" y="82"/>
                          <a:pt x="0" y="11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9" name="Freeform 37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48" y="4321"/>
                    <a:ext cx="2" cy="12"/>
                  </a:xfrm>
                  <a:custGeom>
                    <a:avLst/>
                    <a:gdLst>
                      <a:gd name="T0" fmla="*/ 6 w 17"/>
                      <a:gd name="T1" fmla="*/ 0 h 96"/>
                      <a:gd name="T2" fmla="*/ 0 w 17"/>
                      <a:gd name="T3" fmla="*/ 96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7" h="96">
                        <a:moveTo>
                          <a:pt x="6" y="0"/>
                        </a:moveTo>
                        <a:cubicBezTo>
                          <a:pt x="17" y="32"/>
                          <a:pt x="15" y="66"/>
                          <a:pt x="0" y="9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37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40" y="4324"/>
                    <a:ext cx="1" cy="13"/>
                  </a:xfrm>
                  <a:custGeom>
                    <a:avLst/>
                    <a:gdLst>
                      <a:gd name="T0" fmla="*/ 12 w 12"/>
                      <a:gd name="T1" fmla="*/ 0 h 108"/>
                      <a:gd name="T2" fmla="*/ 6 w 12"/>
                      <a:gd name="T3" fmla="*/ 90 h 108"/>
                      <a:gd name="T4" fmla="*/ 0 w 12"/>
                      <a:gd name="T5" fmla="*/ 10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108">
                        <a:moveTo>
                          <a:pt x="12" y="0"/>
                        </a:moveTo>
                        <a:cubicBezTo>
                          <a:pt x="10" y="30"/>
                          <a:pt x="9" y="60"/>
                          <a:pt x="6" y="90"/>
                        </a:cubicBezTo>
                        <a:cubicBezTo>
                          <a:pt x="5" y="96"/>
                          <a:pt x="0" y="108"/>
                          <a:pt x="0" y="10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1" name="Freeform 37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32" y="4324"/>
                    <a:ext cx="2" cy="16"/>
                  </a:xfrm>
                  <a:custGeom>
                    <a:avLst/>
                    <a:gdLst>
                      <a:gd name="T0" fmla="*/ 0 w 12"/>
                      <a:gd name="T1" fmla="*/ 0 h 138"/>
                      <a:gd name="T2" fmla="*/ 12 w 12"/>
                      <a:gd name="T3" fmla="*/ 13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2" h="138">
                        <a:moveTo>
                          <a:pt x="0" y="0"/>
                        </a:moveTo>
                        <a:cubicBezTo>
                          <a:pt x="5" y="53"/>
                          <a:pt x="12" y="85"/>
                          <a:pt x="12" y="13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2" name="Freeform 37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22" y="4342"/>
                    <a:ext cx="57" cy="88"/>
                  </a:xfrm>
                  <a:custGeom>
                    <a:avLst/>
                    <a:gdLst>
                      <a:gd name="T0" fmla="*/ 384 w 468"/>
                      <a:gd name="T1" fmla="*/ 0 h 725"/>
                      <a:gd name="T2" fmla="*/ 450 w 468"/>
                      <a:gd name="T3" fmla="*/ 120 h 725"/>
                      <a:gd name="T4" fmla="*/ 468 w 468"/>
                      <a:gd name="T5" fmla="*/ 288 h 725"/>
                      <a:gd name="T6" fmla="*/ 462 w 468"/>
                      <a:gd name="T7" fmla="*/ 432 h 725"/>
                      <a:gd name="T8" fmla="*/ 438 w 468"/>
                      <a:gd name="T9" fmla="*/ 540 h 725"/>
                      <a:gd name="T10" fmla="*/ 384 w 468"/>
                      <a:gd name="T11" fmla="*/ 654 h 725"/>
                      <a:gd name="T12" fmla="*/ 336 w 468"/>
                      <a:gd name="T13" fmla="*/ 702 h 725"/>
                      <a:gd name="T14" fmla="*/ 300 w 468"/>
                      <a:gd name="T15" fmla="*/ 714 h 725"/>
                      <a:gd name="T16" fmla="*/ 108 w 468"/>
                      <a:gd name="T17" fmla="*/ 648 h 725"/>
                      <a:gd name="T18" fmla="*/ 84 w 468"/>
                      <a:gd name="T19" fmla="*/ 618 h 725"/>
                      <a:gd name="T20" fmla="*/ 78 w 468"/>
                      <a:gd name="T21" fmla="*/ 600 h 725"/>
                      <a:gd name="T22" fmla="*/ 54 w 468"/>
                      <a:gd name="T23" fmla="*/ 564 h 725"/>
                      <a:gd name="T24" fmla="*/ 48 w 468"/>
                      <a:gd name="T25" fmla="*/ 546 h 725"/>
                      <a:gd name="T26" fmla="*/ 0 w 468"/>
                      <a:gd name="T27" fmla="*/ 396 h 7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68" h="725">
                        <a:moveTo>
                          <a:pt x="384" y="0"/>
                        </a:moveTo>
                        <a:cubicBezTo>
                          <a:pt x="423" y="26"/>
                          <a:pt x="424" y="81"/>
                          <a:pt x="450" y="120"/>
                        </a:cubicBezTo>
                        <a:cubicBezTo>
                          <a:pt x="460" y="179"/>
                          <a:pt x="464" y="225"/>
                          <a:pt x="468" y="288"/>
                        </a:cubicBezTo>
                        <a:cubicBezTo>
                          <a:pt x="466" y="336"/>
                          <a:pt x="465" y="384"/>
                          <a:pt x="462" y="432"/>
                        </a:cubicBezTo>
                        <a:cubicBezTo>
                          <a:pt x="459" y="467"/>
                          <a:pt x="443" y="505"/>
                          <a:pt x="438" y="540"/>
                        </a:cubicBezTo>
                        <a:cubicBezTo>
                          <a:pt x="431" y="588"/>
                          <a:pt x="427" y="625"/>
                          <a:pt x="384" y="654"/>
                        </a:cubicBezTo>
                        <a:cubicBezTo>
                          <a:pt x="371" y="673"/>
                          <a:pt x="358" y="692"/>
                          <a:pt x="336" y="702"/>
                        </a:cubicBezTo>
                        <a:cubicBezTo>
                          <a:pt x="324" y="707"/>
                          <a:pt x="300" y="714"/>
                          <a:pt x="300" y="714"/>
                        </a:cubicBezTo>
                        <a:cubicBezTo>
                          <a:pt x="141" y="707"/>
                          <a:pt x="185" y="725"/>
                          <a:pt x="108" y="648"/>
                        </a:cubicBezTo>
                        <a:cubicBezTo>
                          <a:pt x="93" y="603"/>
                          <a:pt x="115" y="657"/>
                          <a:pt x="84" y="618"/>
                        </a:cubicBezTo>
                        <a:cubicBezTo>
                          <a:pt x="80" y="613"/>
                          <a:pt x="81" y="606"/>
                          <a:pt x="78" y="600"/>
                        </a:cubicBezTo>
                        <a:cubicBezTo>
                          <a:pt x="71" y="587"/>
                          <a:pt x="59" y="578"/>
                          <a:pt x="54" y="564"/>
                        </a:cubicBezTo>
                        <a:cubicBezTo>
                          <a:pt x="52" y="558"/>
                          <a:pt x="51" y="552"/>
                          <a:pt x="48" y="546"/>
                        </a:cubicBezTo>
                        <a:cubicBezTo>
                          <a:pt x="26" y="502"/>
                          <a:pt x="0" y="447"/>
                          <a:pt x="0" y="39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3" name="Freeform 37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698" y="4280"/>
                    <a:ext cx="17" cy="9"/>
                  </a:xfrm>
                  <a:custGeom>
                    <a:avLst/>
                    <a:gdLst>
                      <a:gd name="T0" fmla="*/ 136 w 136"/>
                      <a:gd name="T1" fmla="*/ 24 h 72"/>
                      <a:gd name="T2" fmla="*/ 40 w 136"/>
                      <a:gd name="T3" fmla="*/ 0 h 72"/>
                      <a:gd name="T4" fmla="*/ 16 w 136"/>
                      <a:gd name="T5" fmla="*/ 72 h 72"/>
                      <a:gd name="T6" fmla="*/ 94 w 136"/>
                      <a:gd name="T7" fmla="*/ 66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6" h="72">
                        <a:moveTo>
                          <a:pt x="136" y="24"/>
                        </a:moveTo>
                        <a:cubicBezTo>
                          <a:pt x="103" y="19"/>
                          <a:pt x="72" y="11"/>
                          <a:pt x="40" y="0"/>
                        </a:cubicBezTo>
                        <a:cubicBezTo>
                          <a:pt x="0" y="13"/>
                          <a:pt x="11" y="31"/>
                          <a:pt x="16" y="72"/>
                        </a:cubicBezTo>
                        <a:cubicBezTo>
                          <a:pt x="90" y="66"/>
                          <a:pt x="64" y="66"/>
                          <a:pt x="94" y="6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4" name="Freeform 37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11" y="4279"/>
                    <a:ext cx="15" cy="9"/>
                  </a:xfrm>
                  <a:custGeom>
                    <a:avLst/>
                    <a:gdLst>
                      <a:gd name="T0" fmla="*/ 97 w 97"/>
                      <a:gd name="T1" fmla="*/ 16 h 85"/>
                      <a:gd name="T2" fmla="*/ 19 w 97"/>
                      <a:gd name="T3" fmla="*/ 10 h 85"/>
                      <a:gd name="T4" fmla="*/ 85 w 97"/>
                      <a:gd name="T5" fmla="*/ 7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7" h="85">
                        <a:moveTo>
                          <a:pt x="97" y="16"/>
                        </a:moveTo>
                        <a:cubicBezTo>
                          <a:pt x="48" y="0"/>
                          <a:pt x="74" y="2"/>
                          <a:pt x="19" y="10"/>
                        </a:cubicBezTo>
                        <a:cubicBezTo>
                          <a:pt x="0" y="85"/>
                          <a:pt x="11" y="70"/>
                          <a:pt x="85" y="7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5" name="Freeform 37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24" y="4279"/>
                    <a:ext cx="15" cy="10"/>
                  </a:xfrm>
                  <a:custGeom>
                    <a:avLst/>
                    <a:gdLst>
                      <a:gd name="T0" fmla="*/ 120 w 120"/>
                      <a:gd name="T1" fmla="*/ 26 h 88"/>
                      <a:gd name="T2" fmla="*/ 0 w 120"/>
                      <a:gd name="T3" fmla="*/ 44 h 88"/>
                      <a:gd name="T4" fmla="*/ 6 w 120"/>
                      <a:gd name="T5" fmla="*/ 68 h 88"/>
                      <a:gd name="T6" fmla="*/ 120 w 120"/>
                      <a:gd name="T7" fmla="*/ 62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0" h="88">
                        <a:moveTo>
                          <a:pt x="120" y="26"/>
                        </a:moveTo>
                        <a:cubicBezTo>
                          <a:pt x="85" y="22"/>
                          <a:pt x="15" y="0"/>
                          <a:pt x="0" y="44"/>
                        </a:cubicBezTo>
                        <a:cubicBezTo>
                          <a:pt x="2" y="52"/>
                          <a:pt x="1" y="62"/>
                          <a:pt x="6" y="68"/>
                        </a:cubicBezTo>
                        <a:cubicBezTo>
                          <a:pt x="22" y="88"/>
                          <a:pt x="104" y="78"/>
                          <a:pt x="120" y="62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Freeform 37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37" y="4279"/>
                    <a:ext cx="16" cy="11"/>
                  </a:xfrm>
                  <a:custGeom>
                    <a:avLst/>
                    <a:gdLst>
                      <a:gd name="T0" fmla="*/ 126 w 132"/>
                      <a:gd name="T1" fmla="*/ 21 h 88"/>
                      <a:gd name="T2" fmla="*/ 6 w 132"/>
                      <a:gd name="T3" fmla="*/ 39 h 88"/>
                      <a:gd name="T4" fmla="*/ 12 w 132"/>
                      <a:gd name="T5" fmla="*/ 75 h 88"/>
                      <a:gd name="T6" fmla="*/ 132 w 132"/>
                      <a:gd name="T7" fmla="*/ 81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2" h="88">
                        <a:moveTo>
                          <a:pt x="126" y="21"/>
                        </a:moveTo>
                        <a:cubicBezTo>
                          <a:pt x="85" y="17"/>
                          <a:pt x="32" y="0"/>
                          <a:pt x="6" y="39"/>
                        </a:cubicBezTo>
                        <a:cubicBezTo>
                          <a:pt x="8" y="51"/>
                          <a:pt x="0" y="71"/>
                          <a:pt x="12" y="75"/>
                        </a:cubicBezTo>
                        <a:cubicBezTo>
                          <a:pt x="50" y="88"/>
                          <a:pt x="132" y="81"/>
                          <a:pt x="132" y="81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7" name="Freeform 37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752" y="4281"/>
                    <a:ext cx="22" cy="8"/>
                  </a:xfrm>
                  <a:custGeom>
                    <a:avLst/>
                    <a:gdLst>
                      <a:gd name="T0" fmla="*/ 182 w 182"/>
                      <a:gd name="T1" fmla="*/ 20 h 70"/>
                      <a:gd name="T2" fmla="*/ 68 w 182"/>
                      <a:gd name="T3" fmla="*/ 2 h 70"/>
                      <a:gd name="T4" fmla="*/ 26 w 182"/>
                      <a:gd name="T5" fmla="*/ 62 h 70"/>
                      <a:gd name="T6" fmla="*/ 44 w 182"/>
                      <a:gd name="T7" fmla="*/ 68 h 70"/>
                      <a:gd name="T8" fmla="*/ 176 w 182"/>
                      <a:gd name="T9" fmla="*/ 68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2" h="70">
                        <a:moveTo>
                          <a:pt x="182" y="20"/>
                        </a:moveTo>
                        <a:cubicBezTo>
                          <a:pt x="121" y="0"/>
                          <a:pt x="159" y="9"/>
                          <a:pt x="68" y="2"/>
                        </a:cubicBezTo>
                        <a:cubicBezTo>
                          <a:pt x="35" y="7"/>
                          <a:pt x="0" y="16"/>
                          <a:pt x="26" y="62"/>
                        </a:cubicBezTo>
                        <a:cubicBezTo>
                          <a:pt x="29" y="67"/>
                          <a:pt x="38" y="68"/>
                          <a:pt x="44" y="68"/>
                        </a:cubicBezTo>
                        <a:cubicBezTo>
                          <a:pt x="88" y="70"/>
                          <a:pt x="132" y="68"/>
                          <a:pt x="176" y="6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8" name="Freeform 37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65" y="4282"/>
                    <a:ext cx="83" cy="26"/>
                  </a:xfrm>
                  <a:custGeom>
                    <a:avLst/>
                    <a:gdLst>
                      <a:gd name="T0" fmla="*/ 679 w 687"/>
                      <a:gd name="T1" fmla="*/ 216 h 216"/>
                      <a:gd name="T2" fmla="*/ 655 w 687"/>
                      <a:gd name="T3" fmla="*/ 162 h 216"/>
                      <a:gd name="T4" fmla="*/ 565 w 687"/>
                      <a:gd name="T5" fmla="*/ 114 h 216"/>
                      <a:gd name="T6" fmla="*/ 511 w 687"/>
                      <a:gd name="T7" fmla="*/ 84 h 216"/>
                      <a:gd name="T8" fmla="*/ 475 w 687"/>
                      <a:gd name="T9" fmla="*/ 72 h 216"/>
                      <a:gd name="T10" fmla="*/ 421 w 687"/>
                      <a:gd name="T11" fmla="*/ 78 h 216"/>
                      <a:gd name="T12" fmla="*/ 373 w 687"/>
                      <a:gd name="T13" fmla="*/ 36 h 216"/>
                      <a:gd name="T14" fmla="*/ 331 w 687"/>
                      <a:gd name="T15" fmla="*/ 42 h 216"/>
                      <a:gd name="T16" fmla="*/ 295 w 687"/>
                      <a:gd name="T17" fmla="*/ 54 h 216"/>
                      <a:gd name="T18" fmla="*/ 241 w 687"/>
                      <a:gd name="T19" fmla="*/ 30 h 216"/>
                      <a:gd name="T20" fmla="*/ 157 w 687"/>
                      <a:gd name="T21" fmla="*/ 30 h 216"/>
                      <a:gd name="T22" fmla="*/ 145 w 687"/>
                      <a:gd name="T23" fmla="*/ 12 h 216"/>
                      <a:gd name="T24" fmla="*/ 109 w 687"/>
                      <a:gd name="T25" fmla="*/ 0 h 216"/>
                      <a:gd name="T26" fmla="*/ 19 w 687"/>
                      <a:gd name="T27" fmla="*/ 24 h 216"/>
                      <a:gd name="T28" fmla="*/ 127 w 687"/>
                      <a:gd name="T29" fmla="*/ 72 h 216"/>
                      <a:gd name="T30" fmla="*/ 169 w 687"/>
                      <a:gd name="T31" fmla="*/ 102 h 216"/>
                      <a:gd name="T32" fmla="*/ 205 w 687"/>
                      <a:gd name="T33" fmla="*/ 114 h 216"/>
                      <a:gd name="T34" fmla="*/ 289 w 687"/>
                      <a:gd name="T35" fmla="*/ 66 h 216"/>
                      <a:gd name="T36" fmla="*/ 295 w 687"/>
                      <a:gd name="T37" fmla="*/ 90 h 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87" h="216">
                        <a:moveTo>
                          <a:pt x="679" y="216"/>
                        </a:moveTo>
                        <a:cubicBezTo>
                          <a:pt x="667" y="134"/>
                          <a:pt x="687" y="199"/>
                          <a:pt x="655" y="162"/>
                        </a:cubicBezTo>
                        <a:cubicBezTo>
                          <a:pt x="610" y="110"/>
                          <a:pt x="646" y="126"/>
                          <a:pt x="565" y="114"/>
                        </a:cubicBezTo>
                        <a:cubicBezTo>
                          <a:pt x="545" y="107"/>
                          <a:pt x="531" y="91"/>
                          <a:pt x="511" y="84"/>
                        </a:cubicBezTo>
                        <a:cubicBezTo>
                          <a:pt x="499" y="80"/>
                          <a:pt x="475" y="72"/>
                          <a:pt x="475" y="72"/>
                        </a:cubicBezTo>
                        <a:cubicBezTo>
                          <a:pt x="457" y="74"/>
                          <a:pt x="439" y="80"/>
                          <a:pt x="421" y="78"/>
                        </a:cubicBezTo>
                        <a:cubicBezTo>
                          <a:pt x="405" y="77"/>
                          <a:pt x="386" y="45"/>
                          <a:pt x="373" y="36"/>
                        </a:cubicBezTo>
                        <a:cubicBezTo>
                          <a:pt x="359" y="38"/>
                          <a:pt x="345" y="39"/>
                          <a:pt x="331" y="42"/>
                        </a:cubicBezTo>
                        <a:cubicBezTo>
                          <a:pt x="319" y="45"/>
                          <a:pt x="295" y="54"/>
                          <a:pt x="295" y="54"/>
                        </a:cubicBezTo>
                        <a:cubicBezTo>
                          <a:pt x="275" y="47"/>
                          <a:pt x="261" y="37"/>
                          <a:pt x="241" y="30"/>
                        </a:cubicBezTo>
                        <a:cubicBezTo>
                          <a:pt x="230" y="31"/>
                          <a:pt x="177" y="43"/>
                          <a:pt x="157" y="30"/>
                        </a:cubicBezTo>
                        <a:cubicBezTo>
                          <a:pt x="151" y="26"/>
                          <a:pt x="151" y="16"/>
                          <a:pt x="145" y="12"/>
                        </a:cubicBezTo>
                        <a:cubicBezTo>
                          <a:pt x="134" y="5"/>
                          <a:pt x="109" y="0"/>
                          <a:pt x="109" y="0"/>
                        </a:cubicBezTo>
                        <a:cubicBezTo>
                          <a:pt x="67" y="5"/>
                          <a:pt x="51" y="3"/>
                          <a:pt x="19" y="24"/>
                        </a:cubicBezTo>
                        <a:cubicBezTo>
                          <a:pt x="0" y="82"/>
                          <a:pt x="97" y="70"/>
                          <a:pt x="127" y="72"/>
                        </a:cubicBezTo>
                        <a:cubicBezTo>
                          <a:pt x="137" y="102"/>
                          <a:pt x="127" y="88"/>
                          <a:pt x="169" y="102"/>
                        </a:cubicBezTo>
                        <a:cubicBezTo>
                          <a:pt x="181" y="106"/>
                          <a:pt x="205" y="114"/>
                          <a:pt x="205" y="114"/>
                        </a:cubicBezTo>
                        <a:cubicBezTo>
                          <a:pt x="344" y="103"/>
                          <a:pt x="254" y="136"/>
                          <a:pt x="289" y="66"/>
                        </a:cubicBezTo>
                        <a:cubicBezTo>
                          <a:pt x="296" y="53"/>
                          <a:pt x="295" y="88"/>
                          <a:pt x="295" y="9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9" name="Freeform 38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97" y="4293"/>
                    <a:ext cx="17" cy="6"/>
                  </a:xfrm>
                  <a:custGeom>
                    <a:avLst/>
                    <a:gdLst>
                      <a:gd name="T0" fmla="*/ 0 w 138"/>
                      <a:gd name="T1" fmla="*/ 24 h 48"/>
                      <a:gd name="T2" fmla="*/ 66 w 138"/>
                      <a:gd name="T3" fmla="*/ 42 h 48"/>
                      <a:gd name="T4" fmla="*/ 84 w 138"/>
                      <a:gd name="T5" fmla="*/ 48 h 48"/>
                      <a:gd name="T6" fmla="*/ 138 w 138"/>
                      <a:gd name="T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8" h="48">
                        <a:moveTo>
                          <a:pt x="0" y="24"/>
                        </a:moveTo>
                        <a:cubicBezTo>
                          <a:pt x="42" y="32"/>
                          <a:pt x="20" y="27"/>
                          <a:pt x="66" y="42"/>
                        </a:cubicBezTo>
                        <a:cubicBezTo>
                          <a:pt x="72" y="44"/>
                          <a:pt x="84" y="48"/>
                          <a:pt x="84" y="48"/>
                        </a:cubicBezTo>
                        <a:cubicBezTo>
                          <a:pt x="124" y="42"/>
                          <a:pt x="138" y="46"/>
                          <a:pt x="138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0" name="Freeform 38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69" y="4298"/>
                    <a:ext cx="12" cy="17"/>
                  </a:xfrm>
                  <a:custGeom>
                    <a:avLst/>
                    <a:gdLst>
                      <a:gd name="T0" fmla="*/ 102 w 102"/>
                      <a:gd name="T1" fmla="*/ 138 h 138"/>
                      <a:gd name="T2" fmla="*/ 54 w 102"/>
                      <a:gd name="T3" fmla="*/ 96 h 138"/>
                      <a:gd name="T4" fmla="*/ 36 w 102"/>
                      <a:gd name="T5" fmla="*/ 84 h 138"/>
                      <a:gd name="T6" fmla="*/ 0 w 102"/>
                      <a:gd name="T7" fmla="*/ 42 h 138"/>
                      <a:gd name="T8" fmla="*/ 6 w 102"/>
                      <a:gd name="T9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2" h="138">
                        <a:moveTo>
                          <a:pt x="102" y="138"/>
                        </a:moveTo>
                        <a:cubicBezTo>
                          <a:pt x="82" y="108"/>
                          <a:pt x="96" y="124"/>
                          <a:pt x="54" y="96"/>
                        </a:cubicBezTo>
                        <a:cubicBezTo>
                          <a:pt x="48" y="92"/>
                          <a:pt x="36" y="84"/>
                          <a:pt x="36" y="84"/>
                        </a:cubicBezTo>
                        <a:cubicBezTo>
                          <a:pt x="21" y="62"/>
                          <a:pt x="8" y="67"/>
                          <a:pt x="0" y="42"/>
                        </a:cubicBezTo>
                        <a:cubicBezTo>
                          <a:pt x="7" y="8"/>
                          <a:pt x="6" y="22"/>
                          <a:pt x="6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1" name="Freeform 38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83" y="4297"/>
                    <a:ext cx="16" cy="8"/>
                  </a:xfrm>
                  <a:custGeom>
                    <a:avLst/>
                    <a:gdLst>
                      <a:gd name="T0" fmla="*/ 132 w 132"/>
                      <a:gd name="T1" fmla="*/ 68 h 68"/>
                      <a:gd name="T2" fmla="*/ 102 w 132"/>
                      <a:gd name="T3" fmla="*/ 32 h 68"/>
                      <a:gd name="T4" fmla="*/ 48 w 132"/>
                      <a:gd name="T5" fmla="*/ 14 h 68"/>
                      <a:gd name="T6" fmla="*/ 30 w 132"/>
                      <a:gd name="T7" fmla="*/ 2 h 68"/>
                      <a:gd name="T8" fmla="*/ 0 w 132"/>
                      <a:gd name="T9" fmla="*/ 2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2" h="68">
                        <a:moveTo>
                          <a:pt x="132" y="68"/>
                        </a:moveTo>
                        <a:cubicBezTo>
                          <a:pt x="125" y="57"/>
                          <a:pt x="114" y="39"/>
                          <a:pt x="102" y="32"/>
                        </a:cubicBezTo>
                        <a:cubicBezTo>
                          <a:pt x="85" y="23"/>
                          <a:pt x="64" y="25"/>
                          <a:pt x="48" y="14"/>
                        </a:cubicBezTo>
                        <a:cubicBezTo>
                          <a:pt x="42" y="10"/>
                          <a:pt x="37" y="4"/>
                          <a:pt x="30" y="2"/>
                        </a:cubicBezTo>
                        <a:cubicBezTo>
                          <a:pt x="20" y="0"/>
                          <a:pt x="10" y="2"/>
                          <a:pt x="0" y="2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2" name="Freeform 38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628" y="4288"/>
                    <a:ext cx="6" cy="2"/>
                  </a:xfrm>
                  <a:custGeom>
                    <a:avLst/>
                    <a:gdLst>
                      <a:gd name="T0" fmla="*/ 48 w 48"/>
                      <a:gd name="T1" fmla="*/ 0 h 18"/>
                      <a:gd name="T2" fmla="*/ 0 w 48"/>
                      <a:gd name="T3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48" h="18">
                        <a:moveTo>
                          <a:pt x="48" y="0"/>
                        </a:moveTo>
                        <a:cubicBezTo>
                          <a:pt x="31" y="6"/>
                          <a:pt x="18" y="18"/>
                          <a:pt x="0" y="1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3" name="Freeform 38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75" y="4274"/>
                    <a:ext cx="101" cy="16"/>
                  </a:xfrm>
                  <a:custGeom>
                    <a:avLst/>
                    <a:gdLst>
                      <a:gd name="T0" fmla="*/ 246 w 834"/>
                      <a:gd name="T1" fmla="*/ 127 h 127"/>
                      <a:gd name="T2" fmla="*/ 0 w 834"/>
                      <a:gd name="T3" fmla="*/ 49 h 127"/>
                      <a:gd name="T4" fmla="*/ 156 w 834"/>
                      <a:gd name="T5" fmla="*/ 13 h 127"/>
                      <a:gd name="T6" fmla="*/ 654 w 834"/>
                      <a:gd name="T7" fmla="*/ 49 h 127"/>
                      <a:gd name="T8" fmla="*/ 750 w 834"/>
                      <a:gd name="T9" fmla="*/ 61 h 127"/>
                      <a:gd name="T10" fmla="*/ 834 w 834"/>
                      <a:gd name="T11" fmla="*/ 91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34" h="127">
                        <a:moveTo>
                          <a:pt x="246" y="127"/>
                        </a:moveTo>
                        <a:cubicBezTo>
                          <a:pt x="182" y="63"/>
                          <a:pt x="81" y="76"/>
                          <a:pt x="0" y="49"/>
                        </a:cubicBezTo>
                        <a:cubicBezTo>
                          <a:pt x="16" y="0"/>
                          <a:pt x="130" y="14"/>
                          <a:pt x="156" y="13"/>
                        </a:cubicBezTo>
                        <a:cubicBezTo>
                          <a:pt x="325" y="18"/>
                          <a:pt x="487" y="40"/>
                          <a:pt x="654" y="49"/>
                        </a:cubicBezTo>
                        <a:cubicBezTo>
                          <a:pt x="666" y="50"/>
                          <a:pt x="734" y="57"/>
                          <a:pt x="750" y="61"/>
                        </a:cubicBezTo>
                        <a:cubicBezTo>
                          <a:pt x="773" y="66"/>
                          <a:pt x="811" y="91"/>
                          <a:pt x="834" y="91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Freeform 38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45" y="4274"/>
                    <a:ext cx="141" cy="47"/>
                  </a:xfrm>
                  <a:custGeom>
                    <a:avLst/>
                    <a:gdLst>
                      <a:gd name="T0" fmla="*/ 0 w 1164"/>
                      <a:gd name="T1" fmla="*/ 24 h 384"/>
                      <a:gd name="T2" fmla="*/ 114 w 1164"/>
                      <a:gd name="T3" fmla="*/ 0 h 384"/>
                      <a:gd name="T4" fmla="*/ 420 w 1164"/>
                      <a:gd name="T5" fmla="*/ 12 h 384"/>
                      <a:gd name="T6" fmla="*/ 576 w 1164"/>
                      <a:gd name="T7" fmla="*/ 42 h 384"/>
                      <a:gd name="T8" fmla="*/ 720 w 1164"/>
                      <a:gd name="T9" fmla="*/ 78 h 384"/>
                      <a:gd name="T10" fmla="*/ 756 w 1164"/>
                      <a:gd name="T11" fmla="*/ 90 h 384"/>
                      <a:gd name="T12" fmla="*/ 774 w 1164"/>
                      <a:gd name="T13" fmla="*/ 96 h 384"/>
                      <a:gd name="T14" fmla="*/ 750 w 1164"/>
                      <a:gd name="T15" fmla="*/ 144 h 384"/>
                      <a:gd name="T16" fmla="*/ 870 w 1164"/>
                      <a:gd name="T17" fmla="*/ 156 h 384"/>
                      <a:gd name="T18" fmla="*/ 960 w 1164"/>
                      <a:gd name="T19" fmla="*/ 198 h 384"/>
                      <a:gd name="T20" fmla="*/ 1032 w 1164"/>
                      <a:gd name="T21" fmla="*/ 246 h 384"/>
                      <a:gd name="T22" fmla="*/ 1068 w 1164"/>
                      <a:gd name="T23" fmla="*/ 270 h 384"/>
                      <a:gd name="T24" fmla="*/ 1122 w 1164"/>
                      <a:gd name="T25" fmla="*/ 336 h 384"/>
                      <a:gd name="T26" fmla="*/ 1152 w 1164"/>
                      <a:gd name="T27" fmla="*/ 366 h 384"/>
                      <a:gd name="T28" fmla="*/ 1164 w 1164"/>
                      <a:gd name="T29" fmla="*/ 384 h 3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64" h="384">
                        <a:moveTo>
                          <a:pt x="0" y="24"/>
                        </a:moveTo>
                        <a:cubicBezTo>
                          <a:pt x="41" y="10"/>
                          <a:pt x="70" y="5"/>
                          <a:pt x="114" y="0"/>
                        </a:cubicBezTo>
                        <a:cubicBezTo>
                          <a:pt x="166" y="1"/>
                          <a:pt x="341" y="4"/>
                          <a:pt x="420" y="12"/>
                        </a:cubicBezTo>
                        <a:cubicBezTo>
                          <a:pt x="471" y="17"/>
                          <a:pt x="524" y="35"/>
                          <a:pt x="576" y="42"/>
                        </a:cubicBezTo>
                        <a:cubicBezTo>
                          <a:pt x="623" y="58"/>
                          <a:pt x="673" y="62"/>
                          <a:pt x="720" y="78"/>
                        </a:cubicBezTo>
                        <a:cubicBezTo>
                          <a:pt x="732" y="82"/>
                          <a:pt x="744" y="86"/>
                          <a:pt x="756" y="90"/>
                        </a:cubicBezTo>
                        <a:cubicBezTo>
                          <a:pt x="762" y="92"/>
                          <a:pt x="774" y="96"/>
                          <a:pt x="774" y="96"/>
                        </a:cubicBezTo>
                        <a:cubicBezTo>
                          <a:pt x="784" y="127"/>
                          <a:pt x="768" y="118"/>
                          <a:pt x="750" y="144"/>
                        </a:cubicBezTo>
                        <a:cubicBezTo>
                          <a:pt x="807" y="163"/>
                          <a:pt x="723" y="137"/>
                          <a:pt x="870" y="156"/>
                        </a:cubicBezTo>
                        <a:cubicBezTo>
                          <a:pt x="905" y="161"/>
                          <a:pt x="932" y="179"/>
                          <a:pt x="960" y="198"/>
                        </a:cubicBezTo>
                        <a:cubicBezTo>
                          <a:pt x="985" y="214"/>
                          <a:pt x="1007" y="232"/>
                          <a:pt x="1032" y="246"/>
                        </a:cubicBezTo>
                        <a:cubicBezTo>
                          <a:pt x="1045" y="253"/>
                          <a:pt x="1068" y="270"/>
                          <a:pt x="1068" y="270"/>
                        </a:cubicBezTo>
                        <a:cubicBezTo>
                          <a:pt x="1077" y="297"/>
                          <a:pt x="1099" y="321"/>
                          <a:pt x="1122" y="336"/>
                        </a:cubicBezTo>
                        <a:cubicBezTo>
                          <a:pt x="1154" y="384"/>
                          <a:pt x="1112" y="326"/>
                          <a:pt x="1152" y="366"/>
                        </a:cubicBezTo>
                        <a:cubicBezTo>
                          <a:pt x="1157" y="371"/>
                          <a:pt x="1164" y="384"/>
                          <a:pt x="1164" y="38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5" name="Freeform 38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522" y="4282"/>
                    <a:ext cx="51" cy="8"/>
                  </a:xfrm>
                  <a:custGeom>
                    <a:avLst/>
                    <a:gdLst>
                      <a:gd name="T0" fmla="*/ 0 w 426"/>
                      <a:gd name="T1" fmla="*/ 18 h 60"/>
                      <a:gd name="T2" fmla="*/ 192 w 426"/>
                      <a:gd name="T3" fmla="*/ 0 h 60"/>
                      <a:gd name="T4" fmla="*/ 288 w 426"/>
                      <a:gd name="T5" fmla="*/ 6 h 60"/>
                      <a:gd name="T6" fmla="*/ 342 w 426"/>
                      <a:gd name="T7" fmla="*/ 30 h 60"/>
                      <a:gd name="T8" fmla="*/ 426 w 426"/>
                      <a:gd name="T9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6" h="60">
                        <a:moveTo>
                          <a:pt x="0" y="18"/>
                        </a:moveTo>
                        <a:cubicBezTo>
                          <a:pt x="75" y="14"/>
                          <a:pt x="123" y="9"/>
                          <a:pt x="192" y="0"/>
                        </a:cubicBezTo>
                        <a:cubicBezTo>
                          <a:pt x="224" y="2"/>
                          <a:pt x="256" y="2"/>
                          <a:pt x="288" y="6"/>
                        </a:cubicBezTo>
                        <a:cubicBezTo>
                          <a:pt x="340" y="13"/>
                          <a:pt x="309" y="15"/>
                          <a:pt x="342" y="30"/>
                        </a:cubicBezTo>
                        <a:cubicBezTo>
                          <a:pt x="369" y="42"/>
                          <a:pt x="399" y="47"/>
                          <a:pt x="426" y="6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6" name="Freeform 38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94" y="4282"/>
                    <a:ext cx="24" cy="25"/>
                  </a:xfrm>
                  <a:custGeom>
                    <a:avLst/>
                    <a:gdLst>
                      <a:gd name="T0" fmla="*/ 0 w 198"/>
                      <a:gd name="T1" fmla="*/ 0 h 210"/>
                      <a:gd name="T2" fmla="*/ 72 w 198"/>
                      <a:gd name="T3" fmla="*/ 60 h 210"/>
                      <a:gd name="T4" fmla="*/ 102 w 198"/>
                      <a:gd name="T5" fmla="*/ 108 h 210"/>
                      <a:gd name="T6" fmla="*/ 138 w 198"/>
                      <a:gd name="T7" fmla="*/ 180 h 210"/>
                      <a:gd name="T8" fmla="*/ 198 w 198"/>
                      <a:gd name="T9" fmla="*/ 210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8" h="210">
                        <a:moveTo>
                          <a:pt x="0" y="0"/>
                        </a:moveTo>
                        <a:cubicBezTo>
                          <a:pt x="15" y="46"/>
                          <a:pt x="37" y="37"/>
                          <a:pt x="72" y="60"/>
                        </a:cubicBezTo>
                        <a:cubicBezTo>
                          <a:pt x="86" y="101"/>
                          <a:pt x="67" y="52"/>
                          <a:pt x="102" y="108"/>
                        </a:cubicBezTo>
                        <a:cubicBezTo>
                          <a:pt x="114" y="128"/>
                          <a:pt x="119" y="165"/>
                          <a:pt x="138" y="180"/>
                        </a:cubicBezTo>
                        <a:cubicBezTo>
                          <a:pt x="154" y="193"/>
                          <a:pt x="183" y="195"/>
                          <a:pt x="198" y="21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7" name="Freeform 38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865" y="4358"/>
                    <a:ext cx="31" cy="35"/>
                  </a:xfrm>
                  <a:custGeom>
                    <a:avLst/>
                    <a:gdLst>
                      <a:gd name="T0" fmla="*/ 0 w 204"/>
                      <a:gd name="T1" fmla="*/ 228 h 228"/>
                      <a:gd name="T2" fmla="*/ 54 w 204"/>
                      <a:gd name="T3" fmla="*/ 180 h 228"/>
                      <a:gd name="T4" fmla="*/ 90 w 204"/>
                      <a:gd name="T5" fmla="*/ 120 h 228"/>
                      <a:gd name="T6" fmla="*/ 156 w 204"/>
                      <a:gd name="T7" fmla="*/ 66 h 228"/>
                      <a:gd name="T8" fmla="*/ 204 w 204"/>
                      <a:gd name="T9" fmla="*/ 0 h 2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4" h="228">
                        <a:moveTo>
                          <a:pt x="0" y="228"/>
                        </a:moveTo>
                        <a:cubicBezTo>
                          <a:pt x="19" y="213"/>
                          <a:pt x="39" y="198"/>
                          <a:pt x="54" y="180"/>
                        </a:cubicBezTo>
                        <a:cubicBezTo>
                          <a:pt x="69" y="162"/>
                          <a:pt x="73" y="139"/>
                          <a:pt x="90" y="120"/>
                        </a:cubicBezTo>
                        <a:cubicBezTo>
                          <a:pt x="107" y="101"/>
                          <a:pt x="137" y="86"/>
                          <a:pt x="156" y="66"/>
                        </a:cubicBezTo>
                        <a:cubicBezTo>
                          <a:pt x="175" y="46"/>
                          <a:pt x="189" y="23"/>
                          <a:pt x="204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8" name="Freeform 38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8433" y="4326"/>
                    <a:ext cx="53" cy="79"/>
                  </a:xfrm>
                  <a:custGeom>
                    <a:avLst/>
                    <a:gdLst>
                      <a:gd name="T0" fmla="*/ 290 w 441"/>
                      <a:gd name="T1" fmla="*/ 42 h 623"/>
                      <a:gd name="T2" fmla="*/ 326 w 441"/>
                      <a:gd name="T3" fmla="*/ 90 h 623"/>
                      <a:gd name="T4" fmla="*/ 380 w 441"/>
                      <a:gd name="T5" fmla="*/ 174 h 623"/>
                      <a:gd name="T6" fmla="*/ 410 w 441"/>
                      <a:gd name="T7" fmla="*/ 228 h 623"/>
                      <a:gd name="T8" fmla="*/ 428 w 441"/>
                      <a:gd name="T9" fmla="*/ 336 h 623"/>
                      <a:gd name="T10" fmla="*/ 440 w 441"/>
                      <a:gd name="T11" fmla="*/ 372 h 623"/>
                      <a:gd name="T12" fmla="*/ 386 w 441"/>
                      <a:gd name="T13" fmla="*/ 576 h 623"/>
                      <a:gd name="T14" fmla="*/ 314 w 441"/>
                      <a:gd name="T15" fmla="*/ 618 h 623"/>
                      <a:gd name="T16" fmla="*/ 194 w 441"/>
                      <a:gd name="T17" fmla="*/ 612 h 623"/>
                      <a:gd name="T18" fmla="*/ 140 w 441"/>
                      <a:gd name="T19" fmla="*/ 540 h 623"/>
                      <a:gd name="T20" fmla="*/ 110 w 441"/>
                      <a:gd name="T21" fmla="*/ 486 h 623"/>
                      <a:gd name="T22" fmla="*/ 80 w 441"/>
                      <a:gd name="T23" fmla="*/ 396 h 623"/>
                      <a:gd name="T24" fmla="*/ 50 w 441"/>
                      <a:gd name="T25" fmla="*/ 342 h 623"/>
                      <a:gd name="T26" fmla="*/ 8 w 441"/>
                      <a:gd name="T27" fmla="*/ 180 h 623"/>
                      <a:gd name="T28" fmla="*/ 2 w 441"/>
                      <a:gd name="T29" fmla="*/ 0 h 6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41" h="623">
                        <a:moveTo>
                          <a:pt x="290" y="42"/>
                        </a:moveTo>
                        <a:cubicBezTo>
                          <a:pt x="298" y="66"/>
                          <a:pt x="305" y="76"/>
                          <a:pt x="326" y="90"/>
                        </a:cubicBezTo>
                        <a:cubicBezTo>
                          <a:pt x="345" y="119"/>
                          <a:pt x="351" y="155"/>
                          <a:pt x="380" y="174"/>
                        </a:cubicBezTo>
                        <a:cubicBezTo>
                          <a:pt x="408" y="215"/>
                          <a:pt x="399" y="196"/>
                          <a:pt x="410" y="228"/>
                        </a:cubicBezTo>
                        <a:cubicBezTo>
                          <a:pt x="414" y="263"/>
                          <a:pt x="419" y="301"/>
                          <a:pt x="428" y="336"/>
                        </a:cubicBezTo>
                        <a:cubicBezTo>
                          <a:pt x="431" y="348"/>
                          <a:pt x="440" y="372"/>
                          <a:pt x="440" y="372"/>
                        </a:cubicBezTo>
                        <a:cubicBezTo>
                          <a:pt x="437" y="420"/>
                          <a:pt x="441" y="539"/>
                          <a:pt x="386" y="576"/>
                        </a:cubicBezTo>
                        <a:cubicBezTo>
                          <a:pt x="361" y="593"/>
                          <a:pt x="338" y="602"/>
                          <a:pt x="314" y="618"/>
                        </a:cubicBezTo>
                        <a:cubicBezTo>
                          <a:pt x="274" y="616"/>
                          <a:pt x="232" y="623"/>
                          <a:pt x="194" y="612"/>
                        </a:cubicBezTo>
                        <a:cubicBezTo>
                          <a:pt x="190" y="611"/>
                          <a:pt x="151" y="551"/>
                          <a:pt x="140" y="540"/>
                        </a:cubicBezTo>
                        <a:cubicBezTo>
                          <a:pt x="129" y="508"/>
                          <a:pt x="138" y="527"/>
                          <a:pt x="110" y="486"/>
                        </a:cubicBezTo>
                        <a:cubicBezTo>
                          <a:pt x="95" y="464"/>
                          <a:pt x="89" y="422"/>
                          <a:pt x="80" y="396"/>
                        </a:cubicBezTo>
                        <a:cubicBezTo>
                          <a:pt x="74" y="378"/>
                          <a:pt x="58" y="360"/>
                          <a:pt x="50" y="342"/>
                        </a:cubicBezTo>
                        <a:cubicBezTo>
                          <a:pt x="27" y="290"/>
                          <a:pt x="26" y="233"/>
                          <a:pt x="8" y="180"/>
                        </a:cubicBezTo>
                        <a:cubicBezTo>
                          <a:pt x="0" y="60"/>
                          <a:pt x="2" y="120"/>
                          <a:pt x="2" y="0"/>
                        </a:cubicBezTo>
                      </a:path>
                    </a:pathLst>
                  </a:custGeom>
                  <a:solidFill>
                    <a:schemeClr val="bg1">
                      <a:alpha val="86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37" name="Group 738"/>
                <p:cNvGrpSpPr>
                  <a:grpSpLocks noChangeAspect="1"/>
                </p:cNvGrpSpPr>
                <p:nvPr/>
              </p:nvGrpSpPr>
              <p:grpSpPr bwMode="auto">
                <a:xfrm>
                  <a:off x="1882831" y="3957445"/>
                  <a:ext cx="183298" cy="137155"/>
                  <a:chOff x="3180" y="1878"/>
                  <a:chExt cx="236" cy="289"/>
                </a:xfrm>
              </p:grpSpPr>
              <p:grpSp>
                <p:nvGrpSpPr>
                  <p:cNvPr id="1638" name="Group 739"/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3305" y="205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645" name="Freeform 7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6" name="Freeform 74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7" name="Freeform 7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8" name="Freeform 7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39" name="Group 744"/>
                  <p:cNvGrpSpPr>
                    <a:grpSpLocks noChangeAspect="1"/>
                  </p:cNvGrpSpPr>
                  <p:nvPr/>
                </p:nvGrpSpPr>
                <p:grpSpPr bwMode="auto">
                  <a:xfrm rot="5400000" flipH="1">
                    <a:off x="3301" y="1885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641" name="Freeform 7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2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3" name="Freeform 7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4" name="Freeform 7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640" name="Oval 749"/>
                  <p:cNvSpPr>
                    <a:spLocks noChangeAspect="1" noChangeArrowheads="1"/>
                  </p:cNvSpPr>
                  <p:nvPr/>
                </p:nvSpPr>
                <p:spPr bwMode="auto">
                  <a:xfrm rot="5400000">
                    <a:off x="3148" y="1927"/>
                    <a:ext cx="256" cy="192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50" name="Oval 470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2292266" y="4137897"/>
                  <a:ext cx="84235" cy="102772"/>
                </a:xfrm>
                <a:prstGeom prst="ellipse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51" name="Group 762"/>
                <p:cNvGrpSpPr>
                  <a:grpSpLocks noChangeAspect="1"/>
                </p:cNvGrpSpPr>
                <p:nvPr/>
              </p:nvGrpSpPr>
              <p:grpSpPr bwMode="auto">
                <a:xfrm rot="11715307">
                  <a:off x="2461738" y="3850538"/>
                  <a:ext cx="203294" cy="164933"/>
                  <a:chOff x="1131" y="877"/>
                  <a:chExt cx="289" cy="236"/>
                </a:xfrm>
              </p:grpSpPr>
              <p:grpSp>
                <p:nvGrpSpPr>
                  <p:cNvPr id="1652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03" y="87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659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0" name="Freeform 76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1" name="Freeform 7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2" name="Freeform 7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53" name="Group 768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131" y="881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655" name="Freeform 7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6" name="Freeform 7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7" name="Freeform 77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8" name="Freeform 7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654" name="Oval 7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8" y="921"/>
                    <a:ext cx="256" cy="192"/>
                  </a:xfrm>
                  <a:prstGeom prst="ellipse">
                    <a:avLst/>
                  </a:pr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927" name="Group 1926"/>
              <p:cNvGrpSpPr/>
              <p:nvPr/>
            </p:nvGrpSpPr>
            <p:grpSpPr>
              <a:xfrm>
                <a:off x="3148416" y="5170860"/>
                <a:ext cx="1059102" cy="430401"/>
                <a:chOff x="1862216" y="4672463"/>
                <a:chExt cx="1521763" cy="618418"/>
              </a:xfrm>
            </p:grpSpPr>
            <p:grpSp>
              <p:nvGrpSpPr>
                <p:cNvPr id="811" name="Group 99"/>
                <p:cNvGrpSpPr>
                  <a:grpSpLocks noChangeAspect="1"/>
                </p:cNvGrpSpPr>
                <p:nvPr/>
              </p:nvGrpSpPr>
              <p:grpSpPr bwMode="auto">
                <a:xfrm flipH="1">
                  <a:off x="1862216" y="4672463"/>
                  <a:ext cx="1521763" cy="618418"/>
                  <a:chOff x="918" y="6899"/>
                  <a:chExt cx="903" cy="367"/>
                </a:xfrm>
              </p:grpSpPr>
              <p:sp>
                <p:nvSpPr>
                  <p:cNvPr id="812" name="AutoShape 100"/>
                  <p:cNvSpPr>
                    <a:spLocks noChangeAspect="1" noChangeArrowheads="1"/>
                  </p:cNvSpPr>
                  <p:nvPr/>
                </p:nvSpPr>
                <p:spPr bwMode="auto">
                  <a:xfrm rot="266474" flipH="1">
                    <a:off x="918" y="6899"/>
                    <a:ext cx="903" cy="356"/>
                  </a:xfrm>
                  <a:prstGeom prst="roundRect">
                    <a:avLst>
                      <a:gd name="adj" fmla="val 37389"/>
                    </a:avLst>
                  </a:prstGeom>
                  <a:solidFill>
                    <a:schemeClr val="bg1">
                      <a:alpha val="6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Freeform 10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970" y="7005"/>
                    <a:ext cx="130" cy="165"/>
                  </a:xfrm>
                  <a:custGeom>
                    <a:avLst/>
                    <a:gdLst>
                      <a:gd name="T0" fmla="*/ 96 w 504"/>
                      <a:gd name="T1" fmla="*/ 0 h 666"/>
                      <a:gd name="T2" fmla="*/ 90 w 504"/>
                      <a:gd name="T3" fmla="*/ 102 h 666"/>
                      <a:gd name="T4" fmla="*/ 102 w 504"/>
                      <a:gd name="T5" fmla="*/ 168 h 666"/>
                      <a:gd name="T6" fmla="*/ 120 w 504"/>
                      <a:gd name="T7" fmla="*/ 258 h 666"/>
                      <a:gd name="T8" fmla="*/ 156 w 504"/>
                      <a:gd name="T9" fmla="*/ 318 h 666"/>
                      <a:gd name="T10" fmla="*/ 168 w 504"/>
                      <a:gd name="T11" fmla="*/ 390 h 666"/>
                      <a:gd name="T12" fmla="*/ 216 w 504"/>
                      <a:gd name="T13" fmla="*/ 474 h 666"/>
                      <a:gd name="T14" fmla="*/ 246 w 504"/>
                      <a:gd name="T15" fmla="*/ 510 h 666"/>
                      <a:gd name="T16" fmla="*/ 324 w 504"/>
                      <a:gd name="T17" fmla="*/ 510 h 666"/>
                      <a:gd name="T18" fmla="*/ 390 w 504"/>
                      <a:gd name="T19" fmla="*/ 480 h 666"/>
                      <a:gd name="T20" fmla="*/ 426 w 504"/>
                      <a:gd name="T21" fmla="*/ 414 h 666"/>
                      <a:gd name="T22" fmla="*/ 450 w 504"/>
                      <a:gd name="T23" fmla="*/ 312 h 666"/>
                      <a:gd name="T24" fmla="*/ 432 w 504"/>
                      <a:gd name="T25" fmla="*/ 246 h 666"/>
                      <a:gd name="T26" fmla="*/ 414 w 504"/>
                      <a:gd name="T27" fmla="*/ 162 h 666"/>
                      <a:gd name="T28" fmla="*/ 396 w 504"/>
                      <a:gd name="T29" fmla="*/ 126 h 666"/>
                      <a:gd name="T30" fmla="*/ 354 w 504"/>
                      <a:gd name="T31" fmla="*/ 54 h 666"/>
                      <a:gd name="T32" fmla="*/ 420 w 504"/>
                      <a:gd name="T33" fmla="*/ 78 h 666"/>
                      <a:gd name="T34" fmla="*/ 450 w 504"/>
                      <a:gd name="T35" fmla="*/ 102 h 666"/>
                      <a:gd name="T36" fmla="*/ 492 w 504"/>
                      <a:gd name="T37" fmla="*/ 204 h 666"/>
                      <a:gd name="T38" fmla="*/ 504 w 504"/>
                      <a:gd name="T39" fmla="*/ 306 h 666"/>
                      <a:gd name="T40" fmla="*/ 504 w 504"/>
                      <a:gd name="T41" fmla="*/ 408 h 666"/>
                      <a:gd name="T42" fmla="*/ 480 w 504"/>
                      <a:gd name="T43" fmla="*/ 540 h 666"/>
                      <a:gd name="T44" fmla="*/ 450 w 504"/>
                      <a:gd name="T45" fmla="*/ 606 h 666"/>
                      <a:gd name="T46" fmla="*/ 396 w 504"/>
                      <a:gd name="T47" fmla="*/ 660 h 666"/>
                      <a:gd name="T48" fmla="*/ 330 w 504"/>
                      <a:gd name="T49" fmla="*/ 666 h 666"/>
                      <a:gd name="T50" fmla="*/ 258 w 504"/>
                      <a:gd name="T51" fmla="*/ 654 h 666"/>
                      <a:gd name="T52" fmla="*/ 204 w 504"/>
                      <a:gd name="T53" fmla="*/ 594 h 666"/>
                      <a:gd name="T54" fmla="*/ 156 w 504"/>
                      <a:gd name="T55" fmla="*/ 474 h 666"/>
                      <a:gd name="T56" fmla="*/ 126 w 504"/>
                      <a:gd name="T57" fmla="*/ 396 h 666"/>
                      <a:gd name="T58" fmla="*/ 72 w 504"/>
                      <a:gd name="T59" fmla="*/ 252 h 666"/>
                      <a:gd name="T60" fmla="*/ 30 w 504"/>
                      <a:gd name="T61" fmla="*/ 120 h 666"/>
                      <a:gd name="T62" fmla="*/ 0 w 504"/>
                      <a:gd name="T63" fmla="*/ 84 h 666"/>
                      <a:gd name="T64" fmla="*/ 18 w 504"/>
                      <a:gd name="T65" fmla="*/ 24 h 666"/>
                      <a:gd name="T66" fmla="*/ 96 w 504"/>
                      <a:gd name="T67" fmla="*/ 0 h 6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04" h="666">
                        <a:moveTo>
                          <a:pt x="96" y="0"/>
                        </a:moveTo>
                        <a:lnTo>
                          <a:pt x="90" y="102"/>
                        </a:lnTo>
                        <a:lnTo>
                          <a:pt x="102" y="168"/>
                        </a:lnTo>
                        <a:lnTo>
                          <a:pt x="120" y="258"/>
                        </a:lnTo>
                        <a:lnTo>
                          <a:pt x="156" y="318"/>
                        </a:lnTo>
                        <a:lnTo>
                          <a:pt x="168" y="390"/>
                        </a:lnTo>
                        <a:lnTo>
                          <a:pt x="216" y="474"/>
                        </a:lnTo>
                        <a:lnTo>
                          <a:pt x="246" y="510"/>
                        </a:lnTo>
                        <a:lnTo>
                          <a:pt x="324" y="510"/>
                        </a:lnTo>
                        <a:lnTo>
                          <a:pt x="390" y="480"/>
                        </a:lnTo>
                        <a:lnTo>
                          <a:pt x="426" y="414"/>
                        </a:lnTo>
                        <a:lnTo>
                          <a:pt x="450" y="312"/>
                        </a:lnTo>
                        <a:lnTo>
                          <a:pt x="432" y="246"/>
                        </a:lnTo>
                        <a:lnTo>
                          <a:pt x="414" y="162"/>
                        </a:lnTo>
                        <a:lnTo>
                          <a:pt x="396" y="126"/>
                        </a:lnTo>
                        <a:lnTo>
                          <a:pt x="354" y="54"/>
                        </a:lnTo>
                        <a:lnTo>
                          <a:pt x="420" y="78"/>
                        </a:lnTo>
                        <a:lnTo>
                          <a:pt x="450" y="102"/>
                        </a:lnTo>
                        <a:lnTo>
                          <a:pt x="492" y="204"/>
                        </a:lnTo>
                        <a:lnTo>
                          <a:pt x="504" y="306"/>
                        </a:lnTo>
                        <a:lnTo>
                          <a:pt x="504" y="408"/>
                        </a:lnTo>
                        <a:lnTo>
                          <a:pt x="480" y="540"/>
                        </a:lnTo>
                        <a:lnTo>
                          <a:pt x="450" y="606"/>
                        </a:lnTo>
                        <a:lnTo>
                          <a:pt x="396" y="660"/>
                        </a:lnTo>
                        <a:lnTo>
                          <a:pt x="330" y="666"/>
                        </a:lnTo>
                        <a:lnTo>
                          <a:pt x="258" y="654"/>
                        </a:lnTo>
                        <a:lnTo>
                          <a:pt x="204" y="594"/>
                        </a:lnTo>
                        <a:lnTo>
                          <a:pt x="156" y="474"/>
                        </a:lnTo>
                        <a:lnTo>
                          <a:pt x="126" y="396"/>
                        </a:lnTo>
                        <a:lnTo>
                          <a:pt x="72" y="252"/>
                        </a:lnTo>
                        <a:lnTo>
                          <a:pt x="30" y="120"/>
                        </a:lnTo>
                        <a:lnTo>
                          <a:pt x="0" y="84"/>
                        </a:lnTo>
                        <a:lnTo>
                          <a:pt x="18" y="24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4" name="Freeform 10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974" y="6933"/>
                    <a:ext cx="278" cy="146"/>
                  </a:xfrm>
                  <a:custGeom>
                    <a:avLst/>
                    <a:gdLst>
                      <a:gd name="T0" fmla="*/ 0 w 1080"/>
                      <a:gd name="T1" fmla="*/ 174 h 588"/>
                      <a:gd name="T2" fmla="*/ 42 w 1080"/>
                      <a:gd name="T3" fmla="*/ 168 h 588"/>
                      <a:gd name="T4" fmla="*/ 90 w 1080"/>
                      <a:gd name="T5" fmla="*/ 66 h 588"/>
                      <a:gd name="T6" fmla="*/ 162 w 1080"/>
                      <a:gd name="T7" fmla="*/ 0 h 588"/>
                      <a:gd name="T8" fmla="*/ 456 w 1080"/>
                      <a:gd name="T9" fmla="*/ 60 h 588"/>
                      <a:gd name="T10" fmla="*/ 840 w 1080"/>
                      <a:gd name="T11" fmla="*/ 210 h 588"/>
                      <a:gd name="T12" fmla="*/ 936 w 1080"/>
                      <a:gd name="T13" fmla="*/ 258 h 588"/>
                      <a:gd name="T14" fmla="*/ 1050 w 1080"/>
                      <a:gd name="T15" fmla="*/ 276 h 588"/>
                      <a:gd name="T16" fmla="*/ 1080 w 1080"/>
                      <a:gd name="T17" fmla="*/ 348 h 588"/>
                      <a:gd name="T18" fmla="*/ 1050 w 1080"/>
                      <a:gd name="T19" fmla="*/ 396 h 588"/>
                      <a:gd name="T20" fmla="*/ 972 w 1080"/>
                      <a:gd name="T21" fmla="*/ 348 h 588"/>
                      <a:gd name="T22" fmla="*/ 894 w 1080"/>
                      <a:gd name="T23" fmla="*/ 324 h 588"/>
                      <a:gd name="T24" fmla="*/ 786 w 1080"/>
                      <a:gd name="T25" fmla="*/ 300 h 588"/>
                      <a:gd name="T26" fmla="*/ 720 w 1080"/>
                      <a:gd name="T27" fmla="*/ 288 h 588"/>
                      <a:gd name="T28" fmla="*/ 654 w 1080"/>
                      <a:gd name="T29" fmla="*/ 288 h 588"/>
                      <a:gd name="T30" fmla="*/ 612 w 1080"/>
                      <a:gd name="T31" fmla="*/ 300 h 588"/>
                      <a:gd name="T32" fmla="*/ 600 w 1080"/>
                      <a:gd name="T33" fmla="*/ 342 h 588"/>
                      <a:gd name="T34" fmla="*/ 588 w 1080"/>
                      <a:gd name="T35" fmla="*/ 390 h 588"/>
                      <a:gd name="T36" fmla="*/ 570 w 1080"/>
                      <a:gd name="T37" fmla="*/ 450 h 588"/>
                      <a:gd name="T38" fmla="*/ 564 w 1080"/>
                      <a:gd name="T39" fmla="*/ 498 h 588"/>
                      <a:gd name="T40" fmla="*/ 558 w 1080"/>
                      <a:gd name="T41" fmla="*/ 540 h 588"/>
                      <a:gd name="T42" fmla="*/ 546 w 1080"/>
                      <a:gd name="T43" fmla="*/ 576 h 588"/>
                      <a:gd name="T44" fmla="*/ 504 w 1080"/>
                      <a:gd name="T45" fmla="*/ 588 h 588"/>
                      <a:gd name="T46" fmla="*/ 474 w 1080"/>
                      <a:gd name="T47" fmla="*/ 564 h 588"/>
                      <a:gd name="T48" fmla="*/ 432 w 1080"/>
                      <a:gd name="T49" fmla="*/ 498 h 588"/>
                      <a:gd name="T50" fmla="*/ 420 w 1080"/>
                      <a:gd name="T51" fmla="*/ 444 h 588"/>
                      <a:gd name="T52" fmla="*/ 366 w 1080"/>
                      <a:gd name="T53" fmla="*/ 396 h 588"/>
                      <a:gd name="T54" fmla="*/ 324 w 1080"/>
                      <a:gd name="T55" fmla="*/ 360 h 588"/>
                      <a:gd name="T56" fmla="*/ 270 w 1080"/>
                      <a:gd name="T57" fmla="*/ 336 h 588"/>
                      <a:gd name="T58" fmla="*/ 210 w 1080"/>
                      <a:gd name="T59" fmla="*/ 312 h 588"/>
                      <a:gd name="T60" fmla="*/ 150 w 1080"/>
                      <a:gd name="T61" fmla="*/ 276 h 588"/>
                      <a:gd name="T62" fmla="*/ 96 w 1080"/>
                      <a:gd name="T63" fmla="*/ 246 h 588"/>
                      <a:gd name="T64" fmla="*/ 60 w 1080"/>
                      <a:gd name="T65" fmla="*/ 216 h 588"/>
                      <a:gd name="T66" fmla="*/ 0 w 1080"/>
                      <a:gd name="T67" fmla="*/ 174 h 5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80" h="588">
                        <a:moveTo>
                          <a:pt x="0" y="174"/>
                        </a:moveTo>
                        <a:lnTo>
                          <a:pt x="42" y="168"/>
                        </a:lnTo>
                        <a:lnTo>
                          <a:pt x="90" y="66"/>
                        </a:lnTo>
                        <a:lnTo>
                          <a:pt x="162" y="0"/>
                        </a:lnTo>
                        <a:lnTo>
                          <a:pt x="456" y="60"/>
                        </a:lnTo>
                        <a:lnTo>
                          <a:pt x="840" y="210"/>
                        </a:lnTo>
                        <a:lnTo>
                          <a:pt x="936" y="258"/>
                        </a:lnTo>
                        <a:lnTo>
                          <a:pt x="1050" y="276"/>
                        </a:lnTo>
                        <a:lnTo>
                          <a:pt x="1080" y="348"/>
                        </a:lnTo>
                        <a:lnTo>
                          <a:pt x="1050" y="396"/>
                        </a:lnTo>
                        <a:lnTo>
                          <a:pt x="972" y="348"/>
                        </a:lnTo>
                        <a:lnTo>
                          <a:pt x="894" y="324"/>
                        </a:lnTo>
                        <a:lnTo>
                          <a:pt x="786" y="300"/>
                        </a:lnTo>
                        <a:lnTo>
                          <a:pt x="720" y="288"/>
                        </a:lnTo>
                        <a:lnTo>
                          <a:pt x="654" y="288"/>
                        </a:lnTo>
                        <a:lnTo>
                          <a:pt x="612" y="300"/>
                        </a:lnTo>
                        <a:lnTo>
                          <a:pt x="600" y="342"/>
                        </a:lnTo>
                        <a:lnTo>
                          <a:pt x="588" y="390"/>
                        </a:lnTo>
                        <a:lnTo>
                          <a:pt x="570" y="450"/>
                        </a:lnTo>
                        <a:lnTo>
                          <a:pt x="564" y="498"/>
                        </a:lnTo>
                        <a:lnTo>
                          <a:pt x="558" y="540"/>
                        </a:lnTo>
                        <a:lnTo>
                          <a:pt x="546" y="576"/>
                        </a:lnTo>
                        <a:lnTo>
                          <a:pt x="504" y="588"/>
                        </a:lnTo>
                        <a:lnTo>
                          <a:pt x="474" y="564"/>
                        </a:lnTo>
                        <a:lnTo>
                          <a:pt x="432" y="498"/>
                        </a:lnTo>
                        <a:lnTo>
                          <a:pt x="420" y="444"/>
                        </a:lnTo>
                        <a:lnTo>
                          <a:pt x="366" y="396"/>
                        </a:lnTo>
                        <a:lnTo>
                          <a:pt x="324" y="360"/>
                        </a:lnTo>
                        <a:lnTo>
                          <a:pt x="270" y="336"/>
                        </a:lnTo>
                        <a:lnTo>
                          <a:pt x="210" y="312"/>
                        </a:lnTo>
                        <a:lnTo>
                          <a:pt x="150" y="276"/>
                        </a:lnTo>
                        <a:lnTo>
                          <a:pt x="96" y="246"/>
                        </a:lnTo>
                        <a:lnTo>
                          <a:pt x="60" y="216"/>
                        </a:lnTo>
                        <a:lnTo>
                          <a:pt x="0" y="174"/>
                        </a:lnTo>
                        <a:close/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5" name="Freeform 10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004" y="6922"/>
                    <a:ext cx="384" cy="75"/>
                  </a:xfrm>
                  <a:custGeom>
                    <a:avLst/>
                    <a:gdLst>
                      <a:gd name="T0" fmla="*/ 600 w 1488"/>
                      <a:gd name="T1" fmla="*/ 204 h 300"/>
                      <a:gd name="T2" fmla="*/ 558 w 1488"/>
                      <a:gd name="T3" fmla="*/ 168 h 300"/>
                      <a:gd name="T4" fmla="*/ 498 w 1488"/>
                      <a:gd name="T5" fmla="*/ 150 h 300"/>
                      <a:gd name="T6" fmla="*/ 456 w 1488"/>
                      <a:gd name="T7" fmla="*/ 150 h 300"/>
                      <a:gd name="T8" fmla="*/ 420 w 1488"/>
                      <a:gd name="T9" fmla="*/ 150 h 300"/>
                      <a:gd name="T10" fmla="*/ 330 w 1488"/>
                      <a:gd name="T11" fmla="*/ 138 h 300"/>
                      <a:gd name="T12" fmla="*/ 288 w 1488"/>
                      <a:gd name="T13" fmla="*/ 126 h 300"/>
                      <a:gd name="T14" fmla="*/ 240 w 1488"/>
                      <a:gd name="T15" fmla="*/ 102 h 300"/>
                      <a:gd name="T16" fmla="*/ 156 w 1488"/>
                      <a:gd name="T17" fmla="*/ 90 h 300"/>
                      <a:gd name="T18" fmla="*/ 102 w 1488"/>
                      <a:gd name="T19" fmla="*/ 60 h 300"/>
                      <a:gd name="T20" fmla="*/ 42 w 1488"/>
                      <a:gd name="T21" fmla="*/ 48 h 300"/>
                      <a:gd name="T22" fmla="*/ 0 w 1488"/>
                      <a:gd name="T23" fmla="*/ 42 h 300"/>
                      <a:gd name="T24" fmla="*/ 36 w 1488"/>
                      <a:gd name="T25" fmla="*/ 6 h 300"/>
                      <a:gd name="T26" fmla="*/ 102 w 1488"/>
                      <a:gd name="T27" fmla="*/ 6 h 300"/>
                      <a:gd name="T28" fmla="*/ 192 w 1488"/>
                      <a:gd name="T29" fmla="*/ 12 h 300"/>
                      <a:gd name="T30" fmla="*/ 354 w 1488"/>
                      <a:gd name="T31" fmla="*/ 30 h 300"/>
                      <a:gd name="T32" fmla="*/ 444 w 1488"/>
                      <a:gd name="T33" fmla="*/ 42 h 300"/>
                      <a:gd name="T34" fmla="*/ 522 w 1488"/>
                      <a:gd name="T35" fmla="*/ 42 h 300"/>
                      <a:gd name="T36" fmla="*/ 576 w 1488"/>
                      <a:gd name="T37" fmla="*/ 54 h 300"/>
                      <a:gd name="T38" fmla="*/ 612 w 1488"/>
                      <a:gd name="T39" fmla="*/ 0 h 300"/>
                      <a:gd name="T40" fmla="*/ 744 w 1488"/>
                      <a:gd name="T41" fmla="*/ 0 h 300"/>
                      <a:gd name="T42" fmla="*/ 870 w 1488"/>
                      <a:gd name="T43" fmla="*/ 6 h 300"/>
                      <a:gd name="T44" fmla="*/ 1002 w 1488"/>
                      <a:gd name="T45" fmla="*/ 30 h 300"/>
                      <a:gd name="T46" fmla="*/ 1098 w 1488"/>
                      <a:gd name="T47" fmla="*/ 54 h 300"/>
                      <a:gd name="T48" fmla="*/ 1170 w 1488"/>
                      <a:gd name="T49" fmla="*/ 72 h 300"/>
                      <a:gd name="T50" fmla="*/ 1170 w 1488"/>
                      <a:gd name="T51" fmla="*/ 108 h 300"/>
                      <a:gd name="T52" fmla="*/ 1236 w 1488"/>
                      <a:gd name="T53" fmla="*/ 132 h 300"/>
                      <a:gd name="T54" fmla="*/ 1272 w 1488"/>
                      <a:gd name="T55" fmla="*/ 126 h 300"/>
                      <a:gd name="T56" fmla="*/ 1338 w 1488"/>
                      <a:gd name="T57" fmla="*/ 162 h 300"/>
                      <a:gd name="T58" fmla="*/ 1404 w 1488"/>
                      <a:gd name="T59" fmla="*/ 228 h 300"/>
                      <a:gd name="T60" fmla="*/ 1446 w 1488"/>
                      <a:gd name="T61" fmla="*/ 258 h 300"/>
                      <a:gd name="T62" fmla="*/ 1488 w 1488"/>
                      <a:gd name="T63" fmla="*/ 300 h 300"/>
                      <a:gd name="T64" fmla="*/ 1422 w 1488"/>
                      <a:gd name="T65" fmla="*/ 288 h 300"/>
                      <a:gd name="T66" fmla="*/ 1374 w 1488"/>
                      <a:gd name="T67" fmla="*/ 246 h 300"/>
                      <a:gd name="T68" fmla="*/ 1290 w 1488"/>
                      <a:gd name="T69" fmla="*/ 246 h 300"/>
                      <a:gd name="T70" fmla="*/ 1224 w 1488"/>
                      <a:gd name="T71" fmla="*/ 246 h 300"/>
                      <a:gd name="T72" fmla="*/ 1152 w 1488"/>
                      <a:gd name="T73" fmla="*/ 210 h 300"/>
                      <a:gd name="T74" fmla="*/ 1104 w 1488"/>
                      <a:gd name="T75" fmla="*/ 198 h 300"/>
                      <a:gd name="T76" fmla="*/ 1068 w 1488"/>
                      <a:gd name="T77" fmla="*/ 186 h 300"/>
                      <a:gd name="T78" fmla="*/ 984 w 1488"/>
                      <a:gd name="T79" fmla="*/ 132 h 300"/>
                      <a:gd name="T80" fmla="*/ 930 w 1488"/>
                      <a:gd name="T81" fmla="*/ 108 h 300"/>
                      <a:gd name="T82" fmla="*/ 882 w 1488"/>
                      <a:gd name="T83" fmla="*/ 108 h 300"/>
                      <a:gd name="T84" fmla="*/ 846 w 1488"/>
                      <a:gd name="T85" fmla="*/ 84 h 300"/>
                      <a:gd name="T86" fmla="*/ 768 w 1488"/>
                      <a:gd name="T87" fmla="*/ 66 h 300"/>
                      <a:gd name="T88" fmla="*/ 714 w 1488"/>
                      <a:gd name="T89" fmla="*/ 66 h 300"/>
                      <a:gd name="T90" fmla="*/ 630 w 1488"/>
                      <a:gd name="T91" fmla="*/ 66 h 300"/>
                      <a:gd name="T92" fmla="*/ 594 w 1488"/>
                      <a:gd name="T93" fmla="*/ 54 h 3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488" h="300">
                        <a:moveTo>
                          <a:pt x="600" y="204"/>
                        </a:moveTo>
                        <a:lnTo>
                          <a:pt x="558" y="168"/>
                        </a:lnTo>
                        <a:lnTo>
                          <a:pt x="498" y="150"/>
                        </a:lnTo>
                        <a:lnTo>
                          <a:pt x="456" y="150"/>
                        </a:lnTo>
                        <a:lnTo>
                          <a:pt x="420" y="150"/>
                        </a:lnTo>
                        <a:lnTo>
                          <a:pt x="330" y="138"/>
                        </a:lnTo>
                        <a:lnTo>
                          <a:pt x="288" y="126"/>
                        </a:lnTo>
                        <a:lnTo>
                          <a:pt x="240" y="102"/>
                        </a:lnTo>
                        <a:lnTo>
                          <a:pt x="156" y="90"/>
                        </a:lnTo>
                        <a:lnTo>
                          <a:pt x="102" y="60"/>
                        </a:lnTo>
                        <a:lnTo>
                          <a:pt x="42" y="48"/>
                        </a:lnTo>
                        <a:lnTo>
                          <a:pt x="0" y="42"/>
                        </a:lnTo>
                        <a:lnTo>
                          <a:pt x="36" y="6"/>
                        </a:lnTo>
                        <a:lnTo>
                          <a:pt x="102" y="6"/>
                        </a:lnTo>
                        <a:lnTo>
                          <a:pt x="192" y="12"/>
                        </a:lnTo>
                        <a:lnTo>
                          <a:pt x="354" y="30"/>
                        </a:lnTo>
                        <a:lnTo>
                          <a:pt x="444" y="42"/>
                        </a:lnTo>
                        <a:lnTo>
                          <a:pt x="522" y="42"/>
                        </a:lnTo>
                        <a:lnTo>
                          <a:pt x="576" y="54"/>
                        </a:lnTo>
                        <a:lnTo>
                          <a:pt x="612" y="0"/>
                        </a:lnTo>
                        <a:lnTo>
                          <a:pt x="744" y="0"/>
                        </a:lnTo>
                        <a:lnTo>
                          <a:pt x="870" y="6"/>
                        </a:lnTo>
                        <a:lnTo>
                          <a:pt x="1002" y="30"/>
                        </a:lnTo>
                        <a:lnTo>
                          <a:pt x="1098" y="54"/>
                        </a:lnTo>
                        <a:lnTo>
                          <a:pt x="1170" y="72"/>
                        </a:lnTo>
                        <a:lnTo>
                          <a:pt x="1170" y="108"/>
                        </a:lnTo>
                        <a:lnTo>
                          <a:pt x="1236" y="132"/>
                        </a:lnTo>
                        <a:lnTo>
                          <a:pt x="1272" y="126"/>
                        </a:lnTo>
                        <a:lnTo>
                          <a:pt x="1338" y="162"/>
                        </a:lnTo>
                        <a:lnTo>
                          <a:pt x="1404" y="228"/>
                        </a:lnTo>
                        <a:lnTo>
                          <a:pt x="1446" y="258"/>
                        </a:lnTo>
                        <a:lnTo>
                          <a:pt x="1488" y="300"/>
                        </a:lnTo>
                        <a:lnTo>
                          <a:pt x="1422" y="288"/>
                        </a:lnTo>
                        <a:lnTo>
                          <a:pt x="1374" y="246"/>
                        </a:lnTo>
                        <a:lnTo>
                          <a:pt x="1290" y="246"/>
                        </a:lnTo>
                        <a:lnTo>
                          <a:pt x="1224" y="246"/>
                        </a:lnTo>
                        <a:lnTo>
                          <a:pt x="1152" y="210"/>
                        </a:lnTo>
                        <a:lnTo>
                          <a:pt x="1104" y="198"/>
                        </a:lnTo>
                        <a:lnTo>
                          <a:pt x="1068" y="186"/>
                        </a:lnTo>
                        <a:lnTo>
                          <a:pt x="984" y="132"/>
                        </a:lnTo>
                        <a:lnTo>
                          <a:pt x="930" y="108"/>
                        </a:lnTo>
                        <a:lnTo>
                          <a:pt x="882" y="108"/>
                        </a:lnTo>
                        <a:lnTo>
                          <a:pt x="846" y="84"/>
                        </a:lnTo>
                        <a:lnTo>
                          <a:pt x="768" y="66"/>
                        </a:lnTo>
                        <a:lnTo>
                          <a:pt x="714" y="66"/>
                        </a:lnTo>
                        <a:lnTo>
                          <a:pt x="630" y="66"/>
                        </a:lnTo>
                        <a:lnTo>
                          <a:pt x="594" y="54"/>
                        </a:ln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6" name="Freeform 10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060" y="6934"/>
                    <a:ext cx="384" cy="287"/>
                  </a:xfrm>
                  <a:custGeom>
                    <a:avLst/>
                    <a:gdLst>
                      <a:gd name="T0" fmla="*/ 96 w 1488"/>
                      <a:gd name="T1" fmla="*/ 246 h 1158"/>
                      <a:gd name="T2" fmla="*/ 48 w 1488"/>
                      <a:gd name="T3" fmla="*/ 156 h 1158"/>
                      <a:gd name="T4" fmla="*/ 6 w 1488"/>
                      <a:gd name="T5" fmla="*/ 48 h 1158"/>
                      <a:gd name="T6" fmla="*/ 114 w 1488"/>
                      <a:gd name="T7" fmla="*/ 18 h 1158"/>
                      <a:gd name="T8" fmla="*/ 360 w 1488"/>
                      <a:gd name="T9" fmla="*/ 126 h 1158"/>
                      <a:gd name="T10" fmla="*/ 516 w 1488"/>
                      <a:gd name="T11" fmla="*/ 132 h 1158"/>
                      <a:gd name="T12" fmla="*/ 738 w 1488"/>
                      <a:gd name="T13" fmla="*/ 162 h 1158"/>
                      <a:gd name="T14" fmla="*/ 888 w 1488"/>
                      <a:gd name="T15" fmla="*/ 276 h 1158"/>
                      <a:gd name="T16" fmla="*/ 1026 w 1488"/>
                      <a:gd name="T17" fmla="*/ 336 h 1158"/>
                      <a:gd name="T18" fmla="*/ 1152 w 1488"/>
                      <a:gd name="T19" fmla="*/ 420 h 1158"/>
                      <a:gd name="T20" fmla="*/ 1134 w 1488"/>
                      <a:gd name="T21" fmla="*/ 294 h 1158"/>
                      <a:gd name="T22" fmla="*/ 996 w 1488"/>
                      <a:gd name="T23" fmla="*/ 270 h 1158"/>
                      <a:gd name="T24" fmla="*/ 894 w 1488"/>
                      <a:gd name="T25" fmla="*/ 222 h 1158"/>
                      <a:gd name="T26" fmla="*/ 918 w 1488"/>
                      <a:gd name="T27" fmla="*/ 162 h 1158"/>
                      <a:gd name="T28" fmla="*/ 1134 w 1488"/>
                      <a:gd name="T29" fmla="*/ 234 h 1158"/>
                      <a:gd name="T30" fmla="*/ 1218 w 1488"/>
                      <a:gd name="T31" fmla="*/ 300 h 1158"/>
                      <a:gd name="T32" fmla="*/ 1248 w 1488"/>
                      <a:gd name="T33" fmla="*/ 420 h 1158"/>
                      <a:gd name="T34" fmla="*/ 1284 w 1488"/>
                      <a:gd name="T35" fmla="*/ 390 h 1158"/>
                      <a:gd name="T36" fmla="*/ 1326 w 1488"/>
                      <a:gd name="T37" fmla="*/ 276 h 1158"/>
                      <a:gd name="T38" fmla="*/ 1350 w 1488"/>
                      <a:gd name="T39" fmla="*/ 390 h 1158"/>
                      <a:gd name="T40" fmla="*/ 1404 w 1488"/>
                      <a:gd name="T41" fmla="*/ 534 h 1158"/>
                      <a:gd name="T42" fmla="*/ 1470 w 1488"/>
                      <a:gd name="T43" fmla="*/ 690 h 1158"/>
                      <a:gd name="T44" fmla="*/ 1488 w 1488"/>
                      <a:gd name="T45" fmla="*/ 888 h 1158"/>
                      <a:gd name="T46" fmla="*/ 1428 w 1488"/>
                      <a:gd name="T47" fmla="*/ 1044 h 1158"/>
                      <a:gd name="T48" fmla="*/ 1314 w 1488"/>
                      <a:gd name="T49" fmla="*/ 1128 h 1158"/>
                      <a:gd name="T50" fmla="*/ 1068 w 1488"/>
                      <a:gd name="T51" fmla="*/ 810 h 1158"/>
                      <a:gd name="T52" fmla="*/ 918 w 1488"/>
                      <a:gd name="T53" fmla="*/ 810 h 1158"/>
                      <a:gd name="T54" fmla="*/ 810 w 1488"/>
                      <a:gd name="T55" fmla="*/ 762 h 1158"/>
                      <a:gd name="T56" fmla="*/ 696 w 1488"/>
                      <a:gd name="T57" fmla="*/ 708 h 1158"/>
                      <a:gd name="T58" fmla="*/ 564 w 1488"/>
                      <a:gd name="T59" fmla="*/ 666 h 1158"/>
                      <a:gd name="T60" fmla="*/ 426 w 1488"/>
                      <a:gd name="T61" fmla="*/ 600 h 1158"/>
                      <a:gd name="T62" fmla="*/ 246 w 1488"/>
                      <a:gd name="T63" fmla="*/ 456 h 1158"/>
                      <a:gd name="T64" fmla="*/ 156 w 1488"/>
                      <a:gd name="T65" fmla="*/ 330 h 1158"/>
                      <a:gd name="T66" fmla="*/ 48 w 1488"/>
                      <a:gd name="T67" fmla="*/ 138 h 1158"/>
                      <a:gd name="T68" fmla="*/ 0 w 1488"/>
                      <a:gd name="T69" fmla="*/ 48 h 1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488" h="1158">
                        <a:moveTo>
                          <a:pt x="126" y="294"/>
                        </a:moveTo>
                        <a:lnTo>
                          <a:pt x="96" y="246"/>
                        </a:lnTo>
                        <a:lnTo>
                          <a:pt x="84" y="204"/>
                        </a:lnTo>
                        <a:lnTo>
                          <a:pt x="48" y="156"/>
                        </a:lnTo>
                        <a:lnTo>
                          <a:pt x="6" y="132"/>
                        </a:lnTo>
                        <a:lnTo>
                          <a:pt x="6" y="48"/>
                        </a:lnTo>
                        <a:lnTo>
                          <a:pt x="54" y="0"/>
                        </a:lnTo>
                        <a:lnTo>
                          <a:pt x="114" y="18"/>
                        </a:lnTo>
                        <a:lnTo>
                          <a:pt x="228" y="54"/>
                        </a:lnTo>
                        <a:lnTo>
                          <a:pt x="360" y="126"/>
                        </a:lnTo>
                        <a:lnTo>
                          <a:pt x="420" y="156"/>
                        </a:lnTo>
                        <a:lnTo>
                          <a:pt x="516" y="132"/>
                        </a:lnTo>
                        <a:lnTo>
                          <a:pt x="642" y="132"/>
                        </a:lnTo>
                        <a:lnTo>
                          <a:pt x="738" y="162"/>
                        </a:lnTo>
                        <a:lnTo>
                          <a:pt x="816" y="210"/>
                        </a:lnTo>
                        <a:lnTo>
                          <a:pt x="888" y="276"/>
                        </a:lnTo>
                        <a:lnTo>
                          <a:pt x="954" y="306"/>
                        </a:lnTo>
                        <a:lnTo>
                          <a:pt x="1026" y="336"/>
                        </a:lnTo>
                        <a:lnTo>
                          <a:pt x="1092" y="384"/>
                        </a:lnTo>
                        <a:lnTo>
                          <a:pt x="1152" y="420"/>
                        </a:lnTo>
                        <a:lnTo>
                          <a:pt x="1164" y="336"/>
                        </a:lnTo>
                        <a:lnTo>
                          <a:pt x="1134" y="294"/>
                        </a:lnTo>
                        <a:lnTo>
                          <a:pt x="1068" y="282"/>
                        </a:lnTo>
                        <a:lnTo>
                          <a:pt x="996" y="270"/>
                        </a:lnTo>
                        <a:lnTo>
                          <a:pt x="942" y="246"/>
                        </a:lnTo>
                        <a:lnTo>
                          <a:pt x="894" y="222"/>
                        </a:lnTo>
                        <a:lnTo>
                          <a:pt x="792" y="150"/>
                        </a:lnTo>
                        <a:lnTo>
                          <a:pt x="918" y="162"/>
                        </a:lnTo>
                        <a:lnTo>
                          <a:pt x="1038" y="210"/>
                        </a:lnTo>
                        <a:lnTo>
                          <a:pt x="1134" y="234"/>
                        </a:lnTo>
                        <a:lnTo>
                          <a:pt x="1194" y="252"/>
                        </a:lnTo>
                        <a:lnTo>
                          <a:pt x="1218" y="300"/>
                        </a:lnTo>
                        <a:lnTo>
                          <a:pt x="1236" y="366"/>
                        </a:lnTo>
                        <a:lnTo>
                          <a:pt x="1248" y="420"/>
                        </a:lnTo>
                        <a:lnTo>
                          <a:pt x="1254" y="456"/>
                        </a:lnTo>
                        <a:lnTo>
                          <a:pt x="1284" y="390"/>
                        </a:lnTo>
                        <a:lnTo>
                          <a:pt x="1284" y="324"/>
                        </a:lnTo>
                        <a:lnTo>
                          <a:pt x="1326" y="276"/>
                        </a:lnTo>
                        <a:lnTo>
                          <a:pt x="1356" y="300"/>
                        </a:lnTo>
                        <a:lnTo>
                          <a:pt x="1350" y="390"/>
                        </a:lnTo>
                        <a:lnTo>
                          <a:pt x="1374" y="444"/>
                        </a:lnTo>
                        <a:lnTo>
                          <a:pt x="1404" y="534"/>
                        </a:lnTo>
                        <a:lnTo>
                          <a:pt x="1440" y="612"/>
                        </a:lnTo>
                        <a:lnTo>
                          <a:pt x="1470" y="690"/>
                        </a:lnTo>
                        <a:lnTo>
                          <a:pt x="1482" y="768"/>
                        </a:lnTo>
                        <a:lnTo>
                          <a:pt x="1488" y="888"/>
                        </a:lnTo>
                        <a:lnTo>
                          <a:pt x="1452" y="990"/>
                        </a:lnTo>
                        <a:lnTo>
                          <a:pt x="1428" y="1044"/>
                        </a:lnTo>
                        <a:lnTo>
                          <a:pt x="1380" y="1098"/>
                        </a:lnTo>
                        <a:lnTo>
                          <a:pt x="1314" y="1128"/>
                        </a:lnTo>
                        <a:lnTo>
                          <a:pt x="1284" y="1158"/>
                        </a:lnTo>
                        <a:lnTo>
                          <a:pt x="1068" y="810"/>
                        </a:lnTo>
                        <a:lnTo>
                          <a:pt x="996" y="822"/>
                        </a:lnTo>
                        <a:lnTo>
                          <a:pt x="918" y="810"/>
                        </a:lnTo>
                        <a:lnTo>
                          <a:pt x="840" y="786"/>
                        </a:lnTo>
                        <a:lnTo>
                          <a:pt x="810" y="762"/>
                        </a:lnTo>
                        <a:lnTo>
                          <a:pt x="744" y="726"/>
                        </a:lnTo>
                        <a:lnTo>
                          <a:pt x="696" y="708"/>
                        </a:lnTo>
                        <a:lnTo>
                          <a:pt x="642" y="696"/>
                        </a:lnTo>
                        <a:lnTo>
                          <a:pt x="564" y="666"/>
                        </a:lnTo>
                        <a:lnTo>
                          <a:pt x="492" y="636"/>
                        </a:lnTo>
                        <a:lnTo>
                          <a:pt x="426" y="600"/>
                        </a:lnTo>
                        <a:lnTo>
                          <a:pt x="330" y="540"/>
                        </a:lnTo>
                        <a:lnTo>
                          <a:pt x="246" y="456"/>
                        </a:lnTo>
                        <a:lnTo>
                          <a:pt x="198" y="402"/>
                        </a:lnTo>
                        <a:lnTo>
                          <a:pt x="156" y="330"/>
                        </a:lnTo>
                        <a:lnTo>
                          <a:pt x="108" y="258"/>
                        </a:lnTo>
                        <a:lnTo>
                          <a:pt x="48" y="138"/>
                        </a:lnTo>
                        <a:lnTo>
                          <a:pt x="0" y="114"/>
                        </a:lnTo>
                        <a:lnTo>
                          <a:pt x="0" y="48"/>
                        </a:ln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Freeform 10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115" y="7096"/>
                    <a:ext cx="244" cy="144"/>
                  </a:xfrm>
                  <a:custGeom>
                    <a:avLst/>
                    <a:gdLst>
                      <a:gd name="T0" fmla="*/ 33 w 948"/>
                      <a:gd name="T1" fmla="*/ 93 h 570"/>
                      <a:gd name="T2" fmla="*/ 66 w 948"/>
                      <a:gd name="T3" fmla="*/ 144 h 570"/>
                      <a:gd name="T4" fmla="*/ 123 w 948"/>
                      <a:gd name="T5" fmla="*/ 174 h 570"/>
                      <a:gd name="T6" fmla="*/ 189 w 948"/>
                      <a:gd name="T7" fmla="*/ 204 h 570"/>
                      <a:gd name="T8" fmla="*/ 165 w 948"/>
                      <a:gd name="T9" fmla="*/ 258 h 570"/>
                      <a:gd name="T10" fmla="*/ 180 w 948"/>
                      <a:gd name="T11" fmla="*/ 309 h 570"/>
                      <a:gd name="T12" fmla="*/ 225 w 948"/>
                      <a:gd name="T13" fmla="*/ 336 h 570"/>
                      <a:gd name="T14" fmla="*/ 207 w 948"/>
                      <a:gd name="T15" fmla="*/ 381 h 570"/>
                      <a:gd name="T16" fmla="*/ 159 w 948"/>
                      <a:gd name="T17" fmla="*/ 417 h 570"/>
                      <a:gd name="T18" fmla="*/ 150 w 948"/>
                      <a:gd name="T19" fmla="*/ 471 h 570"/>
                      <a:gd name="T20" fmla="*/ 159 w 948"/>
                      <a:gd name="T21" fmla="*/ 528 h 570"/>
                      <a:gd name="T22" fmla="*/ 207 w 948"/>
                      <a:gd name="T23" fmla="*/ 564 h 570"/>
                      <a:gd name="T24" fmla="*/ 300 w 948"/>
                      <a:gd name="T25" fmla="*/ 570 h 570"/>
                      <a:gd name="T26" fmla="*/ 357 w 948"/>
                      <a:gd name="T27" fmla="*/ 531 h 570"/>
                      <a:gd name="T28" fmla="*/ 375 w 948"/>
                      <a:gd name="T29" fmla="*/ 480 h 570"/>
                      <a:gd name="T30" fmla="*/ 405 w 948"/>
                      <a:gd name="T31" fmla="*/ 456 h 570"/>
                      <a:gd name="T32" fmla="*/ 453 w 948"/>
                      <a:gd name="T33" fmla="*/ 468 h 570"/>
                      <a:gd name="T34" fmla="*/ 528 w 948"/>
                      <a:gd name="T35" fmla="*/ 504 h 570"/>
                      <a:gd name="T36" fmla="*/ 621 w 948"/>
                      <a:gd name="T37" fmla="*/ 528 h 570"/>
                      <a:gd name="T38" fmla="*/ 738 w 948"/>
                      <a:gd name="T39" fmla="*/ 549 h 570"/>
                      <a:gd name="T40" fmla="*/ 858 w 948"/>
                      <a:gd name="T41" fmla="*/ 540 h 570"/>
                      <a:gd name="T42" fmla="*/ 924 w 948"/>
                      <a:gd name="T43" fmla="*/ 510 h 570"/>
                      <a:gd name="T44" fmla="*/ 756 w 948"/>
                      <a:gd name="T45" fmla="*/ 150 h 570"/>
                      <a:gd name="T46" fmla="*/ 678 w 948"/>
                      <a:gd name="T47" fmla="*/ 168 h 570"/>
                      <a:gd name="T48" fmla="*/ 564 w 948"/>
                      <a:gd name="T49" fmla="*/ 147 h 570"/>
                      <a:gd name="T50" fmla="*/ 501 w 948"/>
                      <a:gd name="T51" fmla="*/ 108 h 570"/>
                      <a:gd name="T52" fmla="*/ 417 w 948"/>
                      <a:gd name="T53" fmla="*/ 72 h 570"/>
                      <a:gd name="T54" fmla="*/ 360 w 948"/>
                      <a:gd name="T55" fmla="*/ 51 h 570"/>
                      <a:gd name="T56" fmla="*/ 291 w 948"/>
                      <a:gd name="T57" fmla="*/ 36 h 570"/>
                      <a:gd name="T58" fmla="*/ 0 w 948"/>
                      <a:gd name="T59" fmla="*/ 72 h 570"/>
                      <a:gd name="T60" fmla="*/ 102 w 948"/>
                      <a:gd name="T61" fmla="*/ 174 h 570"/>
                      <a:gd name="T62" fmla="*/ 156 w 948"/>
                      <a:gd name="T63" fmla="*/ 183 h 570"/>
                      <a:gd name="T64" fmla="*/ 174 w 948"/>
                      <a:gd name="T65" fmla="*/ 240 h 5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48" h="570">
                        <a:moveTo>
                          <a:pt x="6" y="54"/>
                        </a:moveTo>
                        <a:lnTo>
                          <a:pt x="33" y="93"/>
                        </a:lnTo>
                        <a:lnTo>
                          <a:pt x="42" y="120"/>
                        </a:lnTo>
                        <a:lnTo>
                          <a:pt x="66" y="144"/>
                        </a:lnTo>
                        <a:lnTo>
                          <a:pt x="87" y="165"/>
                        </a:lnTo>
                        <a:lnTo>
                          <a:pt x="123" y="174"/>
                        </a:lnTo>
                        <a:lnTo>
                          <a:pt x="171" y="189"/>
                        </a:lnTo>
                        <a:lnTo>
                          <a:pt x="189" y="204"/>
                        </a:lnTo>
                        <a:lnTo>
                          <a:pt x="174" y="231"/>
                        </a:lnTo>
                        <a:lnTo>
                          <a:pt x="165" y="258"/>
                        </a:lnTo>
                        <a:lnTo>
                          <a:pt x="168" y="288"/>
                        </a:lnTo>
                        <a:lnTo>
                          <a:pt x="180" y="309"/>
                        </a:lnTo>
                        <a:lnTo>
                          <a:pt x="198" y="327"/>
                        </a:lnTo>
                        <a:lnTo>
                          <a:pt x="225" y="336"/>
                        </a:lnTo>
                        <a:lnTo>
                          <a:pt x="222" y="363"/>
                        </a:lnTo>
                        <a:lnTo>
                          <a:pt x="207" y="381"/>
                        </a:lnTo>
                        <a:lnTo>
                          <a:pt x="183" y="396"/>
                        </a:lnTo>
                        <a:lnTo>
                          <a:pt x="159" y="417"/>
                        </a:lnTo>
                        <a:lnTo>
                          <a:pt x="153" y="441"/>
                        </a:lnTo>
                        <a:lnTo>
                          <a:pt x="150" y="471"/>
                        </a:lnTo>
                        <a:lnTo>
                          <a:pt x="150" y="507"/>
                        </a:lnTo>
                        <a:lnTo>
                          <a:pt x="159" y="528"/>
                        </a:lnTo>
                        <a:lnTo>
                          <a:pt x="174" y="552"/>
                        </a:lnTo>
                        <a:lnTo>
                          <a:pt x="207" y="564"/>
                        </a:lnTo>
                        <a:lnTo>
                          <a:pt x="252" y="570"/>
                        </a:lnTo>
                        <a:lnTo>
                          <a:pt x="300" y="570"/>
                        </a:lnTo>
                        <a:lnTo>
                          <a:pt x="333" y="561"/>
                        </a:lnTo>
                        <a:lnTo>
                          <a:pt x="357" y="531"/>
                        </a:lnTo>
                        <a:lnTo>
                          <a:pt x="372" y="510"/>
                        </a:lnTo>
                        <a:lnTo>
                          <a:pt x="375" y="480"/>
                        </a:lnTo>
                        <a:lnTo>
                          <a:pt x="381" y="456"/>
                        </a:lnTo>
                        <a:lnTo>
                          <a:pt x="405" y="456"/>
                        </a:lnTo>
                        <a:lnTo>
                          <a:pt x="423" y="456"/>
                        </a:lnTo>
                        <a:lnTo>
                          <a:pt x="453" y="468"/>
                        </a:lnTo>
                        <a:lnTo>
                          <a:pt x="486" y="489"/>
                        </a:lnTo>
                        <a:lnTo>
                          <a:pt x="528" y="504"/>
                        </a:lnTo>
                        <a:lnTo>
                          <a:pt x="567" y="510"/>
                        </a:lnTo>
                        <a:lnTo>
                          <a:pt x="621" y="528"/>
                        </a:lnTo>
                        <a:lnTo>
                          <a:pt x="681" y="537"/>
                        </a:lnTo>
                        <a:lnTo>
                          <a:pt x="738" y="549"/>
                        </a:lnTo>
                        <a:lnTo>
                          <a:pt x="819" y="549"/>
                        </a:lnTo>
                        <a:lnTo>
                          <a:pt x="858" y="540"/>
                        </a:lnTo>
                        <a:lnTo>
                          <a:pt x="897" y="522"/>
                        </a:lnTo>
                        <a:lnTo>
                          <a:pt x="924" y="510"/>
                        </a:lnTo>
                        <a:lnTo>
                          <a:pt x="948" y="504"/>
                        </a:lnTo>
                        <a:lnTo>
                          <a:pt x="756" y="150"/>
                        </a:lnTo>
                        <a:lnTo>
                          <a:pt x="723" y="165"/>
                        </a:lnTo>
                        <a:lnTo>
                          <a:pt x="678" y="168"/>
                        </a:lnTo>
                        <a:lnTo>
                          <a:pt x="618" y="162"/>
                        </a:lnTo>
                        <a:lnTo>
                          <a:pt x="564" y="147"/>
                        </a:lnTo>
                        <a:lnTo>
                          <a:pt x="531" y="126"/>
                        </a:lnTo>
                        <a:lnTo>
                          <a:pt x="501" y="108"/>
                        </a:lnTo>
                        <a:lnTo>
                          <a:pt x="459" y="93"/>
                        </a:lnTo>
                        <a:lnTo>
                          <a:pt x="417" y="72"/>
                        </a:lnTo>
                        <a:lnTo>
                          <a:pt x="387" y="63"/>
                        </a:lnTo>
                        <a:lnTo>
                          <a:pt x="360" y="51"/>
                        </a:lnTo>
                        <a:lnTo>
                          <a:pt x="342" y="45"/>
                        </a:lnTo>
                        <a:lnTo>
                          <a:pt x="291" y="36"/>
                        </a:lnTo>
                        <a:lnTo>
                          <a:pt x="6" y="0"/>
                        </a:lnTo>
                        <a:lnTo>
                          <a:pt x="0" y="72"/>
                        </a:lnTo>
                        <a:lnTo>
                          <a:pt x="66" y="141"/>
                        </a:lnTo>
                        <a:lnTo>
                          <a:pt x="102" y="174"/>
                        </a:lnTo>
                        <a:lnTo>
                          <a:pt x="129" y="183"/>
                        </a:lnTo>
                        <a:lnTo>
                          <a:pt x="156" y="183"/>
                        </a:lnTo>
                        <a:lnTo>
                          <a:pt x="183" y="201"/>
                        </a:lnTo>
                        <a:lnTo>
                          <a:pt x="174" y="240"/>
                        </a:ln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8" name="Freeform 10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284" y="7005"/>
                    <a:ext cx="179" cy="125"/>
                  </a:xfrm>
                  <a:custGeom>
                    <a:avLst/>
                    <a:gdLst>
                      <a:gd name="T0" fmla="*/ 54 w 699"/>
                      <a:gd name="T1" fmla="*/ 18 h 507"/>
                      <a:gd name="T2" fmla="*/ 84 w 699"/>
                      <a:gd name="T3" fmla="*/ 9 h 507"/>
                      <a:gd name="T4" fmla="*/ 114 w 699"/>
                      <a:gd name="T5" fmla="*/ 0 h 507"/>
                      <a:gd name="T6" fmla="*/ 150 w 699"/>
                      <a:gd name="T7" fmla="*/ 9 h 507"/>
                      <a:gd name="T8" fmla="*/ 189 w 699"/>
                      <a:gd name="T9" fmla="*/ 18 h 507"/>
                      <a:gd name="T10" fmla="*/ 216 w 699"/>
                      <a:gd name="T11" fmla="*/ 45 h 507"/>
                      <a:gd name="T12" fmla="*/ 228 w 699"/>
                      <a:gd name="T13" fmla="*/ 66 h 507"/>
                      <a:gd name="T14" fmla="*/ 255 w 699"/>
                      <a:gd name="T15" fmla="*/ 111 h 507"/>
                      <a:gd name="T16" fmla="*/ 297 w 699"/>
                      <a:gd name="T17" fmla="*/ 159 h 507"/>
                      <a:gd name="T18" fmla="*/ 324 w 699"/>
                      <a:gd name="T19" fmla="*/ 192 h 507"/>
                      <a:gd name="T20" fmla="*/ 378 w 699"/>
                      <a:gd name="T21" fmla="*/ 237 h 507"/>
                      <a:gd name="T22" fmla="*/ 438 w 699"/>
                      <a:gd name="T23" fmla="*/ 282 h 507"/>
                      <a:gd name="T24" fmla="*/ 504 w 699"/>
                      <a:gd name="T25" fmla="*/ 330 h 507"/>
                      <a:gd name="T26" fmla="*/ 624 w 699"/>
                      <a:gd name="T27" fmla="*/ 378 h 507"/>
                      <a:gd name="T28" fmla="*/ 672 w 699"/>
                      <a:gd name="T29" fmla="*/ 402 h 507"/>
                      <a:gd name="T30" fmla="*/ 699 w 699"/>
                      <a:gd name="T31" fmla="*/ 429 h 507"/>
                      <a:gd name="T32" fmla="*/ 699 w 699"/>
                      <a:gd name="T33" fmla="*/ 450 h 507"/>
                      <a:gd name="T34" fmla="*/ 684 w 699"/>
                      <a:gd name="T35" fmla="*/ 480 h 507"/>
                      <a:gd name="T36" fmla="*/ 672 w 699"/>
                      <a:gd name="T37" fmla="*/ 504 h 507"/>
                      <a:gd name="T38" fmla="*/ 627 w 699"/>
                      <a:gd name="T39" fmla="*/ 507 h 507"/>
                      <a:gd name="T40" fmla="*/ 600 w 699"/>
                      <a:gd name="T41" fmla="*/ 504 h 507"/>
                      <a:gd name="T42" fmla="*/ 567 w 699"/>
                      <a:gd name="T43" fmla="*/ 459 h 507"/>
                      <a:gd name="T44" fmla="*/ 471 w 699"/>
                      <a:gd name="T45" fmla="*/ 399 h 507"/>
                      <a:gd name="T46" fmla="*/ 402 w 699"/>
                      <a:gd name="T47" fmla="*/ 372 h 507"/>
                      <a:gd name="T48" fmla="*/ 360 w 699"/>
                      <a:gd name="T49" fmla="*/ 351 h 507"/>
                      <a:gd name="T50" fmla="*/ 324 w 699"/>
                      <a:gd name="T51" fmla="*/ 321 h 507"/>
                      <a:gd name="T52" fmla="*/ 240 w 699"/>
                      <a:gd name="T53" fmla="*/ 300 h 507"/>
                      <a:gd name="T54" fmla="*/ 189 w 699"/>
                      <a:gd name="T55" fmla="*/ 279 h 507"/>
                      <a:gd name="T56" fmla="*/ 126 w 699"/>
                      <a:gd name="T57" fmla="*/ 243 h 507"/>
                      <a:gd name="T58" fmla="*/ 60 w 699"/>
                      <a:gd name="T59" fmla="*/ 201 h 507"/>
                      <a:gd name="T60" fmla="*/ 39 w 699"/>
                      <a:gd name="T61" fmla="*/ 180 h 507"/>
                      <a:gd name="T62" fmla="*/ 15 w 699"/>
                      <a:gd name="T63" fmla="*/ 126 h 507"/>
                      <a:gd name="T64" fmla="*/ 0 w 699"/>
                      <a:gd name="T65" fmla="*/ 84 h 507"/>
                      <a:gd name="T66" fmla="*/ 30 w 699"/>
                      <a:gd name="T67" fmla="*/ 33 h 507"/>
                      <a:gd name="T68" fmla="*/ 54 w 699"/>
                      <a:gd name="T69" fmla="*/ 18 h 5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99" h="507">
                        <a:moveTo>
                          <a:pt x="54" y="18"/>
                        </a:moveTo>
                        <a:lnTo>
                          <a:pt x="84" y="9"/>
                        </a:lnTo>
                        <a:lnTo>
                          <a:pt x="114" y="0"/>
                        </a:lnTo>
                        <a:lnTo>
                          <a:pt x="150" y="9"/>
                        </a:lnTo>
                        <a:lnTo>
                          <a:pt x="189" y="18"/>
                        </a:lnTo>
                        <a:lnTo>
                          <a:pt x="216" y="45"/>
                        </a:lnTo>
                        <a:lnTo>
                          <a:pt x="228" y="66"/>
                        </a:lnTo>
                        <a:lnTo>
                          <a:pt x="255" y="111"/>
                        </a:lnTo>
                        <a:lnTo>
                          <a:pt x="297" y="159"/>
                        </a:lnTo>
                        <a:lnTo>
                          <a:pt x="324" y="192"/>
                        </a:lnTo>
                        <a:lnTo>
                          <a:pt x="378" y="237"/>
                        </a:lnTo>
                        <a:lnTo>
                          <a:pt x="438" y="282"/>
                        </a:lnTo>
                        <a:lnTo>
                          <a:pt x="504" y="330"/>
                        </a:lnTo>
                        <a:lnTo>
                          <a:pt x="624" y="378"/>
                        </a:lnTo>
                        <a:lnTo>
                          <a:pt x="672" y="402"/>
                        </a:lnTo>
                        <a:lnTo>
                          <a:pt x="699" y="429"/>
                        </a:lnTo>
                        <a:lnTo>
                          <a:pt x="699" y="450"/>
                        </a:lnTo>
                        <a:lnTo>
                          <a:pt x="684" y="480"/>
                        </a:lnTo>
                        <a:lnTo>
                          <a:pt x="672" y="504"/>
                        </a:lnTo>
                        <a:lnTo>
                          <a:pt x="627" y="507"/>
                        </a:lnTo>
                        <a:lnTo>
                          <a:pt x="600" y="504"/>
                        </a:lnTo>
                        <a:lnTo>
                          <a:pt x="567" y="459"/>
                        </a:lnTo>
                        <a:lnTo>
                          <a:pt x="471" y="399"/>
                        </a:lnTo>
                        <a:lnTo>
                          <a:pt x="402" y="372"/>
                        </a:lnTo>
                        <a:lnTo>
                          <a:pt x="360" y="351"/>
                        </a:lnTo>
                        <a:lnTo>
                          <a:pt x="324" y="321"/>
                        </a:lnTo>
                        <a:lnTo>
                          <a:pt x="240" y="300"/>
                        </a:lnTo>
                        <a:lnTo>
                          <a:pt x="189" y="279"/>
                        </a:lnTo>
                        <a:lnTo>
                          <a:pt x="126" y="243"/>
                        </a:lnTo>
                        <a:lnTo>
                          <a:pt x="60" y="201"/>
                        </a:lnTo>
                        <a:lnTo>
                          <a:pt x="39" y="180"/>
                        </a:lnTo>
                        <a:lnTo>
                          <a:pt x="15" y="126"/>
                        </a:lnTo>
                        <a:lnTo>
                          <a:pt x="0" y="84"/>
                        </a:lnTo>
                        <a:lnTo>
                          <a:pt x="30" y="33"/>
                        </a:lnTo>
                        <a:lnTo>
                          <a:pt x="54" y="18"/>
                        </a:lnTo>
                        <a:close/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Freeform 10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591" y="6936"/>
                    <a:ext cx="35" cy="21"/>
                  </a:xfrm>
                  <a:custGeom>
                    <a:avLst/>
                    <a:gdLst>
                      <a:gd name="T0" fmla="*/ 173 w 173"/>
                      <a:gd name="T1" fmla="*/ 60 h 102"/>
                      <a:gd name="T2" fmla="*/ 83 w 173"/>
                      <a:gd name="T3" fmla="*/ 12 h 102"/>
                      <a:gd name="T4" fmla="*/ 47 w 173"/>
                      <a:gd name="T5" fmla="*/ 0 h 102"/>
                      <a:gd name="T6" fmla="*/ 23 w 173"/>
                      <a:gd name="T7" fmla="*/ 90 h 102"/>
                      <a:gd name="T8" fmla="*/ 59 w 173"/>
                      <a:gd name="T9" fmla="*/ 102 h 102"/>
                      <a:gd name="T10" fmla="*/ 125 w 173"/>
                      <a:gd name="T11" fmla="*/ 96 h 102"/>
                      <a:gd name="T12" fmla="*/ 143 w 173"/>
                      <a:gd name="T13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3" h="102">
                        <a:moveTo>
                          <a:pt x="173" y="60"/>
                        </a:moveTo>
                        <a:cubicBezTo>
                          <a:pt x="144" y="41"/>
                          <a:pt x="116" y="23"/>
                          <a:pt x="83" y="12"/>
                        </a:cubicBezTo>
                        <a:cubicBezTo>
                          <a:pt x="71" y="8"/>
                          <a:pt x="47" y="0"/>
                          <a:pt x="47" y="0"/>
                        </a:cubicBezTo>
                        <a:cubicBezTo>
                          <a:pt x="10" y="12"/>
                          <a:pt x="0" y="48"/>
                          <a:pt x="23" y="90"/>
                        </a:cubicBezTo>
                        <a:cubicBezTo>
                          <a:pt x="29" y="101"/>
                          <a:pt x="59" y="102"/>
                          <a:pt x="59" y="102"/>
                        </a:cubicBezTo>
                        <a:cubicBezTo>
                          <a:pt x="81" y="100"/>
                          <a:pt x="103" y="96"/>
                          <a:pt x="125" y="96"/>
                        </a:cubicBezTo>
                        <a:cubicBezTo>
                          <a:pt x="131" y="96"/>
                          <a:pt x="143" y="102"/>
                          <a:pt x="143" y="102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" name="Freeform 10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621" y="6937"/>
                    <a:ext cx="34" cy="25"/>
                  </a:xfrm>
                  <a:custGeom>
                    <a:avLst/>
                    <a:gdLst>
                      <a:gd name="T0" fmla="*/ 159 w 165"/>
                      <a:gd name="T1" fmla="*/ 14 h 124"/>
                      <a:gd name="T2" fmla="*/ 39 w 165"/>
                      <a:gd name="T3" fmla="*/ 8 h 124"/>
                      <a:gd name="T4" fmla="*/ 165 w 165"/>
                      <a:gd name="T5" fmla="*/ 86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5" h="124">
                        <a:moveTo>
                          <a:pt x="159" y="14"/>
                        </a:moveTo>
                        <a:cubicBezTo>
                          <a:pt x="116" y="0"/>
                          <a:pt x="84" y="3"/>
                          <a:pt x="39" y="8"/>
                        </a:cubicBezTo>
                        <a:cubicBezTo>
                          <a:pt x="0" y="124"/>
                          <a:pt x="67" y="86"/>
                          <a:pt x="165" y="8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" name="Freeform 10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648" y="6937"/>
                    <a:ext cx="32" cy="23"/>
                  </a:xfrm>
                  <a:custGeom>
                    <a:avLst/>
                    <a:gdLst>
                      <a:gd name="T0" fmla="*/ 159 w 159"/>
                      <a:gd name="T1" fmla="*/ 17 h 114"/>
                      <a:gd name="T2" fmla="*/ 21 w 159"/>
                      <a:gd name="T3" fmla="*/ 23 h 114"/>
                      <a:gd name="T4" fmla="*/ 27 w 159"/>
                      <a:gd name="T5" fmla="*/ 95 h 114"/>
                      <a:gd name="T6" fmla="*/ 63 w 159"/>
                      <a:gd name="T7" fmla="*/ 107 h 114"/>
                      <a:gd name="T8" fmla="*/ 159 w 159"/>
                      <a:gd name="T9" fmla="*/ 83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9" h="114">
                        <a:moveTo>
                          <a:pt x="159" y="17"/>
                        </a:moveTo>
                        <a:cubicBezTo>
                          <a:pt x="113" y="19"/>
                          <a:pt x="61" y="0"/>
                          <a:pt x="21" y="23"/>
                        </a:cubicBezTo>
                        <a:cubicBezTo>
                          <a:pt x="0" y="35"/>
                          <a:pt x="16" y="73"/>
                          <a:pt x="27" y="95"/>
                        </a:cubicBezTo>
                        <a:cubicBezTo>
                          <a:pt x="33" y="106"/>
                          <a:pt x="63" y="107"/>
                          <a:pt x="63" y="107"/>
                        </a:cubicBezTo>
                        <a:cubicBezTo>
                          <a:pt x="89" y="105"/>
                          <a:pt x="143" y="114"/>
                          <a:pt x="159" y="83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2" name="Freeform 11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677" y="6948"/>
                    <a:ext cx="29" cy="14"/>
                  </a:xfrm>
                  <a:custGeom>
                    <a:avLst/>
                    <a:gdLst>
                      <a:gd name="T0" fmla="*/ 127 w 139"/>
                      <a:gd name="T1" fmla="*/ 1 h 79"/>
                      <a:gd name="T2" fmla="*/ 19 w 139"/>
                      <a:gd name="T3" fmla="*/ 7 h 79"/>
                      <a:gd name="T4" fmla="*/ 37 w 139"/>
                      <a:gd name="T5" fmla="*/ 79 h 79"/>
                      <a:gd name="T6" fmla="*/ 79 w 139"/>
                      <a:gd name="T7" fmla="*/ 73 h 79"/>
                      <a:gd name="T8" fmla="*/ 139 w 139"/>
                      <a:gd name="T9" fmla="*/ 55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9" h="79">
                        <a:moveTo>
                          <a:pt x="127" y="1"/>
                        </a:moveTo>
                        <a:cubicBezTo>
                          <a:pt x="91" y="3"/>
                          <a:pt x="54" y="0"/>
                          <a:pt x="19" y="7"/>
                        </a:cubicBezTo>
                        <a:cubicBezTo>
                          <a:pt x="15" y="8"/>
                          <a:pt x="0" y="67"/>
                          <a:pt x="37" y="79"/>
                        </a:cubicBezTo>
                        <a:cubicBezTo>
                          <a:pt x="51" y="77"/>
                          <a:pt x="65" y="76"/>
                          <a:pt x="79" y="73"/>
                        </a:cubicBezTo>
                        <a:cubicBezTo>
                          <a:pt x="98" y="69"/>
                          <a:pt x="119" y="55"/>
                          <a:pt x="139" y="55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3" name="Freeform 11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442" y="6948"/>
                    <a:ext cx="168" cy="79"/>
                  </a:xfrm>
                  <a:custGeom>
                    <a:avLst/>
                    <a:gdLst>
                      <a:gd name="T0" fmla="*/ 0 w 828"/>
                      <a:gd name="T1" fmla="*/ 180 h 414"/>
                      <a:gd name="T2" fmla="*/ 132 w 828"/>
                      <a:gd name="T3" fmla="*/ 162 h 414"/>
                      <a:gd name="T4" fmla="*/ 216 w 828"/>
                      <a:gd name="T5" fmla="*/ 168 h 414"/>
                      <a:gd name="T6" fmla="*/ 222 w 828"/>
                      <a:gd name="T7" fmla="*/ 186 h 414"/>
                      <a:gd name="T8" fmla="*/ 258 w 828"/>
                      <a:gd name="T9" fmla="*/ 216 h 414"/>
                      <a:gd name="T10" fmla="*/ 438 w 828"/>
                      <a:gd name="T11" fmla="*/ 348 h 414"/>
                      <a:gd name="T12" fmla="*/ 510 w 828"/>
                      <a:gd name="T13" fmla="*/ 366 h 414"/>
                      <a:gd name="T14" fmla="*/ 684 w 828"/>
                      <a:gd name="T15" fmla="*/ 414 h 414"/>
                      <a:gd name="T16" fmla="*/ 720 w 828"/>
                      <a:gd name="T17" fmla="*/ 408 h 414"/>
                      <a:gd name="T18" fmla="*/ 738 w 828"/>
                      <a:gd name="T19" fmla="*/ 372 h 414"/>
                      <a:gd name="T20" fmla="*/ 792 w 828"/>
                      <a:gd name="T21" fmla="*/ 306 h 414"/>
                      <a:gd name="T22" fmla="*/ 816 w 828"/>
                      <a:gd name="T23" fmla="*/ 270 h 414"/>
                      <a:gd name="T24" fmla="*/ 828 w 828"/>
                      <a:gd name="T25" fmla="*/ 252 h 414"/>
                      <a:gd name="T26" fmla="*/ 750 w 828"/>
                      <a:gd name="T27" fmla="*/ 192 h 414"/>
                      <a:gd name="T28" fmla="*/ 600 w 828"/>
                      <a:gd name="T29" fmla="*/ 72 h 414"/>
                      <a:gd name="T30" fmla="*/ 564 w 828"/>
                      <a:gd name="T31" fmla="*/ 54 h 414"/>
                      <a:gd name="T32" fmla="*/ 480 w 828"/>
                      <a:gd name="T33" fmla="*/ 48 h 414"/>
                      <a:gd name="T34" fmla="*/ 150 w 828"/>
                      <a:gd name="T35" fmla="*/ 0 h 414"/>
                      <a:gd name="T36" fmla="*/ 120 w 828"/>
                      <a:gd name="T37" fmla="*/ 6 h 414"/>
                      <a:gd name="T38" fmla="*/ 84 w 828"/>
                      <a:gd name="T39" fmla="*/ 18 h 414"/>
                      <a:gd name="T40" fmla="*/ 54 w 828"/>
                      <a:gd name="T41" fmla="*/ 90 h 414"/>
                      <a:gd name="T42" fmla="*/ 60 w 828"/>
                      <a:gd name="T43" fmla="*/ 156 h 414"/>
                      <a:gd name="T44" fmla="*/ 114 w 828"/>
                      <a:gd name="T45" fmla="*/ 180 h 414"/>
                      <a:gd name="T46" fmla="*/ 156 w 828"/>
                      <a:gd name="T47" fmla="*/ 174 h 414"/>
                      <a:gd name="T48" fmla="*/ 138 w 828"/>
                      <a:gd name="T49" fmla="*/ 168 h 414"/>
                      <a:gd name="T50" fmla="*/ 90 w 828"/>
                      <a:gd name="T51" fmla="*/ 174 h 414"/>
                      <a:gd name="T52" fmla="*/ 150 w 828"/>
                      <a:gd name="T53" fmla="*/ 174 h 414"/>
                      <a:gd name="T54" fmla="*/ 120 w 828"/>
                      <a:gd name="T55" fmla="*/ 168 h 414"/>
                      <a:gd name="T56" fmla="*/ 72 w 828"/>
                      <a:gd name="T57" fmla="*/ 162 h 4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828" h="414">
                        <a:moveTo>
                          <a:pt x="0" y="180"/>
                        </a:moveTo>
                        <a:cubicBezTo>
                          <a:pt x="44" y="174"/>
                          <a:pt x="89" y="173"/>
                          <a:pt x="132" y="162"/>
                        </a:cubicBezTo>
                        <a:cubicBezTo>
                          <a:pt x="160" y="164"/>
                          <a:pt x="189" y="161"/>
                          <a:pt x="216" y="168"/>
                        </a:cubicBezTo>
                        <a:cubicBezTo>
                          <a:pt x="222" y="170"/>
                          <a:pt x="218" y="181"/>
                          <a:pt x="222" y="186"/>
                        </a:cubicBezTo>
                        <a:cubicBezTo>
                          <a:pt x="232" y="198"/>
                          <a:pt x="246" y="206"/>
                          <a:pt x="258" y="216"/>
                        </a:cubicBezTo>
                        <a:cubicBezTo>
                          <a:pt x="315" y="264"/>
                          <a:pt x="376" y="306"/>
                          <a:pt x="438" y="348"/>
                        </a:cubicBezTo>
                        <a:cubicBezTo>
                          <a:pt x="458" y="361"/>
                          <a:pt x="488" y="361"/>
                          <a:pt x="510" y="366"/>
                        </a:cubicBezTo>
                        <a:cubicBezTo>
                          <a:pt x="569" y="381"/>
                          <a:pt x="624" y="405"/>
                          <a:pt x="684" y="414"/>
                        </a:cubicBezTo>
                        <a:cubicBezTo>
                          <a:pt x="696" y="412"/>
                          <a:pt x="709" y="413"/>
                          <a:pt x="720" y="408"/>
                        </a:cubicBezTo>
                        <a:cubicBezTo>
                          <a:pt x="732" y="402"/>
                          <a:pt x="733" y="382"/>
                          <a:pt x="738" y="372"/>
                        </a:cubicBezTo>
                        <a:cubicBezTo>
                          <a:pt x="754" y="344"/>
                          <a:pt x="767" y="323"/>
                          <a:pt x="792" y="306"/>
                        </a:cubicBezTo>
                        <a:cubicBezTo>
                          <a:pt x="800" y="294"/>
                          <a:pt x="808" y="282"/>
                          <a:pt x="816" y="270"/>
                        </a:cubicBezTo>
                        <a:cubicBezTo>
                          <a:pt x="820" y="264"/>
                          <a:pt x="828" y="252"/>
                          <a:pt x="828" y="252"/>
                        </a:cubicBezTo>
                        <a:cubicBezTo>
                          <a:pt x="816" y="206"/>
                          <a:pt x="785" y="215"/>
                          <a:pt x="750" y="192"/>
                        </a:cubicBezTo>
                        <a:cubicBezTo>
                          <a:pt x="726" y="119"/>
                          <a:pt x="668" y="95"/>
                          <a:pt x="600" y="72"/>
                        </a:cubicBezTo>
                        <a:cubicBezTo>
                          <a:pt x="569" y="62"/>
                          <a:pt x="596" y="58"/>
                          <a:pt x="564" y="54"/>
                        </a:cubicBezTo>
                        <a:cubicBezTo>
                          <a:pt x="536" y="51"/>
                          <a:pt x="508" y="50"/>
                          <a:pt x="480" y="48"/>
                        </a:cubicBezTo>
                        <a:cubicBezTo>
                          <a:pt x="369" y="30"/>
                          <a:pt x="263" y="8"/>
                          <a:pt x="150" y="0"/>
                        </a:cubicBezTo>
                        <a:cubicBezTo>
                          <a:pt x="140" y="2"/>
                          <a:pt x="130" y="3"/>
                          <a:pt x="120" y="6"/>
                        </a:cubicBezTo>
                        <a:cubicBezTo>
                          <a:pt x="108" y="9"/>
                          <a:pt x="84" y="18"/>
                          <a:pt x="84" y="18"/>
                        </a:cubicBezTo>
                        <a:cubicBezTo>
                          <a:pt x="75" y="44"/>
                          <a:pt x="63" y="64"/>
                          <a:pt x="54" y="90"/>
                        </a:cubicBezTo>
                        <a:cubicBezTo>
                          <a:pt x="56" y="112"/>
                          <a:pt x="50" y="137"/>
                          <a:pt x="60" y="156"/>
                        </a:cubicBezTo>
                        <a:cubicBezTo>
                          <a:pt x="69" y="173"/>
                          <a:pt x="98" y="169"/>
                          <a:pt x="114" y="180"/>
                        </a:cubicBezTo>
                        <a:cubicBezTo>
                          <a:pt x="128" y="178"/>
                          <a:pt x="143" y="180"/>
                          <a:pt x="156" y="174"/>
                        </a:cubicBezTo>
                        <a:cubicBezTo>
                          <a:pt x="162" y="171"/>
                          <a:pt x="144" y="168"/>
                          <a:pt x="138" y="168"/>
                        </a:cubicBezTo>
                        <a:cubicBezTo>
                          <a:pt x="122" y="168"/>
                          <a:pt x="106" y="172"/>
                          <a:pt x="90" y="174"/>
                        </a:cubicBezTo>
                        <a:cubicBezTo>
                          <a:pt x="108" y="180"/>
                          <a:pt x="133" y="191"/>
                          <a:pt x="150" y="174"/>
                        </a:cubicBezTo>
                        <a:cubicBezTo>
                          <a:pt x="157" y="167"/>
                          <a:pt x="130" y="170"/>
                          <a:pt x="120" y="168"/>
                        </a:cubicBezTo>
                        <a:cubicBezTo>
                          <a:pt x="83" y="159"/>
                          <a:pt x="123" y="162"/>
                          <a:pt x="72" y="162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4" name="Freeform 11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700" y="6952"/>
                    <a:ext cx="32" cy="24"/>
                  </a:xfrm>
                  <a:custGeom>
                    <a:avLst/>
                    <a:gdLst>
                      <a:gd name="T0" fmla="*/ 138 w 150"/>
                      <a:gd name="T1" fmla="*/ 0 h 120"/>
                      <a:gd name="T2" fmla="*/ 54 w 150"/>
                      <a:gd name="T3" fmla="*/ 12 h 120"/>
                      <a:gd name="T4" fmla="*/ 18 w 150"/>
                      <a:gd name="T5" fmla="*/ 24 h 120"/>
                      <a:gd name="T6" fmla="*/ 0 w 150"/>
                      <a:gd name="T7" fmla="*/ 84 h 120"/>
                      <a:gd name="T8" fmla="*/ 72 w 150"/>
                      <a:gd name="T9" fmla="*/ 120 h 120"/>
                      <a:gd name="T10" fmla="*/ 150 w 150"/>
                      <a:gd name="T11" fmla="*/ 48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0" h="120">
                        <a:moveTo>
                          <a:pt x="138" y="0"/>
                        </a:moveTo>
                        <a:cubicBezTo>
                          <a:pt x="124" y="2"/>
                          <a:pt x="71" y="8"/>
                          <a:pt x="54" y="12"/>
                        </a:cubicBezTo>
                        <a:cubicBezTo>
                          <a:pt x="42" y="15"/>
                          <a:pt x="18" y="24"/>
                          <a:pt x="18" y="24"/>
                        </a:cubicBezTo>
                        <a:cubicBezTo>
                          <a:pt x="3" y="68"/>
                          <a:pt x="9" y="48"/>
                          <a:pt x="0" y="84"/>
                        </a:cubicBezTo>
                        <a:cubicBezTo>
                          <a:pt x="23" y="99"/>
                          <a:pt x="49" y="105"/>
                          <a:pt x="72" y="120"/>
                        </a:cubicBezTo>
                        <a:cubicBezTo>
                          <a:pt x="124" y="103"/>
                          <a:pt x="87" y="48"/>
                          <a:pt x="150" y="4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5" name="Freeform 11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341" y="6980"/>
                    <a:ext cx="442" cy="274"/>
                  </a:xfrm>
                  <a:custGeom>
                    <a:avLst/>
                    <a:gdLst>
                      <a:gd name="T0" fmla="*/ 792 w 1710"/>
                      <a:gd name="T1" fmla="*/ 0 h 1110"/>
                      <a:gd name="T2" fmla="*/ 666 w 1710"/>
                      <a:gd name="T3" fmla="*/ 18 h 1110"/>
                      <a:gd name="T4" fmla="*/ 528 w 1710"/>
                      <a:gd name="T5" fmla="*/ 18 h 1110"/>
                      <a:gd name="T6" fmla="*/ 444 w 1710"/>
                      <a:gd name="T7" fmla="*/ 60 h 1110"/>
                      <a:gd name="T8" fmla="*/ 306 w 1710"/>
                      <a:gd name="T9" fmla="*/ 78 h 1110"/>
                      <a:gd name="T10" fmla="*/ 204 w 1710"/>
                      <a:gd name="T11" fmla="*/ 114 h 1110"/>
                      <a:gd name="T12" fmla="*/ 66 w 1710"/>
                      <a:gd name="T13" fmla="*/ 132 h 1110"/>
                      <a:gd name="T14" fmla="*/ 72 w 1710"/>
                      <a:gd name="T15" fmla="*/ 210 h 1110"/>
                      <a:gd name="T16" fmla="*/ 42 w 1710"/>
                      <a:gd name="T17" fmla="*/ 288 h 1110"/>
                      <a:gd name="T18" fmla="*/ 24 w 1710"/>
                      <a:gd name="T19" fmla="*/ 390 h 1110"/>
                      <a:gd name="T20" fmla="*/ 18 w 1710"/>
                      <a:gd name="T21" fmla="*/ 480 h 1110"/>
                      <a:gd name="T22" fmla="*/ 0 w 1710"/>
                      <a:gd name="T23" fmla="*/ 612 h 1110"/>
                      <a:gd name="T24" fmla="*/ 66 w 1710"/>
                      <a:gd name="T25" fmla="*/ 678 h 1110"/>
                      <a:gd name="T26" fmla="*/ 132 w 1710"/>
                      <a:gd name="T27" fmla="*/ 756 h 1110"/>
                      <a:gd name="T28" fmla="*/ 180 w 1710"/>
                      <a:gd name="T29" fmla="*/ 834 h 1110"/>
                      <a:gd name="T30" fmla="*/ 252 w 1710"/>
                      <a:gd name="T31" fmla="*/ 864 h 1110"/>
                      <a:gd name="T32" fmla="*/ 336 w 1710"/>
                      <a:gd name="T33" fmla="*/ 900 h 1110"/>
                      <a:gd name="T34" fmla="*/ 378 w 1710"/>
                      <a:gd name="T35" fmla="*/ 984 h 1110"/>
                      <a:gd name="T36" fmla="*/ 468 w 1710"/>
                      <a:gd name="T37" fmla="*/ 1020 h 1110"/>
                      <a:gd name="T38" fmla="*/ 576 w 1710"/>
                      <a:gd name="T39" fmla="*/ 1044 h 1110"/>
                      <a:gd name="T40" fmla="*/ 678 w 1710"/>
                      <a:gd name="T41" fmla="*/ 1068 h 1110"/>
                      <a:gd name="T42" fmla="*/ 798 w 1710"/>
                      <a:gd name="T43" fmla="*/ 1098 h 1110"/>
                      <a:gd name="T44" fmla="*/ 924 w 1710"/>
                      <a:gd name="T45" fmla="*/ 1086 h 1110"/>
                      <a:gd name="T46" fmla="*/ 1056 w 1710"/>
                      <a:gd name="T47" fmla="*/ 1080 h 1110"/>
                      <a:gd name="T48" fmla="*/ 1182 w 1710"/>
                      <a:gd name="T49" fmla="*/ 1080 h 1110"/>
                      <a:gd name="T50" fmla="*/ 1344 w 1710"/>
                      <a:gd name="T51" fmla="*/ 1074 h 1110"/>
                      <a:gd name="T52" fmla="*/ 1524 w 1710"/>
                      <a:gd name="T53" fmla="*/ 996 h 1110"/>
                      <a:gd name="T54" fmla="*/ 1608 w 1710"/>
                      <a:gd name="T55" fmla="*/ 954 h 1110"/>
                      <a:gd name="T56" fmla="*/ 1674 w 1710"/>
                      <a:gd name="T57" fmla="*/ 858 h 1110"/>
                      <a:gd name="T58" fmla="*/ 1710 w 1710"/>
                      <a:gd name="T59" fmla="*/ 732 h 1110"/>
                      <a:gd name="T60" fmla="*/ 1668 w 1710"/>
                      <a:gd name="T61" fmla="*/ 618 h 1110"/>
                      <a:gd name="T62" fmla="*/ 1650 w 1710"/>
                      <a:gd name="T63" fmla="*/ 534 h 1110"/>
                      <a:gd name="T64" fmla="*/ 1578 w 1710"/>
                      <a:gd name="T65" fmla="*/ 438 h 1110"/>
                      <a:gd name="T66" fmla="*/ 1452 w 1710"/>
                      <a:gd name="T67" fmla="*/ 402 h 1110"/>
                      <a:gd name="T68" fmla="*/ 1320 w 1710"/>
                      <a:gd name="T69" fmla="*/ 318 h 1110"/>
                      <a:gd name="T70" fmla="*/ 1230 w 1710"/>
                      <a:gd name="T71" fmla="*/ 198 h 1110"/>
                      <a:gd name="T72" fmla="*/ 1104 w 1710"/>
                      <a:gd name="T73" fmla="*/ 168 h 1110"/>
                      <a:gd name="T74" fmla="*/ 1014 w 1710"/>
                      <a:gd name="T75" fmla="*/ 156 h 1110"/>
                      <a:gd name="T76" fmla="*/ 900 w 1710"/>
                      <a:gd name="T77" fmla="*/ 72 h 1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710" h="1110">
                        <a:moveTo>
                          <a:pt x="846" y="12"/>
                        </a:moveTo>
                        <a:lnTo>
                          <a:pt x="792" y="0"/>
                        </a:lnTo>
                        <a:lnTo>
                          <a:pt x="744" y="0"/>
                        </a:lnTo>
                        <a:lnTo>
                          <a:pt x="666" y="18"/>
                        </a:lnTo>
                        <a:lnTo>
                          <a:pt x="582" y="18"/>
                        </a:lnTo>
                        <a:lnTo>
                          <a:pt x="528" y="18"/>
                        </a:lnTo>
                        <a:lnTo>
                          <a:pt x="504" y="48"/>
                        </a:lnTo>
                        <a:lnTo>
                          <a:pt x="444" y="60"/>
                        </a:lnTo>
                        <a:lnTo>
                          <a:pt x="384" y="60"/>
                        </a:lnTo>
                        <a:lnTo>
                          <a:pt x="306" y="78"/>
                        </a:lnTo>
                        <a:lnTo>
                          <a:pt x="270" y="96"/>
                        </a:lnTo>
                        <a:lnTo>
                          <a:pt x="204" y="114"/>
                        </a:lnTo>
                        <a:lnTo>
                          <a:pt x="138" y="132"/>
                        </a:lnTo>
                        <a:lnTo>
                          <a:pt x="66" y="132"/>
                        </a:lnTo>
                        <a:lnTo>
                          <a:pt x="36" y="168"/>
                        </a:lnTo>
                        <a:lnTo>
                          <a:pt x="72" y="210"/>
                        </a:lnTo>
                        <a:lnTo>
                          <a:pt x="66" y="246"/>
                        </a:lnTo>
                        <a:lnTo>
                          <a:pt x="42" y="288"/>
                        </a:lnTo>
                        <a:lnTo>
                          <a:pt x="12" y="330"/>
                        </a:lnTo>
                        <a:lnTo>
                          <a:pt x="24" y="390"/>
                        </a:lnTo>
                        <a:lnTo>
                          <a:pt x="18" y="438"/>
                        </a:lnTo>
                        <a:lnTo>
                          <a:pt x="18" y="480"/>
                        </a:lnTo>
                        <a:lnTo>
                          <a:pt x="0" y="540"/>
                        </a:lnTo>
                        <a:lnTo>
                          <a:pt x="0" y="612"/>
                        </a:lnTo>
                        <a:lnTo>
                          <a:pt x="36" y="654"/>
                        </a:lnTo>
                        <a:lnTo>
                          <a:pt x="66" y="678"/>
                        </a:lnTo>
                        <a:lnTo>
                          <a:pt x="102" y="696"/>
                        </a:lnTo>
                        <a:lnTo>
                          <a:pt x="132" y="756"/>
                        </a:lnTo>
                        <a:lnTo>
                          <a:pt x="144" y="804"/>
                        </a:lnTo>
                        <a:lnTo>
                          <a:pt x="180" y="834"/>
                        </a:lnTo>
                        <a:lnTo>
                          <a:pt x="216" y="858"/>
                        </a:lnTo>
                        <a:lnTo>
                          <a:pt x="252" y="864"/>
                        </a:lnTo>
                        <a:lnTo>
                          <a:pt x="294" y="888"/>
                        </a:lnTo>
                        <a:lnTo>
                          <a:pt x="336" y="900"/>
                        </a:lnTo>
                        <a:lnTo>
                          <a:pt x="396" y="930"/>
                        </a:lnTo>
                        <a:lnTo>
                          <a:pt x="378" y="984"/>
                        </a:lnTo>
                        <a:lnTo>
                          <a:pt x="408" y="1020"/>
                        </a:lnTo>
                        <a:lnTo>
                          <a:pt x="468" y="1020"/>
                        </a:lnTo>
                        <a:lnTo>
                          <a:pt x="504" y="1038"/>
                        </a:lnTo>
                        <a:lnTo>
                          <a:pt x="576" y="1044"/>
                        </a:lnTo>
                        <a:lnTo>
                          <a:pt x="618" y="1056"/>
                        </a:lnTo>
                        <a:lnTo>
                          <a:pt x="678" y="1068"/>
                        </a:lnTo>
                        <a:lnTo>
                          <a:pt x="714" y="1110"/>
                        </a:lnTo>
                        <a:lnTo>
                          <a:pt x="798" y="1098"/>
                        </a:lnTo>
                        <a:lnTo>
                          <a:pt x="864" y="1092"/>
                        </a:lnTo>
                        <a:lnTo>
                          <a:pt x="924" y="1086"/>
                        </a:lnTo>
                        <a:lnTo>
                          <a:pt x="990" y="1080"/>
                        </a:lnTo>
                        <a:lnTo>
                          <a:pt x="1056" y="1080"/>
                        </a:lnTo>
                        <a:lnTo>
                          <a:pt x="1098" y="1056"/>
                        </a:lnTo>
                        <a:lnTo>
                          <a:pt x="1182" y="1080"/>
                        </a:lnTo>
                        <a:lnTo>
                          <a:pt x="1254" y="1080"/>
                        </a:lnTo>
                        <a:lnTo>
                          <a:pt x="1344" y="1074"/>
                        </a:lnTo>
                        <a:lnTo>
                          <a:pt x="1416" y="1056"/>
                        </a:lnTo>
                        <a:lnTo>
                          <a:pt x="1524" y="996"/>
                        </a:lnTo>
                        <a:lnTo>
                          <a:pt x="1554" y="972"/>
                        </a:lnTo>
                        <a:lnTo>
                          <a:pt x="1608" y="954"/>
                        </a:lnTo>
                        <a:lnTo>
                          <a:pt x="1650" y="894"/>
                        </a:lnTo>
                        <a:lnTo>
                          <a:pt x="1674" y="858"/>
                        </a:lnTo>
                        <a:lnTo>
                          <a:pt x="1704" y="822"/>
                        </a:lnTo>
                        <a:lnTo>
                          <a:pt x="1710" y="732"/>
                        </a:lnTo>
                        <a:lnTo>
                          <a:pt x="1692" y="660"/>
                        </a:lnTo>
                        <a:lnTo>
                          <a:pt x="1668" y="618"/>
                        </a:lnTo>
                        <a:lnTo>
                          <a:pt x="1650" y="570"/>
                        </a:lnTo>
                        <a:lnTo>
                          <a:pt x="1650" y="534"/>
                        </a:lnTo>
                        <a:lnTo>
                          <a:pt x="1650" y="486"/>
                        </a:lnTo>
                        <a:lnTo>
                          <a:pt x="1578" y="438"/>
                        </a:lnTo>
                        <a:lnTo>
                          <a:pt x="1500" y="402"/>
                        </a:lnTo>
                        <a:lnTo>
                          <a:pt x="1452" y="402"/>
                        </a:lnTo>
                        <a:lnTo>
                          <a:pt x="1380" y="354"/>
                        </a:lnTo>
                        <a:lnTo>
                          <a:pt x="1320" y="318"/>
                        </a:lnTo>
                        <a:lnTo>
                          <a:pt x="1248" y="246"/>
                        </a:lnTo>
                        <a:lnTo>
                          <a:pt x="1230" y="198"/>
                        </a:lnTo>
                        <a:lnTo>
                          <a:pt x="1164" y="186"/>
                        </a:lnTo>
                        <a:lnTo>
                          <a:pt x="1104" y="168"/>
                        </a:lnTo>
                        <a:lnTo>
                          <a:pt x="1062" y="162"/>
                        </a:lnTo>
                        <a:lnTo>
                          <a:pt x="1014" y="156"/>
                        </a:lnTo>
                        <a:lnTo>
                          <a:pt x="966" y="120"/>
                        </a:lnTo>
                        <a:lnTo>
                          <a:pt x="900" y="72"/>
                        </a:lnTo>
                        <a:lnTo>
                          <a:pt x="846" y="12"/>
                        </a:lnTo>
                        <a:close/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6" name="Freeform 11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656" y="6994"/>
                    <a:ext cx="118" cy="30"/>
                  </a:xfrm>
                  <a:custGeom>
                    <a:avLst/>
                    <a:gdLst>
                      <a:gd name="T0" fmla="*/ 576 w 576"/>
                      <a:gd name="T1" fmla="*/ 0 h 156"/>
                      <a:gd name="T2" fmla="*/ 414 w 576"/>
                      <a:gd name="T3" fmla="*/ 6 h 156"/>
                      <a:gd name="T4" fmla="*/ 360 w 576"/>
                      <a:gd name="T5" fmla="*/ 24 h 156"/>
                      <a:gd name="T6" fmla="*/ 198 w 576"/>
                      <a:gd name="T7" fmla="*/ 78 h 156"/>
                      <a:gd name="T8" fmla="*/ 18 w 576"/>
                      <a:gd name="T9" fmla="*/ 96 h 156"/>
                      <a:gd name="T10" fmla="*/ 0 w 576"/>
                      <a:gd name="T11" fmla="*/ 156 h 1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76" h="156">
                        <a:moveTo>
                          <a:pt x="576" y="0"/>
                        </a:moveTo>
                        <a:cubicBezTo>
                          <a:pt x="522" y="2"/>
                          <a:pt x="468" y="1"/>
                          <a:pt x="414" y="6"/>
                        </a:cubicBezTo>
                        <a:cubicBezTo>
                          <a:pt x="414" y="6"/>
                          <a:pt x="369" y="21"/>
                          <a:pt x="360" y="24"/>
                        </a:cubicBezTo>
                        <a:cubicBezTo>
                          <a:pt x="306" y="42"/>
                          <a:pt x="252" y="60"/>
                          <a:pt x="198" y="78"/>
                        </a:cubicBezTo>
                        <a:cubicBezTo>
                          <a:pt x="144" y="96"/>
                          <a:pt x="73" y="92"/>
                          <a:pt x="18" y="96"/>
                        </a:cubicBezTo>
                        <a:cubicBezTo>
                          <a:pt x="10" y="120"/>
                          <a:pt x="0" y="129"/>
                          <a:pt x="0" y="15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7" name="Freeform 11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656" y="6994"/>
                    <a:ext cx="5" cy="46"/>
                  </a:xfrm>
                  <a:custGeom>
                    <a:avLst/>
                    <a:gdLst>
                      <a:gd name="T0" fmla="*/ 18 w 18"/>
                      <a:gd name="T1" fmla="*/ 0 h 240"/>
                      <a:gd name="T2" fmla="*/ 0 w 18"/>
                      <a:gd name="T3" fmla="*/ 240 h 2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8" h="240">
                        <a:moveTo>
                          <a:pt x="18" y="0"/>
                        </a:moveTo>
                        <a:cubicBezTo>
                          <a:pt x="7" y="86"/>
                          <a:pt x="0" y="152"/>
                          <a:pt x="0" y="24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8" name="Freeform 11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661" y="7015"/>
                    <a:ext cx="112" cy="43"/>
                  </a:xfrm>
                  <a:custGeom>
                    <a:avLst/>
                    <a:gdLst>
                      <a:gd name="T0" fmla="*/ 546 w 546"/>
                      <a:gd name="T1" fmla="*/ 144 h 228"/>
                      <a:gd name="T2" fmla="*/ 486 w 546"/>
                      <a:gd name="T3" fmla="*/ 120 h 228"/>
                      <a:gd name="T4" fmla="*/ 348 w 546"/>
                      <a:gd name="T5" fmla="*/ 192 h 228"/>
                      <a:gd name="T6" fmla="*/ 312 w 546"/>
                      <a:gd name="T7" fmla="*/ 216 h 228"/>
                      <a:gd name="T8" fmla="*/ 294 w 546"/>
                      <a:gd name="T9" fmla="*/ 228 h 228"/>
                      <a:gd name="T10" fmla="*/ 246 w 546"/>
                      <a:gd name="T11" fmla="*/ 162 h 228"/>
                      <a:gd name="T12" fmla="*/ 234 w 546"/>
                      <a:gd name="T13" fmla="*/ 126 h 228"/>
                      <a:gd name="T14" fmla="*/ 216 w 546"/>
                      <a:gd name="T15" fmla="*/ 120 h 228"/>
                      <a:gd name="T16" fmla="*/ 180 w 546"/>
                      <a:gd name="T17" fmla="*/ 96 h 228"/>
                      <a:gd name="T18" fmla="*/ 0 w 546"/>
                      <a:gd name="T19" fmla="*/ 54 h 228"/>
                      <a:gd name="T20" fmla="*/ 12 w 546"/>
                      <a:gd name="T21" fmla="*/ 6 h 228"/>
                      <a:gd name="T22" fmla="*/ 30 w 546"/>
                      <a:gd name="T23" fmla="*/ 0 h 2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46" h="228">
                        <a:moveTo>
                          <a:pt x="546" y="144"/>
                        </a:moveTo>
                        <a:cubicBezTo>
                          <a:pt x="526" y="130"/>
                          <a:pt x="510" y="126"/>
                          <a:pt x="486" y="120"/>
                        </a:cubicBezTo>
                        <a:cubicBezTo>
                          <a:pt x="432" y="131"/>
                          <a:pt x="393" y="162"/>
                          <a:pt x="348" y="192"/>
                        </a:cubicBezTo>
                        <a:cubicBezTo>
                          <a:pt x="336" y="200"/>
                          <a:pt x="324" y="208"/>
                          <a:pt x="312" y="216"/>
                        </a:cubicBezTo>
                        <a:cubicBezTo>
                          <a:pt x="306" y="220"/>
                          <a:pt x="294" y="228"/>
                          <a:pt x="294" y="228"/>
                        </a:cubicBezTo>
                        <a:cubicBezTo>
                          <a:pt x="284" y="199"/>
                          <a:pt x="271" y="179"/>
                          <a:pt x="246" y="162"/>
                        </a:cubicBezTo>
                        <a:cubicBezTo>
                          <a:pt x="242" y="150"/>
                          <a:pt x="238" y="138"/>
                          <a:pt x="234" y="126"/>
                        </a:cubicBezTo>
                        <a:cubicBezTo>
                          <a:pt x="232" y="120"/>
                          <a:pt x="222" y="123"/>
                          <a:pt x="216" y="120"/>
                        </a:cubicBezTo>
                        <a:cubicBezTo>
                          <a:pt x="203" y="113"/>
                          <a:pt x="192" y="104"/>
                          <a:pt x="180" y="96"/>
                        </a:cubicBezTo>
                        <a:cubicBezTo>
                          <a:pt x="126" y="60"/>
                          <a:pt x="63" y="58"/>
                          <a:pt x="0" y="54"/>
                        </a:cubicBezTo>
                        <a:cubicBezTo>
                          <a:pt x="3" y="38"/>
                          <a:pt x="0" y="18"/>
                          <a:pt x="12" y="6"/>
                        </a:cubicBezTo>
                        <a:cubicBezTo>
                          <a:pt x="16" y="2"/>
                          <a:pt x="30" y="0"/>
                          <a:pt x="30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" name="Freeform 11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551" y="7040"/>
                    <a:ext cx="200" cy="172"/>
                  </a:xfrm>
                  <a:custGeom>
                    <a:avLst/>
                    <a:gdLst>
                      <a:gd name="T0" fmla="*/ 437 w 984"/>
                      <a:gd name="T1" fmla="*/ 0 h 876"/>
                      <a:gd name="T2" fmla="*/ 455 w 984"/>
                      <a:gd name="T3" fmla="*/ 36 h 876"/>
                      <a:gd name="T4" fmla="*/ 491 w 984"/>
                      <a:gd name="T5" fmla="*/ 48 h 876"/>
                      <a:gd name="T6" fmla="*/ 503 w 984"/>
                      <a:gd name="T7" fmla="*/ 84 h 876"/>
                      <a:gd name="T8" fmla="*/ 491 w 984"/>
                      <a:gd name="T9" fmla="*/ 102 h 876"/>
                      <a:gd name="T10" fmla="*/ 449 w 984"/>
                      <a:gd name="T11" fmla="*/ 174 h 876"/>
                      <a:gd name="T12" fmla="*/ 413 w 984"/>
                      <a:gd name="T13" fmla="*/ 246 h 876"/>
                      <a:gd name="T14" fmla="*/ 335 w 984"/>
                      <a:gd name="T15" fmla="*/ 372 h 876"/>
                      <a:gd name="T16" fmla="*/ 281 w 984"/>
                      <a:gd name="T17" fmla="*/ 438 h 876"/>
                      <a:gd name="T18" fmla="*/ 221 w 984"/>
                      <a:gd name="T19" fmla="*/ 504 h 876"/>
                      <a:gd name="T20" fmla="*/ 143 w 984"/>
                      <a:gd name="T21" fmla="*/ 588 h 876"/>
                      <a:gd name="T22" fmla="*/ 77 w 984"/>
                      <a:gd name="T23" fmla="*/ 648 h 876"/>
                      <a:gd name="T24" fmla="*/ 41 w 984"/>
                      <a:gd name="T25" fmla="*/ 672 h 876"/>
                      <a:gd name="T26" fmla="*/ 95 w 984"/>
                      <a:gd name="T27" fmla="*/ 744 h 876"/>
                      <a:gd name="T28" fmla="*/ 131 w 984"/>
                      <a:gd name="T29" fmla="*/ 774 h 876"/>
                      <a:gd name="T30" fmla="*/ 203 w 984"/>
                      <a:gd name="T31" fmla="*/ 804 h 876"/>
                      <a:gd name="T32" fmla="*/ 263 w 984"/>
                      <a:gd name="T33" fmla="*/ 822 h 876"/>
                      <a:gd name="T34" fmla="*/ 299 w 984"/>
                      <a:gd name="T35" fmla="*/ 846 h 876"/>
                      <a:gd name="T36" fmla="*/ 377 w 984"/>
                      <a:gd name="T37" fmla="*/ 876 h 876"/>
                      <a:gd name="T38" fmla="*/ 455 w 984"/>
                      <a:gd name="T39" fmla="*/ 804 h 876"/>
                      <a:gd name="T40" fmla="*/ 509 w 984"/>
                      <a:gd name="T41" fmla="*/ 678 h 876"/>
                      <a:gd name="T42" fmla="*/ 563 w 984"/>
                      <a:gd name="T43" fmla="*/ 588 h 876"/>
                      <a:gd name="T44" fmla="*/ 605 w 984"/>
                      <a:gd name="T45" fmla="*/ 480 h 876"/>
                      <a:gd name="T46" fmla="*/ 671 w 984"/>
                      <a:gd name="T47" fmla="*/ 264 h 876"/>
                      <a:gd name="T48" fmla="*/ 707 w 984"/>
                      <a:gd name="T49" fmla="*/ 174 h 876"/>
                      <a:gd name="T50" fmla="*/ 899 w 984"/>
                      <a:gd name="T51" fmla="*/ 84 h 876"/>
                      <a:gd name="T52" fmla="*/ 971 w 984"/>
                      <a:gd name="T53" fmla="*/ 132 h 876"/>
                      <a:gd name="T54" fmla="*/ 983 w 984"/>
                      <a:gd name="T55" fmla="*/ 156 h 8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984" h="876">
                        <a:moveTo>
                          <a:pt x="437" y="0"/>
                        </a:moveTo>
                        <a:cubicBezTo>
                          <a:pt x="440" y="10"/>
                          <a:pt x="445" y="30"/>
                          <a:pt x="455" y="36"/>
                        </a:cubicBezTo>
                        <a:cubicBezTo>
                          <a:pt x="466" y="43"/>
                          <a:pt x="491" y="48"/>
                          <a:pt x="491" y="48"/>
                        </a:cubicBezTo>
                        <a:cubicBezTo>
                          <a:pt x="495" y="60"/>
                          <a:pt x="499" y="72"/>
                          <a:pt x="503" y="84"/>
                        </a:cubicBezTo>
                        <a:cubicBezTo>
                          <a:pt x="505" y="91"/>
                          <a:pt x="494" y="96"/>
                          <a:pt x="491" y="102"/>
                        </a:cubicBezTo>
                        <a:cubicBezTo>
                          <a:pt x="479" y="127"/>
                          <a:pt x="465" y="150"/>
                          <a:pt x="449" y="174"/>
                        </a:cubicBezTo>
                        <a:cubicBezTo>
                          <a:pt x="434" y="197"/>
                          <a:pt x="426" y="222"/>
                          <a:pt x="413" y="246"/>
                        </a:cubicBezTo>
                        <a:cubicBezTo>
                          <a:pt x="389" y="289"/>
                          <a:pt x="363" y="331"/>
                          <a:pt x="335" y="372"/>
                        </a:cubicBezTo>
                        <a:cubicBezTo>
                          <a:pt x="318" y="397"/>
                          <a:pt x="306" y="421"/>
                          <a:pt x="281" y="438"/>
                        </a:cubicBezTo>
                        <a:cubicBezTo>
                          <a:pt x="265" y="462"/>
                          <a:pt x="245" y="488"/>
                          <a:pt x="221" y="504"/>
                        </a:cubicBezTo>
                        <a:cubicBezTo>
                          <a:pt x="202" y="532"/>
                          <a:pt x="172" y="569"/>
                          <a:pt x="143" y="588"/>
                        </a:cubicBezTo>
                        <a:cubicBezTo>
                          <a:pt x="124" y="616"/>
                          <a:pt x="106" y="628"/>
                          <a:pt x="77" y="648"/>
                        </a:cubicBezTo>
                        <a:cubicBezTo>
                          <a:pt x="65" y="656"/>
                          <a:pt x="41" y="672"/>
                          <a:pt x="41" y="672"/>
                        </a:cubicBezTo>
                        <a:cubicBezTo>
                          <a:pt x="0" y="734"/>
                          <a:pt x="44" y="734"/>
                          <a:pt x="95" y="744"/>
                        </a:cubicBezTo>
                        <a:cubicBezTo>
                          <a:pt x="108" y="753"/>
                          <a:pt x="117" y="766"/>
                          <a:pt x="131" y="774"/>
                        </a:cubicBezTo>
                        <a:cubicBezTo>
                          <a:pt x="148" y="784"/>
                          <a:pt x="183" y="795"/>
                          <a:pt x="203" y="804"/>
                        </a:cubicBezTo>
                        <a:cubicBezTo>
                          <a:pt x="226" y="814"/>
                          <a:pt x="239" y="806"/>
                          <a:pt x="263" y="822"/>
                        </a:cubicBezTo>
                        <a:cubicBezTo>
                          <a:pt x="275" y="830"/>
                          <a:pt x="285" y="843"/>
                          <a:pt x="299" y="846"/>
                        </a:cubicBezTo>
                        <a:cubicBezTo>
                          <a:pt x="328" y="853"/>
                          <a:pt x="353" y="860"/>
                          <a:pt x="377" y="876"/>
                        </a:cubicBezTo>
                        <a:cubicBezTo>
                          <a:pt x="416" y="863"/>
                          <a:pt x="428" y="831"/>
                          <a:pt x="455" y="804"/>
                        </a:cubicBezTo>
                        <a:cubicBezTo>
                          <a:pt x="469" y="761"/>
                          <a:pt x="494" y="722"/>
                          <a:pt x="509" y="678"/>
                        </a:cubicBezTo>
                        <a:cubicBezTo>
                          <a:pt x="519" y="648"/>
                          <a:pt x="553" y="618"/>
                          <a:pt x="563" y="588"/>
                        </a:cubicBezTo>
                        <a:cubicBezTo>
                          <a:pt x="575" y="551"/>
                          <a:pt x="584" y="512"/>
                          <a:pt x="605" y="480"/>
                        </a:cubicBezTo>
                        <a:cubicBezTo>
                          <a:pt x="624" y="405"/>
                          <a:pt x="640" y="334"/>
                          <a:pt x="671" y="264"/>
                        </a:cubicBezTo>
                        <a:cubicBezTo>
                          <a:pt x="677" y="250"/>
                          <a:pt x="695" y="186"/>
                          <a:pt x="707" y="174"/>
                        </a:cubicBezTo>
                        <a:cubicBezTo>
                          <a:pt x="760" y="121"/>
                          <a:pt x="830" y="107"/>
                          <a:pt x="899" y="84"/>
                        </a:cubicBezTo>
                        <a:cubicBezTo>
                          <a:pt x="945" y="93"/>
                          <a:pt x="943" y="90"/>
                          <a:pt x="971" y="132"/>
                        </a:cubicBezTo>
                        <a:cubicBezTo>
                          <a:pt x="984" y="152"/>
                          <a:pt x="983" y="143"/>
                          <a:pt x="983" y="15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" name="Freeform 11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596" y="7047"/>
                    <a:ext cx="52" cy="19"/>
                  </a:xfrm>
                  <a:custGeom>
                    <a:avLst/>
                    <a:gdLst>
                      <a:gd name="T0" fmla="*/ 0 w 258"/>
                      <a:gd name="T1" fmla="*/ 55 h 103"/>
                      <a:gd name="T2" fmla="*/ 114 w 258"/>
                      <a:gd name="T3" fmla="*/ 1 h 103"/>
                      <a:gd name="T4" fmla="*/ 186 w 258"/>
                      <a:gd name="T5" fmla="*/ 7 h 103"/>
                      <a:gd name="T6" fmla="*/ 192 w 258"/>
                      <a:gd name="T7" fmla="*/ 25 h 103"/>
                      <a:gd name="T8" fmla="*/ 204 w 258"/>
                      <a:gd name="T9" fmla="*/ 43 h 103"/>
                      <a:gd name="T10" fmla="*/ 258 w 258"/>
                      <a:gd name="T11" fmla="*/ 103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58" h="103">
                        <a:moveTo>
                          <a:pt x="0" y="55"/>
                        </a:moveTo>
                        <a:cubicBezTo>
                          <a:pt x="47" y="43"/>
                          <a:pt x="69" y="16"/>
                          <a:pt x="114" y="1"/>
                        </a:cubicBezTo>
                        <a:cubicBezTo>
                          <a:pt x="138" y="3"/>
                          <a:pt x="163" y="0"/>
                          <a:pt x="186" y="7"/>
                        </a:cubicBezTo>
                        <a:cubicBezTo>
                          <a:pt x="192" y="9"/>
                          <a:pt x="189" y="19"/>
                          <a:pt x="192" y="25"/>
                        </a:cubicBezTo>
                        <a:cubicBezTo>
                          <a:pt x="195" y="31"/>
                          <a:pt x="199" y="37"/>
                          <a:pt x="204" y="43"/>
                        </a:cubicBezTo>
                        <a:cubicBezTo>
                          <a:pt x="221" y="63"/>
                          <a:pt x="247" y="81"/>
                          <a:pt x="258" y="103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" name="Freeform 11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764" y="7024"/>
                    <a:ext cx="17" cy="86"/>
                  </a:xfrm>
                  <a:custGeom>
                    <a:avLst/>
                    <a:gdLst>
                      <a:gd name="T0" fmla="*/ 0 w 84"/>
                      <a:gd name="T1" fmla="*/ 432 h 432"/>
                      <a:gd name="T2" fmla="*/ 24 w 84"/>
                      <a:gd name="T3" fmla="*/ 378 h 432"/>
                      <a:gd name="T4" fmla="*/ 0 w 84"/>
                      <a:gd name="T5" fmla="*/ 192 h 432"/>
                      <a:gd name="T6" fmla="*/ 36 w 84"/>
                      <a:gd name="T7" fmla="*/ 150 h 432"/>
                      <a:gd name="T8" fmla="*/ 48 w 84"/>
                      <a:gd name="T9" fmla="*/ 132 h 432"/>
                      <a:gd name="T10" fmla="*/ 66 w 84"/>
                      <a:gd name="T11" fmla="*/ 120 h 432"/>
                      <a:gd name="T12" fmla="*/ 84 w 84"/>
                      <a:gd name="T13" fmla="*/ 60 h 432"/>
                      <a:gd name="T14" fmla="*/ 78 w 84"/>
                      <a:gd name="T15" fmla="*/ 0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4" h="432">
                        <a:moveTo>
                          <a:pt x="0" y="432"/>
                        </a:moveTo>
                        <a:cubicBezTo>
                          <a:pt x="11" y="416"/>
                          <a:pt x="24" y="378"/>
                          <a:pt x="24" y="378"/>
                        </a:cubicBezTo>
                        <a:cubicBezTo>
                          <a:pt x="21" y="292"/>
                          <a:pt x="39" y="250"/>
                          <a:pt x="0" y="192"/>
                        </a:cubicBezTo>
                        <a:cubicBezTo>
                          <a:pt x="8" y="168"/>
                          <a:pt x="12" y="158"/>
                          <a:pt x="36" y="150"/>
                        </a:cubicBezTo>
                        <a:cubicBezTo>
                          <a:pt x="40" y="144"/>
                          <a:pt x="43" y="137"/>
                          <a:pt x="48" y="132"/>
                        </a:cubicBezTo>
                        <a:cubicBezTo>
                          <a:pt x="53" y="127"/>
                          <a:pt x="62" y="126"/>
                          <a:pt x="66" y="120"/>
                        </a:cubicBezTo>
                        <a:cubicBezTo>
                          <a:pt x="72" y="110"/>
                          <a:pt x="80" y="74"/>
                          <a:pt x="84" y="60"/>
                        </a:cubicBezTo>
                        <a:cubicBezTo>
                          <a:pt x="78" y="4"/>
                          <a:pt x="78" y="24"/>
                          <a:pt x="78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2" name="Freeform 12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727" y="7045"/>
                    <a:ext cx="51" cy="16"/>
                  </a:xfrm>
                  <a:custGeom>
                    <a:avLst/>
                    <a:gdLst>
                      <a:gd name="T0" fmla="*/ 0 w 252"/>
                      <a:gd name="T1" fmla="*/ 84 h 84"/>
                      <a:gd name="T2" fmla="*/ 78 w 252"/>
                      <a:gd name="T3" fmla="*/ 48 h 84"/>
                      <a:gd name="T4" fmla="*/ 252 w 252"/>
                      <a:gd name="T5" fmla="*/ 0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52" h="84">
                        <a:moveTo>
                          <a:pt x="0" y="84"/>
                        </a:moveTo>
                        <a:cubicBezTo>
                          <a:pt x="24" y="68"/>
                          <a:pt x="52" y="61"/>
                          <a:pt x="78" y="48"/>
                        </a:cubicBezTo>
                        <a:cubicBezTo>
                          <a:pt x="154" y="10"/>
                          <a:pt x="165" y="0"/>
                          <a:pt x="252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3" name="Freeform 12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742" y="7114"/>
                    <a:ext cx="42" cy="58"/>
                  </a:xfrm>
                  <a:custGeom>
                    <a:avLst/>
                    <a:gdLst>
                      <a:gd name="T0" fmla="*/ 104 w 206"/>
                      <a:gd name="T1" fmla="*/ 0 h 294"/>
                      <a:gd name="T2" fmla="*/ 14 w 206"/>
                      <a:gd name="T3" fmla="*/ 72 h 294"/>
                      <a:gd name="T4" fmla="*/ 68 w 206"/>
                      <a:gd name="T5" fmla="*/ 144 h 294"/>
                      <a:gd name="T6" fmla="*/ 104 w 206"/>
                      <a:gd name="T7" fmla="*/ 168 h 294"/>
                      <a:gd name="T8" fmla="*/ 116 w 206"/>
                      <a:gd name="T9" fmla="*/ 186 h 294"/>
                      <a:gd name="T10" fmla="*/ 134 w 206"/>
                      <a:gd name="T11" fmla="*/ 198 h 294"/>
                      <a:gd name="T12" fmla="*/ 158 w 206"/>
                      <a:gd name="T13" fmla="*/ 228 h 294"/>
                      <a:gd name="T14" fmla="*/ 194 w 206"/>
                      <a:gd name="T15" fmla="*/ 276 h 294"/>
                      <a:gd name="T16" fmla="*/ 206 w 206"/>
                      <a:gd name="T17" fmla="*/ 294 h 2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6" h="294">
                        <a:moveTo>
                          <a:pt x="104" y="0"/>
                        </a:moveTo>
                        <a:cubicBezTo>
                          <a:pt x="79" y="25"/>
                          <a:pt x="44" y="52"/>
                          <a:pt x="14" y="72"/>
                        </a:cubicBezTo>
                        <a:cubicBezTo>
                          <a:pt x="0" y="115"/>
                          <a:pt x="36" y="123"/>
                          <a:pt x="68" y="144"/>
                        </a:cubicBezTo>
                        <a:cubicBezTo>
                          <a:pt x="80" y="152"/>
                          <a:pt x="104" y="168"/>
                          <a:pt x="104" y="168"/>
                        </a:cubicBezTo>
                        <a:cubicBezTo>
                          <a:pt x="108" y="174"/>
                          <a:pt x="111" y="181"/>
                          <a:pt x="116" y="186"/>
                        </a:cubicBezTo>
                        <a:cubicBezTo>
                          <a:pt x="121" y="191"/>
                          <a:pt x="129" y="192"/>
                          <a:pt x="134" y="198"/>
                        </a:cubicBezTo>
                        <a:cubicBezTo>
                          <a:pt x="167" y="239"/>
                          <a:pt x="106" y="194"/>
                          <a:pt x="158" y="228"/>
                        </a:cubicBezTo>
                        <a:cubicBezTo>
                          <a:pt x="166" y="252"/>
                          <a:pt x="173" y="262"/>
                          <a:pt x="194" y="276"/>
                        </a:cubicBezTo>
                        <a:cubicBezTo>
                          <a:pt x="198" y="282"/>
                          <a:pt x="206" y="294"/>
                          <a:pt x="206" y="29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4" name="Freeform 12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781" y="7106"/>
                    <a:ext cx="2" cy="21"/>
                  </a:xfrm>
                  <a:custGeom>
                    <a:avLst/>
                    <a:gdLst>
                      <a:gd name="T0" fmla="*/ 12 w 12"/>
                      <a:gd name="T1" fmla="*/ 0 h 114"/>
                      <a:gd name="T2" fmla="*/ 0 w 12"/>
                      <a:gd name="T3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2" h="114">
                        <a:moveTo>
                          <a:pt x="12" y="0"/>
                        </a:moveTo>
                        <a:cubicBezTo>
                          <a:pt x="3" y="46"/>
                          <a:pt x="0" y="60"/>
                          <a:pt x="0" y="11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5" name="Freeform 12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546" y="7070"/>
                    <a:ext cx="141" cy="176"/>
                  </a:xfrm>
                  <a:custGeom>
                    <a:avLst/>
                    <a:gdLst>
                      <a:gd name="T0" fmla="*/ 690 w 690"/>
                      <a:gd name="T1" fmla="*/ 0 h 894"/>
                      <a:gd name="T2" fmla="*/ 648 w 690"/>
                      <a:gd name="T3" fmla="*/ 84 h 894"/>
                      <a:gd name="T4" fmla="*/ 612 w 690"/>
                      <a:gd name="T5" fmla="*/ 216 h 894"/>
                      <a:gd name="T6" fmla="*/ 594 w 690"/>
                      <a:gd name="T7" fmla="*/ 408 h 894"/>
                      <a:gd name="T8" fmla="*/ 564 w 690"/>
                      <a:gd name="T9" fmla="*/ 516 h 894"/>
                      <a:gd name="T10" fmla="*/ 516 w 690"/>
                      <a:gd name="T11" fmla="*/ 666 h 894"/>
                      <a:gd name="T12" fmla="*/ 450 w 690"/>
                      <a:gd name="T13" fmla="*/ 828 h 894"/>
                      <a:gd name="T14" fmla="*/ 438 w 690"/>
                      <a:gd name="T15" fmla="*/ 846 h 894"/>
                      <a:gd name="T16" fmla="*/ 420 w 690"/>
                      <a:gd name="T17" fmla="*/ 858 h 894"/>
                      <a:gd name="T18" fmla="*/ 396 w 690"/>
                      <a:gd name="T19" fmla="*/ 894 h 894"/>
                      <a:gd name="T20" fmla="*/ 282 w 690"/>
                      <a:gd name="T21" fmla="*/ 852 h 894"/>
                      <a:gd name="T22" fmla="*/ 180 w 690"/>
                      <a:gd name="T23" fmla="*/ 840 h 894"/>
                      <a:gd name="T24" fmla="*/ 12 w 690"/>
                      <a:gd name="T25" fmla="*/ 822 h 894"/>
                      <a:gd name="T26" fmla="*/ 60 w 690"/>
                      <a:gd name="T27" fmla="*/ 744 h 894"/>
                      <a:gd name="T28" fmla="*/ 84 w 690"/>
                      <a:gd name="T29" fmla="*/ 708 h 8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90" h="894">
                        <a:moveTo>
                          <a:pt x="690" y="0"/>
                        </a:moveTo>
                        <a:cubicBezTo>
                          <a:pt x="655" y="23"/>
                          <a:pt x="658" y="45"/>
                          <a:pt x="648" y="84"/>
                        </a:cubicBezTo>
                        <a:cubicBezTo>
                          <a:pt x="637" y="128"/>
                          <a:pt x="623" y="172"/>
                          <a:pt x="612" y="216"/>
                        </a:cubicBezTo>
                        <a:cubicBezTo>
                          <a:pt x="610" y="265"/>
                          <a:pt x="612" y="353"/>
                          <a:pt x="594" y="408"/>
                        </a:cubicBezTo>
                        <a:cubicBezTo>
                          <a:pt x="582" y="443"/>
                          <a:pt x="575" y="480"/>
                          <a:pt x="564" y="516"/>
                        </a:cubicBezTo>
                        <a:cubicBezTo>
                          <a:pt x="549" y="565"/>
                          <a:pt x="526" y="615"/>
                          <a:pt x="516" y="666"/>
                        </a:cubicBezTo>
                        <a:cubicBezTo>
                          <a:pt x="505" y="720"/>
                          <a:pt x="499" y="795"/>
                          <a:pt x="450" y="828"/>
                        </a:cubicBezTo>
                        <a:cubicBezTo>
                          <a:pt x="446" y="834"/>
                          <a:pt x="443" y="841"/>
                          <a:pt x="438" y="846"/>
                        </a:cubicBezTo>
                        <a:cubicBezTo>
                          <a:pt x="433" y="851"/>
                          <a:pt x="425" y="853"/>
                          <a:pt x="420" y="858"/>
                        </a:cubicBezTo>
                        <a:cubicBezTo>
                          <a:pt x="411" y="869"/>
                          <a:pt x="396" y="894"/>
                          <a:pt x="396" y="894"/>
                        </a:cubicBezTo>
                        <a:cubicBezTo>
                          <a:pt x="356" y="884"/>
                          <a:pt x="321" y="865"/>
                          <a:pt x="282" y="852"/>
                        </a:cubicBezTo>
                        <a:cubicBezTo>
                          <a:pt x="278" y="851"/>
                          <a:pt x="181" y="840"/>
                          <a:pt x="180" y="840"/>
                        </a:cubicBezTo>
                        <a:cubicBezTo>
                          <a:pt x="129" y="823"/>
                          <a:pt x="64" y="825"/>
                          <a:pt x="12" y="822"/>
                        </a:cubicBezTo>
                        <a:cubicBezTo>
                          <a:pt x="0" y="786"/>
                          <a:pt x="26" y="755"/>
                          <a:pt x="60" y="744"/>
                        </a:cubicBezTo>
                        <a:cubicBezTo>
                          <a:pt x="68" y="732"/>
                          <a:pt x="84" y="708"/>
                          <a:pt x="84" y="70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6" name="Freeform 12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484" y="7050"/>
                    <a:ext cx="64" cy="20"/>
                  </a:xfrm>
                  <a:custGeom>
                    <a:avLst/>
                    <a:gdLst>
                      <a:gd name="T0" fmla="*/ 0 w 312"/>
                      <a:gd name="T1" fmla="*/ 108 h 108"/>
                      <a:gd name="T2" fmla="*/ 72 w 312"/>
                      <a:gd name="T3" fmla="*/ 42 h 108"/>
                      <a:gd name="T4" fmla="*/ 168 w 312"/>
                      <a:gd name="T5" fmla="*/ 0 h 108"/>
                      <a:gd name="T6" fmla="*/ 294 w 312"/>
                      <a:gd name="T7" fmla="*/ 24 h 108"/>
                      <a:gd name="T8" fmla="*/ 312 w 312"/>
                      <a:gd name="T9" fmla="*/ 4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2" h="108">
                        <a:moveTo>
                          <a:pt x="0" y="108"/>
                        </a:moveTo>
                        <a:cubicBezTo>
                          <a:pt x="27" y="90"/>
                          <a:pt x="45" y="60"/>
                          <a:pt x="72" y="42"/>
                        </a:cubicBezTo>
                        <a:cubicBezTo>
                          <a:pt x="102" y="22"/>
                          <a:pt x="133" y="9"/>
                          <a:pt x="168" y="0"/>
                        </a:cubicBezTo>
                        <a:cubicBezTo>
                          <a:pt x="263" y="6"/>
                          <a:pt x="236" y="5"/>
                          <a:pt x="294" y="24"/>
                        </a:cubicBezTo>
                        <a:cubicBezTo>
                          <a:pt x="308" y="44"/>
                          <a:pt x="301" y="37"/>
                          <a:pt x="312" y="4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7" name="Freeform 12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485" y="7061"/>
                    <a:ext cx="123" cy="205"/>
                  </a:xfrm>
                  <a:custGeom>
                    <a:avLst/>
                    <a:gdLst>
                      <a:gd name="T0" fmla="*/ 600 w 600"/>
                      <a:gd name="T1" fmla="*/ 0 h 1051"/>
                      <a:gd name="T2" fmla="*/ 528 w 600"/>
                      <a:gd name="T3" fmla="*/ 96 h 1051"/>
                      <a:gd name="T4" fmla="*/ 516 w 600"/>
                      <a:gd name="T5" fmla="*/ 132 h 1051"/>
                      <a:gd name="T6" fmla="*/ 516 w 600"/>
                      <a:gd name="T7" fmla="*/ 408 h 1051"/>
                      <a:gd name="T8" fmla="*/ 534 w 600"/>
                      <a:gd name="T9" fmla="*/ 504 h 1051"/>
                      <a:gd name="T10" fmla="*/ 552 w 600"/>
                      <a:gd name="T11" fmla="*/ 564 h 1051"/>
                      <a:gd name="T12" fmla="*/ 546 w 600"/>
                      <a:gd name="T13" fmla="*/ 834 h 1051"/>
                      <a:gd name="T14" fmla="*/ 528 w 600"/>
                      <a:gd name="T15" fmla="*/ 930 h 1051"/>
                      <a:gd name="T16" fmla="*/ 450 w 600"/>
                      <a:gd name="T17" fmla="*/ 954 h 1051"/>
                      <a:gd name="T18" fmla="*/ 0 w 600"/>
                      <a:gd name="T19" fmla="*/ 936 h 10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00" h="1051">
                        <a:moveTo>
                          <a:pt x="600" y="0"/>
                        </a:moveTo>
                        <a:cubicBezTo>
                          <a:pt x="561" y="13"/>
                          <a:pt x="540" y="59"/>
                          <a:pt x="528" y="96"/>
                        </a:cubicBezTo>
                        <a:cubicBezTo>
                          <a:pt x="524" y="108"/>
                          <a:pt x="516" y="132"/>
                          <a:pt x="516" y="132"/>
                        </a:cubicBezTo>
                        <a:cubicBezTo>
                          <a:pt x="508" y="438"/>
                          <a:pt x="497" y="285"/>
                          <a:pt x="516" y="408"/>
                        </a:cubicBezTo>
                        <a:cubicBezTo>
                          <a:pt x="521" y="441"/>
                          <a:pt x="527" y="471"/>
                          <a:pt x="534" y="504"/>
                        </a:cubicBezTo>
                        <a:cubicBezTo>
                          <a:pt x="538" y="524"/>
                          <a:pt x="552" y="564"/>
                          <a:pt x="552" y="564"/>
                        </a:cubicBezTo>
                        <a:cubicBezTo>
                          <a:pt x="550" y="654"/>
                          <a:pt x="550" y="744"/>
                          <a:pt x="546" y="834"/>
                        </a:cubicBezTo>
                        <a:cubicBezTo>
                          <a:pt x="545" y="853"/>
                          <a:pt x="541" y="917"/>
                          <a:pt x="528" y="930"/>
                        </a:cubicBezTo>
                        <a:cubicBezTo>
                          <a:pt x="516" y="942"/>
                          <a:pt x="466" y="949"/>
                          <a:pt x="450" y="954"/>
                        </a:cubicBezTo>
                        <a:cubicBezTo>
                          <a:pt x="6" y="948"/>
                          <a:pt x="115" y="1051"/>
                          <a:pt x="0" y="93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8" name="Freeform 12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586" y="6983"/>
                    <a:ext cx="74" cy="80"/>
                  </a:xfrm>
                  <a:custGeom>
                    <a:avLst/>
                    <a:gdLst>
                      <a:gd name="T0" fmla="*/ 0 w 360"/>
                      <a:gd name="T1" fmla="*/ 62 h 392"/>
                      <a:gd name="T2" fmla="*/ 36 w 360"/>
                      <a:gd name="T3" fmla="*/ 50 h 392"/>
                      <a:gd name="T4" fmla="*/ 54 w 360"/>
                      <a:gd name="T5" fmla="*/ 14 h 392"/>
                      <a:gd name="T6" fmla="*/ 90 w 360"/>
                      <a:gd name="T7" fmla="*/ 2 h 392"/>
                      <a:gd name="T8" fmla="*/ 330 w 360"/>
                      <a:gd name="T9" fmla="*/ 8 h 392"/>
                      <a:gd name="T10" fmla="*/ 330 w 360"/>
                      <a:gd name="T11" fmla="*/ 62 h 392"/>
                      <a:gd name="T12" fmla="*/ 300 w 360"/>
                      <a:gd name="T13" fmla="*/ 158 h 392"/>
                      <a:gd name="T14" fmla="*/ 360 w 360"/>
                      <a:gd name="T15" fmla="*/ 392 h 3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60" h="392">
                        <a:moveTo>
                          <a:pt x="0" y="62"/>
                        </a:moveTo>
                        <a:cubicBezTo>
                          <a:pt x="12" y="58"/>
                          <a:pt x="24" y="54"/>
                          <a:pt x="36" y="50"/>
                        </a:cubicBezTo>
                        <a:cubicBezTo>
                          <a:pt x="49" y="46"/>
                          <a:pt x="43" y="21"/>
                          <a:pt x="54" y="14"/>
                        </a:cubicBezTo>
                        <a:cubicBezTo>
                          <a:pt x="65" y="7"/>
                          <a:pt x="90" y="2"/>
                          <a:pt x="90" y="2"/>
                        </a:cubicBezTo>
                        <a:cubicBezTo>
                          <a:pt x="170" y="4"/>
                          <a:pt x="250" y="0"/>
                          <a:pt x="330" y="8"/>
                        </a:cubicBezTo>
                        <a:cubicBezTo>
                          <a:pt x="339" y="9"/>
                          <a:pt x="337" y="36"/>
                          <a:pt x="330" y="62"/>
                        </a:cubicBezTo>
                        <a:cubicBezTo>
                          <a:pt x="322" y="94"/>
                          <a:pt x="308" y="125"/>
                          <a:pt x="300" y="158"/>
                        </a:cubicBezTo>
                        <a:cubicBezTo>
                          <a:pt x="304" y="215"/>
                          <a:pt x="315" y="347"/>
                          <a:pt x="360" y="392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" name="Freeform 12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385" y="7053"/>
                    <a:ext cx="100" cy="175"/>
                  </a:xfrm>
                  <a:custGeom>
                    <a:avLst/>
                    <a:gdLst>
                      <a:gd name="T0" fmla="*/ 0 w 492"/>
                      <a:gd name="T1" fmla="*/ 32 h 890"/>
                      <a:gd name="T2" fmla="*/ 108 w 492"/>
                      <a:gd name="T3" fmla="*/ 14 h 890"/>
                      <a:gd name="T4" fmla="*/ 162 w 492"/>
                      <a:gd name="T5" fmla="*/ 2 h 890"/>
                      <a:gd name="T6" fmla="*/ 246 w 492"/>
                      <a:gd name="T7" fmla="*/ 44 h 890"/>
                      <a:gd name="T8" fmla="*/ 330 w 492"/>
                      <a:gd name="T9" fmla="*/ 98 h 890"/>
                      <a:gd name="T10" fmla="*/ 366 w 492"/>
                      <a:gd name="T11" fmla="*/ 122 h 890"/>
                      <a:gd name="T12" fmla="*/ 384 w 492"/>
                      <a:gd name="T13" fmla="*/ 134 h 890"/>
                      <a:gd name="T14" fmla="*/ 366 w 492"/>
                      <a:gd name="T15" fmla="*/ 206 h 890"/>
                      <a:gd name="T16" fmla="*/ 354 w 492"/>
                      <a:gd name="T17" fmla="*/ 242 h 890"/>
                      <a:gd name="T18" fmla="*/ 354 w 492"/>
                      <a:gd name="T19" fmla="*/ 488 h 890"/>
                      <a:gd name="T20" fmla="*/ 396 w 492"/>
                      <a:gd name="T21" fmla="*/ 542 h 890"/>
                      <a:gd name="T22" fmla="*/ 492 w 492"/>
                      <a:gd name="T23" fmla="*/ 890 h 8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92" h="890">
                        <a:moveTo>
                          <a:pt x="0" y="32"/>
                        </a:moveTo>
                        <a:cubicBezTo>
                          <a:pt x="36" y="25"/>
                          <a:pt x="72" y="19"/>
                          <a:pt x="108" y="14"/>
                        </a:cubicBezTo>
                        <a:cubicBezTo>
                          <a:pt x="124" y="9"/>
                          <a:pt x="145" y="0"/>
                          <a:pt x="162" y="2"/>
                        </a:cubicBezTo>
                        <a:cubicBezTo>
                          <a:pt x="193" y="5"/>
                          <a:pt x="216" y="34"/>
                          <a:pt x="246" y="44"/>
                        </a:cubicBezTo>
                        <a:cubicBezTo>
                          <a:pt x="262" y="68"/>
                          <a:pt x="304" y="81"/>
                          <a:pt x="330" y="98"/>
                        </a:cubicBezTo>
                        <a:cubicBezTo>
                          <a:pt x="342" y="106"/>
                          <a:pt x="354" y="114"/>
                          <a:pt x="366" y="122"/>
                        </a:cubicBezTo>
                        <a:cubicBezTo>
                          <a:pt x="372" y="126"/>
                          <a:pt x="384" y="134"/>
                          <a:pt x="384" y="134"/>
                        </a:cubicBezTo>
                        <a:cubicBezTo>
                          <a:pt x="393" y="160"/>
                          <a:pt x="375" y="179"/>
                          <a:pt x="366" y="206"/>
                        </a:cubicBezTo>
                        <a:cubicBezTo>
                          <a:pt x="362" y="218"/>
                          <a:pt x="354" y="242"/>
                          <a:pt x="354" y="242"/>
                        </a:cubicBezTo>
                        <a:cubicBezTo>
                          <a:pt x="350" y="350"/>
                          <a:pt x="342" y="394"/>
                          <a:pt x="354" y="488"/>
                        </a:cubicBezTo>
                        <a:cubicBezTo>
                          <a:pt x="357" y="511"/>
                          <a:pt x="396" y="542"/>
                          <a:pt x="396" y="542"/>
                        </a:cubicBezTo>
                        <a:cubicBezTo>
                          <a:pt x="437" y="664"/>
                          <a:pt x="492" y="753"/>
                          <a:pt x="492" y="89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" name="Freeform 12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388" y="7226"/>
                    <a:ext cx="114" cy="26"/>
                  </a:xfrm>
                  <a:custGeom>
                    <a:avLst/>
                    <a:gdLst>
                      <a:gd name="T0" fmla="*/ 0 w 560"/>
                      <a:gd name="T1" fmla="*/ 84 h 128"/>
                      <a:gd name="T2" fmla="*/ 408 w 560"/>
                      <a:gd name="T3" fmla="*/ 72 h 128"/>
                      <a:gd name="T4" fmla="*/ 522 w 560"/>
                      <a:gd name="T5" fmla="*/ 30 h 128"/>
                      <a:gd name="T6" fmla="*/ 558 w 560"/>
                      <a:gd name="T7" fmla="*/ 0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60" h="128">
                        <a:moveTo>
                          <a:pt x="0" y="84"/>
                        </a:moveTo>
                        <a:cubicBezTo>
                          <a:pt x="131" y="128"/>
                          <a:pt x="279" y="115"/>
                          <a:pt x="408" y="72"/>
                        </a:cubicBezTo>
                        <a:cubicBezTo>
                          <a:pt x="439" y="62"/>
                          <a:pt x="499" y="46"/>
                          <a:pt x="522" y="30"/>
                        </a:cubicBezTo>
                        <a:cubicBezTo>
                          <a:pt x="560" y="5"/>
                          <a:pt x="558" y="20"/>
                          <a:pt x="558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1" name="Freeform 12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340" y="7110"/>
                    <a:ext cx="45" cy="118"/>
                  </a:xfrm>
                  <a:custGeom>
                    <a:avLst/>
                    <a:gdLst>
                      <a:gd name="T0" fmla="*/ 138 w 227"/>
                      <a:gd name="T1" fmla="*/ 0 h 600"/>
                      <a:gd name="T2" fmla="*/ 162 w 227"/>
                      <a:gd name="T3" fmla="*/ 102 h 600"/>
                      <a:gd name="T4" fmla="*/ 204 w 227"/>
                      <a:gd name="T5" fmla="*/ 198 h 600"/>
                      <a:gd name="T6" fmla="*/ 156 w 227"/>
                      <a:gd name="T7" fmla="*/ 456 h 600"/>
                      <a:gd name="T8" fmla="*/ 78 w 227"/>
                      <a:gd name="T9" fmla="*/ 552 h 600"/>
                      <a:gd name="T10" fmla="*/ 42 w 227"/>
                      <a:gd name="T11" fmla="*/ 564 h 600"/>
                      <a:gd name="T12" fmla="*/ 0 w 227"/>
                      <a:gd name="T13" fmla="*/ 600 h 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7" h="600">
                        <a:moveTo>
                          <a:pt x="138" y="0"/>
                        </a:moveTo>
                        <a:cubicBezTo>
                          <a:pt x="142" y="30"/>
                          <a:pt x="144" y="75"/>
                          <a:pt x="162" y="102"/>
                        </a:cubicBezTo>
                        <a:cubicBezTo>
                          <a:pt x="184" y="135"/>
                          <a:pt x="195" y="160"/>
                          <a:pt x="204" y="198"/>
                        </a:cubicBezTo>
                        <a:cubicBezTo>
                          <a:pt x="215" y="294"/>
                          <a:pt x="227" y="385"/>
                          <a:pt x="156" y="456"/>
                        </a:cubicBezTo>
                        <a:cubicBezTo>
                          <a:pt x="144" y="491"/>
                          <a:pt x="117" y="539"/>
                          <a:pt x="78" y="552"/>
                        </a:cubicBezTo>
                        <a:cubicBezTo>
                          <a:pt x="66" y="556"/>
                          <a:pt x="42" y="564"/>
                          <a:pt x="42" y="564"/>
                        </a:cubicBezTo>
                        <a:cubicBezTo>
                          <a:pt x="27" y="579"/>
                          <a:pt x="9" y="583"/>
                          <a:pt x="0" y="60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2" name="Freeform 13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529" y="7008"/>
                    <a:ext cx="17" cy="47"/>
                  </a:xfrm>
                  <a:custGeom>
                    <a:avLst/>
                    <a:gdLst>
                      <a:gd name="T0" fmla="*/ 38 w 86"/>
                      <a:gd name="T1" fmla="*/ 0 h 240"/>
                      <a:gd name="T2" fmla="*/ 56 w 86"/>
                      <a:gd name="T3" fmla="*/ 192 h 240"/>
                      <a:gd name="T4" fmla="*/ 86 w 86"/>
                      <a:gd name="T5" fmla="*/ 240 h 2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6" h="240">
                        <a:moveTo>
                          <a:pt x="38" y="0"/>
                        </a:moveTo>
                        <a:cubicBezTo>
                          <a:pt x="19" y="58"/>
                          <a:pt x="0" y="155"/>
                          <a:pt x="56" y="192"/>
                        </a:cubicBezTo>
                        <a:cubicBezTo>
                          <a:pt x="63" y="212"/>
                          <a:pt x="71" y="225"/>
                          <a:pt x="86" y="24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3" name="Freeform 13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484" y="7023"/>
                    <a:ext cx="18" cy="35"/>
                  </a:xfrm>
                  <a:custGeom>
                    <a:avLst/>
                    <a:gdLst>
                      <a:gd name="T0" fmla="*/ 0 w 96"/>
                      <a:gd name="T1" fmla="*/ 0 h 186"/>
                      <a:gd name="T2" fmla="*/ 30 w 96"/>
                      <a:gd name="T3" fmla="*/ 72 h 186"/>
                      <a:gd name="T4" fmla="*/ 66 w 96"/>
                      <a:gd name="T5" fmla="*/ 126 h 186"/>
                      <a:gd name="T6" fmla="*/ 96 w 96"/>
                      <a:gd name="T7" fmla="*/ 186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6" h="186">
                        <a:moveTo>
                          <a:pt x="0" y="0"/>
                        </a:moveTo>
                        <a:cubicBezTo>
                          <a:pt x="15" y="23"/>
                          <a:pt x="22" y="47"/>
                          <a:pt x="30" y="72"/>
                        </a:cubicBezTo>
                        <a:cubicBezTo>
                          <a:pt x="37" y="93"/>
                          <a:pt x="54" y="108"/>
                          <a:pt x="66" y="126"/>
                        </a:cubicBezTo>
                        <a:cubicBezTo>
                          <a:pt x="78" y="144"/>
                          <a:pt x="81" y="171"/>
                          <a:pt x="96" y="18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4" name="Freeform 13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727" y="6969"/>
                    <a:ext cx="6" cy="5"/>
                  </a:xfrm>
                  <a:custGeom>
                    <a:avLst/>
                    <a:gdLst>
                      <a:gd name="T0" fmla="*/ 1 w 27"/>
                      <a:gd name="T1" fmla="*/ 0 h 28"/>
                      <a:gd name="T2" fmla="*/ 7 w 27"/>
                      <a:gd name="T3" fmla="*/ 24 h 28"/>
                      <a:gd name="T4" fmla="*/ 25 w 27"/>
                      <a:gd name="T5" fmla="*/ 18 h 28"/>
                      <a:gd name="T6" fmla="*/ 1 w 27"/>
                      <a:gd name="T7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28">
                        <a:moveTo>
                          <a:pt x="1" y="0"/>
                        </a:moveTo>
                        <a:cubicBezTo>
                          <a:pt x="3" y="8"/>
                          <a:pt x="0" y="19"/>
                          <a:pt x="7" y="24"/>
                        </a:cubicBezTo>
                        <a:cubicBezTo>
                          <a:pt x="12" y="28"/>
                          <a:pt x="27" y="24"/>
                          <a:pt x="25" y="18"/>
                        </a:cubicBezTo>
                        <a:cubicBezTo>
                          <a:pt x="23" y="8"/>
                          <a:pt x="9" y="6"/>
                          <a:pt x="1" y="0"/>
                        </a:cubicBezTo>
                        <a:close/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5" name="Freeform 13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297" y="7027"/>
                    <a:ext cx="166" cy="153"/>
                  </a:xfrm>
                  <a:custGeom>
                    <a:avLst/>
                    <a:gdLst>
                      <a:gd name="T0" fmla="*/ 0 w 816"/>
                      <a:gd name="T1" fmla="*/ 0 h 774"/>
                      <a:gd name="T2" fmla="*/ 36 w 816"/>
                      <a:gd name="T3" fmla="*/ 84 h 774"/>
                      <a:gd name="T4" fmla="*/ 66 w 816"/>
                      <a:gd name="T5" fmla="*/ 132 h 774"/>
                      <a:gd name="T6" fmla="*/ 114 w 816"/>
                      <a:gd name="T7" fmla="*/ 174 h 774"/>
                      <a:gd name="T8" fmla="*/ 150 w 816"/>
                      <a:gd name="T9" fmla="*/ 186 h 774"/>
                      <a:gd name="T10" fmla="*/ 168 w 816"/>
                      <a:gd name="T11" fmla="*/ 192 h 774"/>
                      <a:gd name="T12" fmla="*/ 408 w 816"/>
                      <a:gd name="T13" fmla="*/ 288 h 774"/>
                      <a:gd name="T14" fmla="*/ 480 w 816"/>
                      <a:gd name="T15" fmla="*/ 330 h 774"/>
                      <a:gd name="T16" fmla="*/ 540 w 816"/>
                      <a:gd name="T17" fmla="*/ 366 h 774"/>
                      <a:gd name="T18" fmla="*/ 582 w 816"/>
                      <a:gd name="T19" fmla="*/ 378 h 774"/>
                      <a:gd name="T20" fmla="*/ 654 w 816"/>
                      <a:gd name="T21" fmla="*/ 420 h 774"/>
                      <a:gd name="T22" fmla="*/ 714 w 816"/>
                      <a:gd name="T23" fmla="*/ 468 h 774"/>
                      <a:gd name="T24" fmla="*/ 750 w 816"/>
                      <a:gd name="T25" fmla="*/ 492 h 774"/>
                      <a:gd name="T26" fmla="*/ 744 w 816"/>
                      <a:gd name="T27" fmla="*/ 636 h 774"/>
                      <a:gd name="T28" fmla="*/ 732 w 816"/>
                      <a:gd name="T29" fmla="*/ 672 h 774"/>
                      <a:gd name="T30" fmla="*/ 726 w 816"/>
                      <a:gd name="T31" fmla="*/ 690 h 774"/>
                      <a:gd name="T32" fmla="*/ 732 w 816"/>
                      <a:gd name="T33" fmla="*/ 738 h 774"/>
                      <a:gd name="T34" fmla="*/ 768 w 816"/>
                      <a:gd name="T35" fmla="*/ 762 h 774"/>
                      <a:gd name="T36" fmla="*/ 786 w 816"/>
                      <a:gd name="T37" fmla="*/ 774 h 774"/>
                      <a:gd name="T38" fmla="*/ 816 w 816"/>
                      <a:gd name="T39" fmla="*/ 744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16" h="774">
                        <a:moveTo>
                          <a:pt x="0" y="0"/>
                        </a:moveTo>
                        <a:cubicBezTo>
                          <a:pt x="8" y="39"/>
                          <a:pt x="13" y="49"/>
                          <a:pt x="36" y="84"/>
                        </a:cubicBezTo>
                        <a:cubicBezTo>
                          <a:pt x="76" y="144"/>
                          <a:pt x="23" y="103"/>
                          <a:pt x="66" y="132"/>
                        </a:cubicBezTo>
                        <a:cubicBezTo>
                          <a:pt x="80" y="153"/>
                          <a:pt x="84" y="164"/>
                          <a:pt x="114" y="174"/>
                        </a:cubicBezTo>
                        <a:cubicBezTo>
                          <a:pt x="126" y="178"/>
                          <a:pt x="138" y="182"/>
                          <a:pt x="150" y="186"/>
                        </a:cubicBezTo>
                        <a:cubicBezTo>
                          <a:pt x="156" y="188"/>
                          <a:pt x="168" y="192"/>
                          <a:pt x="168" y="192"/>
                        </a:cubicBezTo>
                        <a:cubicBezTo>
                          <a:pt x="218" y="242"/>
                          <a:pt x="338" y="271"/>
                          <a:pt x="408" y="288"/>
                        </a:cubicBezTo>
                        <a:cubicBezTo>
                          <a:pt x="428" y="308"/>
                          <a:pt x="453" y="321"/>
                          <a:pt x="480" y="330"/>
                        </a:cubicBezTo>
                        <a:cubicBezTo>
                          <a:pt x="498" y="343"/>
                          <a:pt x="519" y="357"/>
                          <a:pt x="540" y="366"/>
                        </a:cubicBezTo>
                        <a:cubicBezTo>
                          <a:pt x="554" y="372"/>
                          <a:pt x="569" y="371"/>
                          <a:pt x="582" y="378"/>
                        </a:cubicBezTo>
                        <a:cubicBezTo>
                          <a:pt x="609" y="393"/>
                          <a:pt x="626" y="411"/>
                          <a:pt x="654" y="420"/>
                        </a:cubicBezTo>
                        <a:cubicBezTo>
                          <a:pt x="673" y="439"/>
                          <a:pt x="692" y="453"/>
                          <a:pt x="714" y="468"/>
                        </a:cubicBezTo>
                        <a:cubicBezTo>
                          <a:pt x="726" y="476"/>
                          <a:pt x="750" y="492"/>
                          <a:pt x="750" y="492"/>
                        </a:cubicBezTo>
                        <a:cubicBezTo>
                          <a:pt x="783" y="541"/>
                          <a:pt x="761" y="586"/>
                          <a:pt x="744" y="636"/>
                        </a:cubicBezTo>
                        <a:cubicBezTo>
                          <a:pt x="740" y="648"/>
                          <a:pt x="736" y="660"/>
                          <a:pt x="732" y="672"/>
                        </a:cubicBezTo>
                        <a:cubicBezTo>
                          <a:pt x="730" y="678"/>
                          <a:pt x="726" y="690"/>
                          <a:pt x="726" y="690"/>
                        </a:cubicBezTo>
                        <a:cubicBezTo>
                          <a:pt x="728" y="706"/>
                          <a:pt x="724" y="724"/>
                          <a:pt x="732" y="738"/>
                        </a:cubicBezTo>
                        <a:cubicBezTo>
                          <a:pt x="739" y="750"/>
                          <a:pt x="756" y="754"/>
                          <a:pt x="768" y="762"/>
                        </a:cubicBezTo>
                        <a:cubicBezTo>
                          <a:pt x="774" y="766"/>
                          <a:pt x="786" y="774"/>
                          <a:pt x="786" y="774"/>
                        </a:cubicBezTo>
                        <a:cubicBezTo>
                          <a:pt x="809" y="768"/>
                          <a:pt x="816" y="769"/>
                          <a:pt x="816" y="74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6" name="Freeform 13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309" y="7114"/>
                    <a:ext cx="47" cy="36"/>
                  </a:xfrm>
                  <a:custGeom>
                    <a:avLst/>
                    <a:gdLst>
                      <a:gd name="T0" fmla="*/ 0 w 228"/>
                      <a:gd name="T1" fmla="*/ 0 h 180"/>
                      <a:gd name="T2" fmla="*/ 72 w 228"/>
                      <a:gd name="T3" fmla="*/ 102 h 180"/>
                      <a:gd name="T4" fmla="*/ 174 w 228"/>
                      <a:gd name="T5" fmla="*/ 156 h 180"/>
                      <a:gd name="T6" fmla="*/ 210 w 228"/>
                      <a:gd name="T7" fmla="*/ 168 h 180"/>
                      <a:gd name="T8" fmla="*/ 228 w 228"/>
                      <a:gd name="T9" fmla="*/ 180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8" h="180">
                        <a:moveTo>
                          <a:pt x="0" y="0"/>
                        </a:moveTo>
                        <a:cubicBezTo>
                          <a:pt x="21" y="31"/>
                          <a:pt x="41" y="81"/>
                          <a:pt x="72" y="102"/>
                        </a:cubicBezTo>
                        <a:cubicBezTo>
                          <a:pt x="94" y="134"/>
                          <a:pt x="138" y="144"/>
                          <a:pt x="174" y="156"/>
                        </a:cubicBezTo>
                        <a:cubicBezTo>
                          <a:pt x="186" y="160"/>
                          <a:pt x="199" y="161"/>
                          <a:pt x="210" y="168"/>
                        </a:cubicBezTo>
                        <a:cubicBezTo>
                          <a:pt x="216" y="172"/>
                          <a:pt x="228" y="180"/>
                          <a:pt x="228" y="18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7" name="Freeform 13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286" y="7162"/>
                    <a:ext cx="14" cy="15"/>
                  </a:xfrm>
                  <a:custGeom>
                    <a:avLst/>
                    <a:gdLst>
                      <a:gd name="T0" fmla="*/ 0 w 72"/>
                      <a:gd name="T1" fmla="*/ 72 h 72"/>
                      <a:gd name="T2" fmla="*/ 30 w 72"/>
                      <a:gd name="T3" fmla="*/ 12 h 72"/>
                      <a:gd name="T4" fmla="*/ 54 w 72"/>
                      <a:gd name="T5" fmla="*/ 6 h 72"/>
                      <a:gd name="T6" fmla="*/ 72 w 72"/>
                      <a:gd name="T7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2" h="72">
                        <a:moveTo>
                          <a:pt x="0" y="72"/>
                        </a:moveTo>
                        <a:cubicBezTo>
                          <a:pt x="5" y="47"/>
                          <a:pt x="4" y="23"/>
                          <a:pt x="30" y="12"/>
                        </a:cubicBezTo>
                        <a:cubicBezTo>
                          <a:pt x="38" y="9"/>
                          <a:pt x="46" y="8"/>
                          <a:pt x="54" y="6"/>
                        </a:cubicBezTo>
                        <a:cubicBezTo>
                          <a:pt x="60" y="4"/>
                          <a:pt x="72" y="0"/>
                          <a:pt x="72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" name="Freeform 13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182" y="7156"/>
                    <a:ext cx="140" cy="84"/>
                  </a:xfrm>
                  <a:custGeom>
                    <a:avLst/>
                    <a:gdLst>
                      <a:gd name="T0" fmla="*/ 691 w 691"/>
                      <a:gd name="T1" fmla="*/ 0 h 426"/>
                      <a:gd name="T2" fmla="*/ 589 w 691"/>
                      <a:gd name="T3" fmla="*/ 30 h 426"/>
                      <a:gd name="T4" fmla="*/ 517 w 691"/>
                      <a:gd name="T5" fmla="*/ 78 h 426"/>
                      <a:gd name="T6" fmla="*/ 355 w 691"/>
                      <a:gd name="T7" fmla="*/ 174 h 426"/>
                      <a:gd name="T8" fmla="*/ 295 w 691"/>
                      <a:gd name="T9" fmla="*/ 288 h 426"/>
                      <a:gd name="T10" fmla="*/ 247 w 691"/>
                      <a:gd name="T11" fmla="*/ 396 h 426"/>
                      <a:gd name="T12" fmla="*/ 235 w 691"/>
                      <a:gd name="T13" fmla="*/ 414 h 426"/>
                      <a:gd name="T14" fmla="*/ 199 w 691"/>
                      <a:gd name="T15" fmla="*/ 426 h 426"/>
                      <a:gd name="T16" fmla="*/ 109 w 691"/>
                      <a:gd name="T17" fmla="*/ 420 h 426"/>
                      <a:gd name="T18" fmla="*/ 61 w 691"/>
                      <a:gd name="T19" fmla="*/ 408 h 426"/>
                      <a:gd name="T20" fmla="*/ 13 w 691"/>
                      <a:gd name="T21" fmla="*/ 342 h 426"/>
                      <a:gd name="T22" fmla="*/ 49 w 691"/>
                      <a:gd name="T23" fmla="*/ 204 h 426"/>
                      <a:gd name="T24" fmla="*/ 109 w 691"/>
                      <a:gd name="T25" fmla="*/ 114 h 4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91" h="426">
                        <a:moveTo>
                          <a:pt x="691" y="0"/>
                        </a:moveTo>
                        <a:cubicBezTo>
                          <a:pt x="646" y="6"/>
                          <a:pt x="629" y="17"/>
                          <a:pt x="589" y="30"/>
                        </a:cubicBezTo>
                        <a:cubicBezTo>
                          <a:pt x="572" y="47"/>
                          <a:pt x="540" y="70"/>
                          <a:pt x="517" y="78"/>
                        </a:cubicBezTo>
                        <a:cubicBezTo>
                          <a:pt x="472" y="123"/>
                          <a:pt x="407" y="139"/>
                          <a:pt x="355" y="174"/>
                        </a:cubicBezTo>
                        <a:cubicBezTo>
                          <a:pt x="317" y="199"/>
                          <a:pt x="305" y="247"/>
                          <a:pt x="295" y="288"/>
                        </a:cubicBezTo>
                        <a:cubicBezTo>
                          <a:pt x="290" y="339"/>
                          <a:pt x="289" y="368"/>
                          <a:pt x="247" y="396"/>
                        </a:cubicBezTo>
                        <a:cubicBezTo>
                          <a:pt x="243" y="402"/>
                          <a:pt x="241" y="410"/>
                          <a:pt x="235" y="414"/>
                        </a:cubicBezTo>
                        <a:cubicBezTo>
                          <a:pt x="224" y="421"/>
                          <a:pt x="199" y="426"/>
                          <a:pt x="199" y="426"/>
                        </a:cubicBezTo>
                        <a:cubicBezTo>
                          <a:pt x="169" y="424"/>
                          <a:pt x="139" y="424"/>
                          <a:pt x="109" y="420"/>
                        </a:cubicBezTo>
                        <a:cubicBezTo>
                          <a:pt x="93" y="418"/>
                          <a:pt x="61" y="408"/>
                          <a:pt x="61" y="408"/>
                        </a:cubicBezTo>
                        <a:cubicBezTo>
                          <a:pt x="36" y="391"/>
                          <a:pt x="22" y="370"/>
                          <a:pt x="13" y="342"/>
                        </a:cubicBezTo>
                        <a:cubicBezTo>
                          <a:pt x="15" y="306"/>
                          <a:pt x="0" y="220"/>
                          <a:pt x="49" y="204"/>
                        </a:cubicBezTo>
                        <a:cubicBezTo>
                          <a:pt x="77" y="176"/>
                          <a:pt x="109" y="159"/>
                          <a:pt x="109" y="11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" name="Freeform 13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060" y="7030"/>
                    <a:ext cx="202" cy="205"/>
                  </a:xfrm>
                  <a:custGeom>
                    <a:avLst/>
                    <a:gdLst>
                      <a:gd name="T0" fmla="*/ 0 w 994"/>
                      <a:gd name="T1" fmla="*/ 918 h 1048"/>
                      <a:gd name="T2" fmla="*/ 78 w 994"/>
                      <a:gd name="T3" fmla="*/ 924 h 1048"/>
                      <a:gd name="T4" fmla="*/ 150 w 994"/>
                      <a:gd name="T5" fmla="*/ 966 h 1048"/>
                      <a:gd name="T6" fmla="*/ 222 w 994"/>
                      <a:gd name="T7" fmla="*/ 984 h 1048"/>
                      <a:gd name="T8" fmla="*/ 390 w 994"/>
                      <a:gd name="T9" fmla="*/ 1026 h 1048"/>
                      <a:gd name="T10" fmla="*/ 594 w 994"/>
                      <a:gd name="T11" fmla="*/ 1032 h 1048"/>
                      <a:gd name="T12" fmla="*/ 726 w 994"/>
                      <a:gd name="T13" fmla="*/ 984 h 1048"/>
                      <a:gd name="T14" fmla="*/ 780 w 994"/>
                      <a:gd name="T15" fmla="*/ 954 h 1048"/>
                      <a:gd name="T16" fmla="*/ 816 w 994"/>
                      <a:gd name="T17" fmla="*/ 930 h 1048"/>
                      <a:gd name="T18" fmla="*/ 852 w 994"/>
                      <a:gd name="T19" fmla="*/ 906 h 1048"/>
                      <a:gd name="T20" fmla="*/ 900 w 994"/>
                      <a:gd name="T21" fmla="*/ 864 h 1048"/>
                      <a:gd name="T22" fmla="*/ 978 w 994"/>
                      <a:gd name="T23" fmla="*/ 708 h 1048"/>
                      <a:gd name="T24" fmla="*/ 984 w 994"/>
                      <a:gd name="T25" fmla="*/ 426 h 1048"/>
                      <a:gd name="T26" fmla="*/ 930 w 994"/>
                      <a:gd name="T27" fmla="*/ 300 h 1048"/>
                      <a:gd name="T28" fmla="*/ 894 w 994"/>
                      <a:gd name="T29" fmla="*/ 186 h 1048"/>
                      <a:gd name="T30" fmla="*/ 852 w 994"/>
                      <a:gd name="T31" fmla="*/ 60 h 1048"/>
                      <a:gd name="T32" fmla="*/ 816 w 994"/>
                      <a:gd name="T33" fmla="*/ 0 h 10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94" h="1048">
                        <a:moveTo>
                          <a:pt x="0" y="918"/>
                        </a:moveTo>
                        <a:cubicBezTo>
                          <a:pt x="26" y="920"/>
                          <a:pt x="53" y="917"/>
                          <a:pt x="78" y="924"/>
                        </a:cubicBezTo>
                        <a:cubicBezTo>
                          <a:pt x="93" y="928"/>
                          <a:pt x="134" y="958"/>
                          <a:pt x="150" y="966"/>
                        </a:cubicBezTo>
                        <a:cubicBezTo>
                          <a:pt x="172" y="977"/>
                          <a:pt x="199" y="978"/>
                          <a:pt x="222" y="984"/>
                        </a:cubicBezTo>
                        <a:cubicBezTo>
                          <a:pt x="280" y="1000"/>
                          <a:pt x="330" y="1019"/>
                          <a:pt x="390" y="1026"/>
                        </a:cubicBezTo>
                        <a:cubicBezTo>
                          <a:pt x="455" y="1048"/>
                          <a:pt x="528" y="1035"/>
                          <a:pt x="594" y="1032"/>
                        </a:cubicBezTo>
                        <a:cubicBezTo>
                          <a:pt x="642" y="1020"/>
                          <a:pt x="681" y="999"/>
                          <a:pt x="726" y="984"/>
                        </a:cubicBezTo>
                        <a:cubicBezTo>
                          <a:pt x="749" y="976"/>
                          <a:pt x="758" y="961"/>
                          <a:pt x="780" y="954"/>
                        </a:cubicBezTo>
                        <a:cubicBezTo>
                          <a:pt x="820" y="914"/>
                          <a:pt x="777" y="952"/>
                          <a:pt x="816" y="930"/>
                        </a:cubicBezTo>
                        <a:cubicBezTo>
                          <a:pt x="829" y="923"/>
                          <a:pt x="852" y="906"/>
                          <a:pt x="852" y="906"/>
                        </a:cubicBezTo>
                        <a:cubicBezTo>
                          <a:pt x="867" y="883"/>
                          <a:pt x="883" y="886"/>
                          <a:pt x="900" y="864"/>
                        </a:cubicBezTo>
                        <a:cubicBezTo>
                          <a:pt x="935" y="819"/>
                          <a:pt x="964" y="763"/>
                          <a:pt x="978" y="708"/>
                        </a:cubicBezTo>
                        <a:cubicBezTo>
                          <a:pt x="988" y="603"/>
                          <a:pt x="994" y="547"/>
                          <a:pt x="984" y="426"/>
                        </a:cubicBezTo>
                        <a:cubicBezTo>
                          <a:pt x="980" y="380"/>
                          <a:pt x="948" y="340"/>
                          <a:pt x="930" y="300"/>
                        </a:cubicBezTo>
                        <a:cubicBezTo>
                          <a:pt x="913" y="263"/>
                          <a:pt x="916" y="219"/>
                          <a:pt x="894" y="186"/>
                        </a:cubicBezTo>
                        <a:cubicBezTo>
                          <a:pt x="885" y="141"/>
                          <a:pt x="872" y="100"/>
                          <a:pt x="852" y="60"/>
                        </a:cubicBezTo>
                        <a:cubicBezTo>
                          <a:pt x="842" y="40"/>
                          <a:pt x="837" y="10"/>
                          <a:pt x="816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0" name="Freeform 13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279" y="7005"/>
                    <a:ext cx="171" cy="130"/>
                  </a:xfrm>
                  <a:custGeom>
                    <a:avLst/>
                    <a:gdLst>
                      <a:gd name="T0" fmla="*/ 0 w 843"/>
                      <a:gd name="T1" fmla="*/ 24 h 668"/>
                      <a:gd name="T2" fmla="*/ 60 w 843"/>
                      <a:gd name="T3" fmla="*/ 6 h 668"/>
                      <a:gd name="T4" fmla="*/ 78 w 843"/>
                      <a:gd name="T5" fmla="*/ 0 h 668"/>
                      <a:gd name="T6" fmla="*/ 186 w 843"/>
                      <a:gd name="T7" fmla="*/ 24 h 668"/>
                      <a:gd name="T8" fmla="*/ 246 w 843"/>
                      <a:gd name="T9" fmla="*/ 96 h 668"/>
                      <a:gd name="T10" fmla="*/ 330 w 843"/>
                      <a:gd name="T11" fmla="*/ 216 h 668"/>
                      <a:gd name="T12" fmla="*/ 378 w 843"/>
                      <a:gd name="T13" fmla="*/ 264 h 668"/>
                      <a:gd name="T14" fmla="*/ 432 w 843"/>
                      <a:gd name="T15" fmla="*/ 306 h 668"/>
                      <a:gd name="T16" fmla="*/ 486 w 843"/>
                      <a:gd name="T17" fmla="*/ 348 h 668"/>
                      <a:gd name="T18" fmla="*/ 540 w 843"/>
                      <a:gd name="T19" fmla="*/ 378 h 668"/>
                      <a:gd name="T20" fmla="*/ 594 w 843"/>
                      <a:gd name="T21" fmla="*/ 414 h 668"/>
                      <a:gd name="T22" fmla="*/ 630 w 843"/>
                      <a:gd name="T23" fmla="*/ 426 h 668"/>
                      <a:gd name="T24" fmla="*/ 810 w 843"/>
                      <a:gd name="T25" fmla="*/ 516 h 668"/>
                      <a:gd name="T26" fmla="*/ 822 w 843"/>
                      <a:gd name="T27" fmla="*/ 534 h 668"/>
                      <a:gd name="T28" fmla="*/ 840 w 843"/>
                      <a:gd name="T29" fmla="*/ 546 h 668"/>
                      <a:gd name="T30" fmla="*/ 822 w 843"/>
                      <a:gd name="T31" fmla="*/ 582 h 668"/>
                      <a:gd name="T32" fmla="*/ 768 w 843"/>
                      <a:gd name="T33" fmla="*/ 654 h 668"/>
                      <a:gd name="T34" fmla="*/ 708 w 843"/>
                      <a:gd name="T35" fmla="*/ 636 h 6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43" h="668">
                        <a:moveTo>
                          <a:pt x="0" y="24"/>
                        </a:moveTo>
                        <a:cubicBezTo>
                          <a:pt x="36" y="15"/>
                          <a:pt x="16" y="21"/>
                          <a:pt x="60" y="6"/>
                        </a:cubicBezTo>
                        <a:cubicBezTo>
                          <a:pt x="66" y="4"/>
                          <a:pt x="78" y="0"/>
                          <a:pt x="78" y="0"/>
                        </a:cubicBezTo>
                        <a:cubicBezTo>
                          <a:pt x="149" y="6"/>
                          <a:pt x="137" y="8"/>
                          <a:pt x="186" y="24"/>
                        </a:cubicBezTo>
                        <a:cubicBezTo>
                          <a:pt x="209" y="47"/>
                          <a:pt x="223" y="73"/>
                          <a:pt x="246" y="96"/>
                        </a:cubicBezTo>
                        <a:cubicBezTo>
                          <a:pt x="260" y="137"/>
                          <a:pt x="294" y="192"/>
                          <a:pt x="330" y="216"/>
                        </a:cubicBezTo>
                        <a:cubicBezTo>
                          <a:pt x="344" y="237"/>
                          <a:pt x="357" y="250"/>
                          <a:pt x="378" y="264"/>
                        </a:cubicBezTo>
                        <a:cubicBezTo>
                          <a:pt x="392" y="286"/>
                          <a:pt x="410" y="291"/>
                          <a:pt x="432" y="306"/>
                        </a:cubicBezTo>
                        <a:cubicBezTo>
                          <a:pt x="451" y="319"/>
                          <a:pt x="467" y="335"/>
                          <a:pt x="486" y="348"/>
                        </a:cubicBezTo>
                        <a:cubicBezTo>
                          <a:pt x="503" y="359"/>
                          <a:pt x="523" y="367"/>
                          <a:pt x="540" y="378"/>
                        </a:cubicBezTo>
                        <a:cubicBezTo>
                          <a:pt x="556" y="388"/>
                          <a:pt x="576" y="408"/>
                          <a:pt x="594" y="414"/>
                        </a:cubicBezTo>
                        <a:cubicBezTo>
                          <a:pt x="606" y="418"/>
                          <a:pt x="630" y="426"/>
                          <a:pt x="630" y="426"/>
                        </a:cubicBezTo>
                        <a:cubicBezTo>
                          <a:pt x="678" y="474"/>
                          <a:pt x="754" y="479"/>
                          <a:pt x="810" y="516"/>
                        </a:cubicBezTo>
                        <a:cubicBezTo>
                          <a:pt x="814" y="522"/>
                          <a:pt x="817" y="529"/>
                          <a:pt x="822" y="534"/>
                        </a:cubicBezTo>
                        <a:cubicBezTo>
                          <a:pt x="827" y="539"/>
                          <a:pt x="837" y="539"/>
                          <a:pt x="840" y="546"/>
                        </a:cubicBezTo>
                        <a:cubicBezTo>
                          <a:pt x="843" y="555"/>
                          <a:pt x="824" y="577"/>
                          <a:pt x="822" y="582"/>
                        </a:cubicBezTo>
                        <a:cubicBezTo>
                          <a:pt x="801" y="630"/>
                          <a:pt x="820" y="637"/>
                          <a:pt x="768" y="654"/>
                        </a:cubicBezTo>
                        <a:cubicBezTo>
                          <a:pt x="704" y="648"/>
                          <a:pt x="708" y="668"/>
                          <a:pt x="708" y="63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1" name="Freeform 13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161" y="6937"/>
                    <a:ext cx="283" cy="203"/>
                  </a:xfrm>
                  <a:custGeom>
                    <a:avLst/>
                    <a:gdLst>
                      <a:gd name="T0" fmla="*/ 60 w 1396"/>
                      <a:gd name="T1" fmla="*/ 163 h 1033"/>
                      <a:gd name="T2" fmla="*/ 114 w 1396"/>
                      <a:gd name="T3" fmla="*/ 253 h 1033"/>
                      <a:gd name="T4" fmla="*/ 156 w 1396"/>
                      <a:gd name="T5" fmla="*/ 337 h 1033"/>
                      <a:gd name="T6" fmla="*/ 270 w 1396"/>
                      <a:gd name="T7" fmla="*/ 535 h 1033"/>
                      <a:gd name="T8" fmla="*/ 288 w 1396"/>
                      <a:gd name="T9" fmla="*/ 547 h 1033"/>
                      <a:gd name="T10" fmla="*/ 306 w 1396"/>
                      <a:gd name="T11" fmla="*/ 565 h 1033"/>
                      <a:gd name="T12" fmla="*/ 318 w 1396"/>
                      <a:gd name="T13" fmla="*/ 583 h 1033"/>
                      <a:gd name="T14" fmla="*/ 354 w 1396"/>
                      <a:gd name="T15" fmla="*/ 607 h 1033"/>
                      <a:gd name="T16" fmla="*/ 468 w 1396"/>
                      <a:gd name="T17" fmla="*/ 691 h 1033"/>
                      <a:gd name="T18" fmla="*/ 498 w 1396"/>
                      <a:gd name="T19" fmla="*/ 727 h 1033"/>
                      <a:gd name="T20" fmla="*/ 630 w 1396"/>
                      <a:gd name="T21" fmla="*/ 799 h 1033"/>
                      <a:gd name="T22" fmla="*/ 696 w 1396"/>
                      <a:gd name="T23" fmla="*/ 817 h 1033"/>
                      <a:gd name="T24" fmla="*/ 786 w 1396"/>
                      <a:gd name="T25" fmla="*/ 865 h 1033"/>
                      <a:gd name="T26" fmla="*/ 858 w 1396"/>
                      <a:gd name="T27" fmla="*/ 877 h 1033"/>
                      <a:gd name="T28" fmla="*/ 1032 w 1396"/>
                      <a:gd name="T29" fmla="*/ 943 h 1033"/>
                      <a:gd name="T30" fmla="*/ 1086 w 1396"/>
                      <a:gd name="T31" fmla="*/ 967 h 1033"/>
                      <a:gd name="T32" fmla="*/ 1278 w 1396"/>
                      <a:gd name="T33" fmla="*/ 1033 h 1033"/>
                      <a:gd name="T34" fmla="*/ 1374 w 1396"/>
                      <a:gd name="T35" fmla="*/ 1009 h 1033"/>
                      <a:gd name="T36" fmla="*/ 1386 w 1396"/>
                      <a:gd name="T37" fmla="*/ 973 h 1033"/>
                      <a:gd name="T38" fmla="*/ 1392 w 1396"/>
                      <a:gd name="T39" fmla="*/ 955 h 1033"/>
                      <a:gd name="T40" fmla="*/ 1380 w 1396"/>
                      <a:gd name="T41" fmla="*/ 871 h 1033"/>
                      <a:gd name="T42" fmla="*/ 1326 w 1396"/>
                      <a:gd name="T43" fmla="*/ 847 h 1033"/>
                      <a:gd name="T44" fmla="*/ 1206 w 1396"/>
                      <a:gd name="T45" fmla="*/ 823 h 1033"/>
                      <a:gd name="T46" fmla="*/ 1104 w 1396"/>
                      <a:gd name="T47" fmla="*/ 793 h 1033"/>
                      <a:gd name="T48" fmla="*/ 1062 w 1396"/>
                      <a:gd name="T49" fmla="*/ 769 h 1033"/>
                      <a:gd name="T50" fmla="*/ 990 w 1396"/>
                      <a:gd name="T51" fmla="*/ 751 h 1033"/>
                      <a:gd name="T52" fmla="*/ 972 w 1396"/>
                      <a:gd name="T53" fmla="*/ 745 h 1033"/>
                      <a:gd name="T54" fmla="*/ 876 w 1396"/>
                      <a:gd name="T55" fmla="*/ 655 h 1033"/>
                      <a:gd name="T56" fmla="*/ 834 w 1396"/>
                      <a:gd name="T57" fmla="*/ 583 h 1033"/>
                      <a:gd name="T58" fmla="*/ 762 w 1396"/>
                      <a:gd name="T59" fmla="*/ 439 h 1033"/>
                      <a:gd name="T60" fmla="*/ 738 w 1396"/>
                      <a:gd name="T61" fmla="*/ 403 h 1033"/>
                      <a:gd name="T62" fmla="*/ 732 w 1396"/>
                      <a:gd name="T63" fmla="*/ 385 h 1033"/>
                      <a:gd name="T64" fmla="*/ 654 w 1396"/>
                      <a:gd name="T65" fmla="*/ 295 h 1033"/>
                      <a:gd name="T66" fmla="*/ 564 w 1396"/>
                      <a:gd name="T67" fmla="*/ 223 h 1033"/>
                      <a:gd name="T68" fmla="*/ 420 w 1396"/>
                      <a:gd name="T69" fmla="*/ 121 h 1033"/>
                      <a:gd name="T70" fmla="*/ 114 w 1396"/>
                      <a:gd name="T71" fmla="*/ 1 h 1033"/>
                      <a:gd name="T72" fmla="*/ 36 w 1396"/>
                      <a:gd name="T73" fmla="*/ 7 h 1033"/>
                      <a:gd name="T74" fmla="*/ 24 w 1396"/>
                      <a:gd name="T75" fmla="*/ 25 h 1033"/>
                      <a:gd name="T76" fmla="*/ 0 w 1396"/>
                      <a:gd name="T77" fmla="*/ 109 h 1033"/>
                      <a:gd name="T78" fmla="*/ 6 w 1396"/>
                      <a:gd name="T79" fmla="*/ 145 h 1033"/>
                      <a:gd name="T80" fmla="*/ 24 w 1396"/>
                      <a:gd name="T81" fmla="*/ 151 h 1033"/>
                      <a:gd name="T82" fmla="*/ 66 w 1396"/>
                      <a:gd name="T83" fmla="*/ 175 h 1033"/>
                      <a:gd name="T84" fmla="*/ 96 w 1396"/>
                      <a:gd name="T85" fmla="*/ 115 h 1033"/>
                      <a:gd name="T86" fmla="*/ 132 w 1396"/>
                      <a:gd name="T87" fmla="*/ 103 h 1033"/>
                      <a:gd name="T88" fmla="*/ 396 w 1396"/>
                      <a:gd name="T89" fmla="*/ 151 h 1033"/>
                      <a:gd name="T90" fmla="*/ 468 w 1396"/>
                      <a:gd name="T91" fmla="*/ 187 h 1033"/>
                      <a:gd name="T92" fmla="*/ 522 w 1396"/>
                      <a:gd name="T93" fmla="*/ 223 h 1033"/>
                      <a:gd name="T94" fmla="*/ 612 w 1396"/>
                      <a:gd name="T95" fmla="*/ 301 h 1033"/>
                      <a:gd name="T96" fmla="*/ 636 w 1396"/>
                      <a:gd name="T97" fmla="*/ 331 h 1033"/>
                      <a:gd name="T98" fmla="*/ 660 w 1396"/>
                      <a:gd name="T99" fmla="*/ 361 h 1033"/>
                      <a:gd name="T100" fmla="*/ 672 w 1396"/>
                      <a:gd name="T101" fmla="*/ 379 h 1033"/>
                      <a:gd name="T102" fmla="*/ 690 w 1396"/>
                      <a:gd name="T103" fmla="*/ 391 h 1033"/>
                      <a:gd name="T104" fmla="*/ 696 w 1396"/>
                      <a:gd name="T105" fmla="*/ 409 h 1033"/>
                      <a:gd name="T106" fmla="*/ 756 w 1396"/>
                      <a:gd name="T107" fmla="*/ 481 h 1033"/>
                      <a:gd name="T108" fmla="*/ 822 w 1396"/>
                      <a:gd name="T109" fmla="*/ 589 h 1033"/>
                      <a:gd name="T110" fmla="*/ 870 w 1396"/>
                      <a:gd name="T111" fmla="*/ 649 h 10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396" h="1033">
                        <a:moveTo>
                          <a:pt x="60" y="163"/>
                        </a:moveTo>
                        <a:cubicBezTo>
                          <a:pt x="88" y="191"/>
                          <a:pt x="87" y="226"/>
                          <a:pt x="114" y="253"/>
                        </a:cubicBezTo>
                        <a:cubicBezTo>
                          <a:pt x="125" y="286"/>
                          <a:pt x="127" y="317"/>
                          <a:pt x="156" y="337"/>
                        </a:cubicBezTo>
                        <a:cubicBezTo>
                          <a:pt x="199" y="401"/>
                          <a:pt x="227" y="471"/>
                          <a:pt x="270" y="535"/>
                        </a:cubicBezTo>
                        <a:cubicBezTo>
                          <a:pt x="274" y="541"/>
                          <a:pt x="282" y="542"/>
                          <a:pt x="288" y="547"/>
                        </a:cubicBezTo>
                        <a:cubicBezTo>
                          <a:pt x="295" y="552"/>
                          <a:pt x="301" y="558"/>
                          <a:pt x="306" y="565"/>
                        </a:cubicBezTo>
                        <a:cubicBezTo>
                          <a:pt x="311" y="571"/>
                          <a:pt x="313" y="578"/>
                          <a:pt x="318" y="583"/>
                        </a:cubicBezTo>
                        <a:cubicBezTo>
                          <a:pt x="329" y="592"/>
                          <a:pt x="354" y="607"/>
                          <a:pt x="354" y="607"/>
                        </a:cubicBezTo>
                        <a:cubicBezTo>
                          <a:pt x="381" y="648"/>
                          <a:pt x="433" y="656"/>
                          <a:pt x="468" y="691"/>
                        </a:cubicBezTo>
                        <a:cubicBezTo>
                          <a:pt x="479" y="702"/>
                          <a:pt x="486" y="717"/>
                          <a:pt x="498" y="727"/>
                        </a:cubicBezTo>
                        <a:cubicBezTo>
                          <a:pt x="532" y="757"/>
                          <a:pt x="587" y="785"/>
                          <a:pt x="630" y="799"/>
                        </a:cubicBezTo>
                        <a:cubicBezTo>
                          <a:pt x="652" y="806"/>
                          <a:pt x="676" y="806"/>
                          <a:pt x="696" y="817"/>
                        </a:cubicBezTo>
                        <a:cubicBezTo>
                          <a:pt x="724" y="832"/>
                          <a:pt x="754" y="859"/>
                          <a:pt x="786" y="865"/>
                        </a:cubicBezTo>
                        <a:cubicBezTo>
                          <a:pt x="836" y="874"/>
                          <a:pt x="821" y="866"/>
                          <a:pt x="858" y="877"/>
                        </a:cubicBezTo>
                        <a:cubicBezTo>
                          <a:pt x="917" y="895"/>
                          <a:pt x="972" y="928"/>
                          <a:pt x="1032" y="943"/>
                        </a:cubicBezTo>
                        <a:cubicBezTo>
                          <a:pt x="1048" y="954"/>
                          <a:pt x="1086" y="967"/>
                          <a:pt x="1086" y="967"/>
                        </a:cubicBezTo>
                        <a:cubicBezTo>
                          <a:pt x="1132" y="1013"/>
                          <a:pt x="1216" y="1026"/>
                          <a:pt x="1278" y="1033"/>
                        </a:cubicBezTo>
                        <a:cubicBezTo>
                          <a:pt x="1324" y="1028"/>
                          <a:pt x="1340" y="1032"/>
                          <a:pt x="1374" y="1009"/>
                        </a:cubicBezTo>
                        <a:cubicBezTo>
                          <a:pt x="1378" y="997"/>
                          <a:pt x="1382" y="985"/>
                          <a:pt x="1386" y="973"/>
                        </a:cubicBezTo>
                        <a:cubicBezTo>
                          <a:pt x="1388" y="967"/>
                          <a:pt x="1392" y="955"/>
                          <a:pt x="1392" y="955"/>
                        </a:cubicBezTo>
                        <a:cubicBezTo>
                          <a:pt x="1389" y="927"/>
                          <a:pt x="1396" y="895"/>
                          <a:pt x="1380" y="871"/>
                        </a:cubicBezTo>
                        <a:cubicBezTo>
                          <a:pt x="1372" y="859"/>
                          <a:pt x="1333" y="849"/>
                          <a:pt x="1326" y="847"/>
                        </a:cubicBezTo>
                        <a:cubicBezTo>
                          <a:pt x="1287" y="834"/>
                          <a:pt x="1247" y="828"/>
                          <a:pt x="1206" y="823"/>
                        </a:cubicBezTo>
                        <a:cubicBezTo>
                          <a:pt x="1174" y="815"/>
                          <a:pt x="1134" y="808"/>
                          <a:pt x="1104" y="793"/>
                        </a:cubicBezTo>
                        <a:cubicBezTo>
                          <a:pt x="1090" y="786"/>
                          <a:pt x="1077" y="774"/>
                          <a:pt x="1062" y="769"/>
                        </a:cubicBezTo>
                        <a:cubicBezTo>
                          <a:pt x="1039" y="761"/>
                          <a:pt x="1013" y="759"/>
                          <a:pt x="990" y="751"/>
                        </a:cubicBezTo>
                        <a:cubicBezTo>
                          <a:pt x="984" y="749"/>
                          <a:pt x="972" y="745"/>
                          <a:pt x="972" y="745"/>
                        </a:cubicBezTo>
                        <a:cubicBezTo>
                          <a:pt x="948" y="709"/>
                          <a:pt x="897" y="698"/>
                          <a:pt x="876" y="655"/>
                        </a:cubicBezTo>
                        <a:cubicBezTo>
                          <a:pt x="864" y="631"/>
                          <a:pt x="842" y="608"/>
                          <a:pt x="834" y="583"/>
                        </a:cubicBezTo>
                        <a:cubicBezTo>
                          <a:pt x="819" y="537"/>
                          <a:pt x="796" y="473"/>
                          <a:pt x="762" y="439"/>
                        </a:cubicBezTo>
                        <a:cubicBezTo>
                          <a:pt x="748" y="384"/>
                          <a:pt x="768" y="441"/>
                          <a:pt x="738" y="403"/>
                        </a:cubicBezTo>
                        <a:cubicBezTo>
                          <a:pt x="734" y="398"/>
                          <a:pt x="735" y="391"/>
                          <a:pt x="732" y="385"/>
                        </a:cubicBezTo>
                        <a:cubicBezTo>
                          <a:pt x="716" y="353"/>
                          <a:pt x="683" y="315"/>
                          <a:pt x="654" y="295"/>
                        </a:cubicBezTo>
                        <a:cubicBezTo>
                          <a:pt x="632" y="262"/>
                          <a:pt x="594" y="248"/>
                          <a:pt x="564" y="223"/>
                        </a:cubicBezTo>
                        <a:cubicBezTo>
                          <a:pt x="537" y="200"/>
                          <a:pt x="455" y="133"/>
                          <a:pt x="420" y="121"/>
                        </a:cubicBezTo>
                        <a:cubicBezTo>
                          <a:pt x="334" y="56"/>
                          <a:pt x="218" y="27"/>
                          <a:pt x="114" y="1"/>
                        </a:cubicBezTo>
                        <a:cubicBezTo>
                          <a:pt x="88" y="3"/>
                          <a:pt x="61" y="0"/>
                          <a:pt x="36" y="7"/>
                        </a:cubicBezTo>
                        <a:cubicBezTo>
                          <a:pt x="29" y="9"/>
                          <a:pt x="27" y="18"/>
                          <a:pt x="24" y="25"/>
                        </a:cubicBezTo>
                        <a:cubicBezTo>
                          <a:pt x="12" y="52"/>
                          <a:pt x="6" y="81"/>
                          <a:pt x="0" y="109"/>
                        </a:cubicBezTo>
                        <a:cubicBezTo>
                          <a:pt x="2" y="121"/>
                          <a:pt x="0" y="134"/>
                          <a:pt x="6" y="145"/>
                        </a:cubicBezTo>
                        <a:cubicBezTo>
                          <a:pt x="9" y="150"/>
                          <a:pt x="18" y="149"/>
                          <a:pt x="24" y="151"/>
                        </a:cubicBezTo>
                        <a:cubicBezTo>
                          <a:pt x="45" y="160"/>
                          <a:pt x="48" y="163"/>
                          <a:pt x="66" y="175"/>
                        </a:cubicBezTo>
                        <a:cubicBezTo>
                          <a:pt x="75" y="137"/>
                          <a:pt x="67" y="158"/>
                          <a:pt x="96" y="115"/>
                        </a:cubicBezTo>
                        <a:cubicBezTo>
                          <a:pt x="103" y="104"/>
                          <a:pt x="132" y="103"/>
                          <a:pt x="132" y="103"/>
                        </a:cubicBezTo>
                        <a:cubicBezTo>
                          <a:pt x="237" y="109"/>
                          <a:pt x="301" y="119"/>
                          <a:pt x="396" y="151"/>
                        </a:cubicBezTo>
                        <a:cubicBezTo>
                          <a:pt x="421" y="159"/>
                          <a:pt x="442" y="178"/>
                          <a:pt x="468" y="187"/>
                        </a:cubicBezTo>
                        <a:cubicBezTo>
                          <a:pt x="486" y="205"/>
                          <a:pt x="503" y="207"/>
                          <a:pt x="522" y="223"/>
                        </a:cubicBezTo>
                        <a:cubicBezTo>
                          <a:pt x="553" y="248"/>
                          <a:pt x="579" y="279"/>
                          <a:pt x="612" y="301"/>
                        </a:cubicBezTo>
                        <a:cubicBezTo>
                          <a:pt x="627" y="346"/>
                          <a:pt x="605" y="292"/>
                          <a:pt x="636" y="331"/>
                        </a:cubicBezTo>
                        <a:cubicBezTo>
                          <a:pt x="669" y="372"/>
                          <a:pt x="608" y="327"/>
                          <a:pt x="660" y="361"/>
                        </a:cubicBezTo>
                        <a:cubicBezTo>
                          <a:pt x="664" y="367"/>
                          <a:pt x="667" y="374"/>
                          <a:pt x="672" y="379"/>
                        </a:cubicBezTo>
                        <a:cubicBezTo>
                          <a:pt x="677" y="384"/>
                          <a:pt x="685" y="385"/>
                          <a:pt x="690" y="391"/>
                        </a:cubicBezTo>
                        <a:cubicBezTo>
                          <a:pt x="694" y="396"/>
                          <a:pt x="692" y="404"/>
                          <a:pt x="696" y="409"/>
                        </a:cubicBezTo>
                        <a:cubicBezTo>
                          <a:pt x="713" y="434"/>
                          <a:pt x="738" y="456"/>
                          <a:pt x="756" y="481"/>
                        </a:cubicBezTo>
                        <a:cubicBezTo>
                          <a:pt x="779" y="513"/>
                          <a:pt x="793" y="570"/>
                          <a:pt x="822" y="589"/>
                        </a:cubicBezTo>
                        <a:cubicBezTo>
                          <a:pt x="836" y="610"/>
                          <a:pt x="853" y="632"/>
                          <a:pt x="870" y="649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2" name="Freeform 14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225" y="6974"/>
                    <a:ext cx="109" cy="116"/>
                  </a:xfrm>
                  <a:custGeom>
                    <a:avLst/>
                    <a:gdLst>
                      <a:gd name="T0" fmla="*/ 0 w 540"/>
                      <a:gd name="T1" fmla="*/ 0 h 590"/>
                      <a:gd name="T2" fmla="*/ 72 w 540"/>
                      <a:gd name="T3" fmla="*/ 6 h 590"/>
                      <a:gd name="T4" fmla="*/ 108 w 540"/>
                      <a:gd name="T5" fmla="*/ 36 h 590"/>
                      <a:gd name="T6" fmla="*/ 180 w 540"/>
                      <a:gd name="T7" fmla="*/ 66 h 590"/>
                      <a:gd name="T8" fmla="*/ 216 w 540"/>
                      <a:gd name="T9" fmla="*/ 90 h 590"/>
                      <a:gd name="T10" fmla="*/ 252 w 540"/>
                      <a:gd name="T11" fmla="*/ 114 h 590"/>
                      <a:gd name="T12" fmla="*/ 294 w 540"/>
                      <a:gd name="T13" fmla="*/ 162 h 590"/>
                      <a:gd name="T14" fmla="*/ 318 w 540"/>
                      <a:gd name="T15" fmla="*/ 192 h 590"/>
                      <a:gd name="T16" fmla="*/ 336 w 540"/>
                      <a:gd name="T17" fmla="*/ 246 h 590"/>
                      <a:gd name="T18" fmla="*/ 378 w 540"/>
                      <a:gd name="T19" fmla="*/ 336 h 590"/>
                      <a:gd name="T20" fmla="*/ 420 w 540"/>
                      <a:gd name="T21" fmla="*/ 432 h 590"/>
                      <a:gd name="T22" fmla="*/ 444 w 540"/>
                      <a:gd name="T23" fmla="*/ 468 h 590"/>
                      <a:gd name="T24" fmla="*/ 450 w 540"/>
                      <a:gd name="T25" fmla="*/ 486 h 590"/>
                      <a:gd name="T26" fmla="*/ 510 w 540"/>
                      <a:gd name="T27" fmla="*/ 552 h 590"/>
                      <a:gd name="T28" fmla="*/ 540 w 540"/>
                      <a:gd name="T29" fmla="*/ 588 h 5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40" h="590">
                        <a:moveTo>
                          <a:pt x="0" y="0"/>
                        </a:moveTo>
                        <a:cubicBezTo>
                          <a:pt x="24" y="2"/>
                          <a:pt x="48" y="1"/>
                          <a:pt x="72" y="6"/>
                        </a:cubicBezTo>
                        <a:cubicBezTo>
                          <a:pt x="89" y="9"/>
                          <a:pt x="95" y="29"/>
                          <a:pt x="108" y="36"/>
                        </a:cubicBezTo>
                        <a:cubicBezTo>
                          <a:pt x="124" y="45"/>
                          <a:pt x="162" y="60"/>
                          <a:pt x="180" y="66"/>
                        </a:cubicBezTo>
                        <a:cubicBezTo>
                          <a:pt x="220" y="106"/>
                          <a:pt x="177" y="68"/>
                          <a:pt x="216" y="90"/>
                        </a:cubicBezTo>
                        <a:cubicBezTo>
                          <a:pt x="229" y="97"/>
                          <a:pt x="252" y="114"/>
                          <a:pt x="252" y="114"/>
                        </a:cubicBezTo>
                        <a:cubicBezTo>
                          <a:pt x="280" y="156"/>
                          <a:pt x="264" y="142"/>
                          <a:pt x="294" y="162"/>
                        </a:cubicBezTo>
                        <a:cubicBezTo>
                          <a:pt x="316" y="228"/>
                          <a:pt x="279" y="130"/>
                          <a:pt x="318" y="192"/>
                        </a:cubicBezTo>
                        <a:cubicBezTo>
                          <a:pt x="318" y="192"/>
                          <a:pt x="333" y="237"/>
                          <a:pt x="336" y="246"/>
                        </a:cubicBezTo>
                        <a:cubicBezTo>
                          <a:pt x="346" y="277"/>
                          <a:pt x="367" y="304"/>
                          <a:pt x="378" y="336"/>
                        </a:cubicBezTo>
                        <a:cubicBezTo>
                          <a:pt x="389" y="370"/>
                          <a:pt x="390" y="412"/>
                          <a:pt x="420" y="432"/>
                        </a:cubicBezTo>
                        <a:cubicBezTo>
                          <a:pt x="434" y="475"/>
                          <a:pt x="414" y="423"/>
                          <a:pt x="444" y="468"/>
                        </a:cubicBezTo>
                        <a:cubicBezTo>
                          <a:pt x="448" y="473"/>
                          <a:pt x="447" y="480"/>
                          <a:pt x="450" y="486"/>
                        </a:cubicBezTo>
                        <a:cubicBezTo>
                          <a:pt x="467" y="516"/>
                          <a:pt x="482" y="534"/>
                          <a:pt x="510" y="552"/>
                        </a:cubicBezTo>
                        <a:cubicBezTo>
                          <a:pt x="535" y="590"/>
                          <a:pt x="520" y="588"/>
                          <a:pt x="540" y="58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14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089" y="6974"/>
                    <a:ext cx="126" cy="137"/>
                  </a:xfrm>
                  <a:custGeom>
                    <a:avLst/>
                    <a:gdLst>
                      <a:gd name="T0" fmla="*/ 251 w 613"/>
                      <a:gd name="T1" fmla="*/ 684 h 693"/>
                      <a:gd name="T2" fmla="*/ 389 w 613"/>
                      <a:gd name="T3" fmla="*/ 648 h 693"/>
                      <a:gd name="T4" fmla="*/ 395 w 613"/>
                      <a:gd name="T5" fmla="*/ 630 h 693"/>
                      <a:gd name="T6" fmla="*/ 413 w 613"/>
                      <a:gd name="T7" fmla="*/ 618 h 693"/>
                      <a:gd name="T8" fmla="*/ 425 w 613"/>
                      <a:gd name="T9" fmla="*/ 582 h 693"/>
                      <a:gd name="T10" fmla="*/ 437 w 613"/>
                      <a:gd name="T11" fmla="*/ 546 h 693"/>
                      <a:gd name="T12" fmla="*/ 425 w 613"/>
                      <a:gd name="T13" fmla="*/ 480 h 693"/>
                      <a:gd name="T14" fmla="*/ 389 w 613"/>
                      <a:gd name="T15" fmla="*/ 426 h 693"/>
                      <a:gd name="T16" fmla="*/ 377 w 613"/>
                      <a:gd name="T17" fmla="*/ 390 h 693"/>
                      <a:gd name="T18" fmla="*/ 371 w 613"/>
                      <a:gd name="T19" fmla="*/ 372 h 693"/>
                      <a:gd name="T20" fmla="*/ 347 w 613"/>
                      <a:gd name="T21" fmla="*/ 198 h 693"/>
                      <a:gd name="T22" fmla="*/ 299 w 613"/>
                      <a:gd name="T23" fmla="*/ 168 h 693"/>
                      <a:gd name="T24" fmla="*/ 119 w 613"/>
                      <a:gd name="T25" fmla="*/ 138 h 693"/>
                      <a:gd name="T26" fmla="*/ 11 w 613"/>
                      <a:gd name="T27" fmla="*/ 90 h 693"/>
                      <a:gd name="T28" fmla="*/ 23 w 613"/>
                      <a:gd name="T29" fmla="*/ 0 h 693"/>
                      <a:gd name="T30" fmla="*/ 131 w 613"/>
                      <a:gd name="T31" fmla="*/ 30 h 693"/>
                      <a:gd name="T32" fmla="*/ 305 w 613"/>
                      <a:gd name="T33" fmla="*/ 84 h 693"/>
                      <a:gd name="T34" fmla="*/ 359 w 613"/>
                      <a:gd name="T35" fmla="*/ 102 h 693"/>
                      <a:gd name="T36" fmla="*/ 377 w 613"/>
                      <a:gd name="T37" fmla="*/ 108 h 693"/>
                      <a:gd name="T38" fmla="*/ 401 w 613"/>
                      <a:gd name="T39" fmla="*/ 138 h 693"/>
                      <a:gd name="T40" fmla="*/ 425 w 613"/>
                      <a:gd name="T41" fmla="*/ 192 h 693"/>
                      <a:gd name="T42" fmla="*/ 467 w 613"/>
                      <a:gd name="T43" fmla="*/ 348 h 693"/>
                      <a:gd name="T44" fmla="*/ 473 w 613"/>
                      <a:gd name="T45" fmla="*/ 396 h 693"/>
                      <a:gd name="T46" fmla="*/ 479 w 613"/>
                      <a:gd name="T47" fmla="*/ 354 h 693"/>
                      <a:gd name="T48" fmla="*/ 491 w 613"/>
                      <a:gd name="T49" fmla="*/ 306 h 693"/>
                      <a:gd name="T50" fmla="*/ 539 w 613"/>
                      <a:gd name="T51" fmla="*/ 150 h 693"/>
                      <a:gd name="T52" fmla="*/ 581 w 613"/>
                      <a:gd name="T53" fmla="*/ 144 h 693"/>
                      <a:gd name="T54" fmla="*/ 593 w 613"/>
                      <a:gd name="T55" fmla="*/ 198 h 693"/>
                      <a:gd name="T56" fmla="*/ 575 w 613"/>
                      <a:gd name="T57" fmla="*/ 234 h 693"/>
                      <a:gd name="T58" fmla="*/ 545 w 613"/>
                      <a:gd name="T59" fmla="*/ 330 h 693"/>
                      <a:gd name="T60" fmla="*/ 521 w 613"/>
                      <a:gd name="T61" fmla="*/ 480 h 693"/>
                      <a:gd name="T62" fmla="*/ 497 w 613"/>
                      <a:gd name="T63" fmla="*/ 510 h 693"/>
                      <a:gd name="T64" fmla="*/ 437 w 613"/>
                      <a:gd name="T65" fmla="*/ 510 h 6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13" h="693">
                        <a:moveTo>
                          <a:pt x="251" y="684"/>
                        </a:moveTo>
                        <a:cubicBezTo>
                          <a:pt x="408" y="675"/>
                          <a:pt x="321" y="693"/>
                          <a:pt x="389" y="648"/>
                        </a:cubicBezTo>
                        <a:cubicBezTo>
                          <a:pt x="391" y="642"/>
                          <a:pt x="391" y="635"/>
                          <a:pt x="395" y="630"/>
                        </a:cubicBezTo>
                        <a:cubicBezTo>
                          <a:pt x="400" y="624"/>
                          <a:pt x="409" y="624"/>
                          <a:pt x="413" y="618"/>
                        </a:cubicBezTo>
                        <a:cubicBezTo>
                          <a:pt x="420" y="607"/>
                          <a:pt x="421" y="594"/>
                          <a:pt x="425" y="582"/>
                        </a:cubicBezTo>
                        <a:cubicBezTo>
                          <a:pt x="429" y="570"/>
                          <a:pt x="437" y="546"/>
                          <a:pt x="437" y="546"/>
                        </a:cubicBezTo>
                        <a:cubicBezTo>
                          <a:pt x="436" y="536"/>
                          <a:pt x="434" y="496"/>
                          <a:pt x="425" y="480"/>
                        </a:cubicBezTo>
                        <a:cubicBezTo>
                          <a:pt x="414" y="461"/>
                          <a:pt x="396" y="447"/>
                          <a:pt x="389" y="426"/>
                        </a:cubicBezTo>
                        <a:cubicBezTo>
                          <a:pt x="385" y="414"/>
                          <a:pt x="381" y="402"/>
                          <a:pt x="377" y="390"/>
                        </a:cubicBezTo>
                        <a:cubicBezTo>
                          <a:pt x="375" y="384"/>
                          <a:pt x="371" y="372"/>
                          <a:pt x="371" y="372"/>
                        </a:cubicBezTo>
                        <a:cubicBezTo>
                          <a:pt x="365" y="317"/>
                          <a:pt x="372" y="248"/>
                          <a:pt x="347" y="198"/>
                        </a:cubicBezTo>
                        <a:cubicBezTo>
                          <a:pt x="334" y="171"/>
                          <a:pt x="332" y="179"/>
                          <a:pt x="299" y="168"/>
                        </a:cubicBezTo>
                        <a:cubicBezTo>
                          <a:pt x="238" y="148"/>
                          <a:pt x="184" y="142"/>
                          <a:pt x="119" y="138"/>
                        </a:cubicBezTo>
                        <a:cubicBezTo>
                          <a:pt x="82" y="126"/>
                          <a:pt x="44" y="112"/>
                          <a:pt x="11" y="90"/>
                        </a:cubicBezTo>
                        <a:cubicBezTo>
                          <a:pt x="0" y="58"/>
                          <a:pt x="4" y="28"/>
                          <a:pt x="23" y="0"/>
                        </a:cubicBezTo>
                        <a:cubicBezTo>
                          <a:pt x="67" y="11"/>
                          <a:pt x="80" y="24"/>
                          <a:pt x="131" y="30"/>
                        </a:cubicBezTo>
                        <a:cubicBezTo>
                          <a:pt x="189" y="49"/>
                          <a:pt x="248" y="65"/>
                          <a:pt x="305" y="84"/>
                        </a:cubicBezTo>
                        <a:cubicBezTo>
                          <a:pt x="323" y="90"/>
                          <a:pt x="341" y="96"/>
                          <a:pt x="359" y="102"/>
                        </a:cubicBezTo>
                        <a:cubicBezTo>
                          <a:pt x="365" y="104"/>
                          <a:pt x="377" y="108"/>
                          <a:pt x="377" y="108"/>
                        </a:cubicBezTo>
                        <a:cubicBezTo>
                          <a:pt x="399" y="174"/>
                          <a:pt x="362" y="76"/>
                          <a:pt x="401" y="138"/>
                        </a:cubicBezTo>
                        <a:cubicBezTo>
                          <a:pt x="411" y="155"/>
                          <a:pt x="417" y="174"/>
                          <a:pt x="425" y="192"/>
                        </a:cubicBezTo>
                        <a:cubicBezTo>
                          <a:pt x="447" y="243"/>
                          <a:pt x="450" y="296"/>
                          <a:pt x="467" y="348"/>
                        </a:cubicBezTo>
                        <a:cubicBezTo>
                          <a:pt x="469" y="364"/>
                          <a:pt x="459" y="389"/>
                          <a:pt x="473" y="396"/>
                        </a:cubicBezTo>
                        <a:cubicBezTo>
                          <a:pt x="486" y="402"/>
                          <a:pt x="477" y="368"/>
                          <a:pt x="479" y="354"/>
                        </a:cubicBezTo>
                        <a:cubicBezTo>
                          <a:pt x="486" y="310"/>
                          <a:pt x="482" y="338"/>
                          <a:pt x="491" y="306"/>
                        </a:cubicBezTo>
                        <a:cubicBezTo>
                          <a:pt x="499" y="278"/>
                          <a:pt x="497" y="163"/>
                          <a:pt x="539" y="150"/>
                        </a:cubicBezTo>
                        <a:cubicBezTo>
                          <a:pt x="553" y="146"/>
                          <a:pt x="567" y="146"/>
                          <a:pt x="581" y="144"/>
                        </a:cubicBezTo>
                        <a:cubicBezTo>
                          <a:pt x="613" y="155"/>
                          <a:pt x="603" y="145"/>
                          <a:pt x="593" y="198"/>
                        </a:cubicBezTo>
                        <a:cubicBezTo>
                          <a:pt x="588" y="226"/>
                          <a:pt x="587" y="207"/>
                          <a:pt x="575" y="234"/>
                        </a:cubicBezTo>
                        <a:cubicBezTo>
                          <a:pt x="562" y="264"/>
                          <a:pt x="553" y="298"/>
                          <a:pt x="545" y="330"/>
                        </a:cubicBezTo>
                        <a:cubicBezTo>
                          <a:pt x="541" y="385"/>
                          <a:pt x="534" y="428"/>
                          <a:pt x="521" y="480"/>
                        </a:cubicBezTo>
                        <a:cubicBezTo>
                          <a:pt x="518" y="494"/>
                          <a:pt x="515" y="507"/>
                          <a:pt x="497" y="510"/>
                        </a:cubicBezTo>
                        <a:cubicBezTo>
                          <a:pt x="477" y="513"/>
                          <a:pt x="457" y="510"/>
                          <a:pt x="437" y="51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4" name="Freeform 14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142" y="6966"/>
                    <a:ext cx="199" cy="79"/>
                  </a:xfrm>
                  <a:custGeom>
                    <a:avLst/>
                    <a:gdLst>
                      <a:gd name="T0" fmla="*/ 0 w 978"/>
                      <a:gd name="T1" fmla="*/ 24 h 396"/>
                      <a:gd name="T2" fmla="*/ 150 w 978"/>
                      <a:gd name="T3" fmla="*/ 0 h 396"/>
                      <a:gd name="T4" fmla="*/ 330 w 978"/>
                      <a:gd name="T5" fmla="*/ 6 h 396"/>
                      <a:gd name="T6" fmla="*/ 396 w 978"/>
                      <a:gd name="T7" fmla="*/ 24 h 396"/>
                      <a:gd name="T8" fmla="*/ 414 w 978"/>
                      <a:gd name="T9" fmla="*/ 30 h 396"/>
                      <a:gd name="T10" fmla="*/ 456 w 978"/>
                      <a:gd name="T11" fmla="*/ 54 h 396"/>
                      <a:gd name="T12" fmla="*/ 528 w 978"/>
                      <a:gd name="T13" fmla="*/ 96 h 396"/>
                      <a:gd name="T14" fmla="*/ 588 w 978"/>
                      <a:gd name="T15" fmla="*/ 144 h 396"/>
                      <a:gd name="T16" fmla="*/ 642 w 978"/>
                      <a:gd name="T17" fmla="*/ 186 h 396"/>
                      <a:gd name="T18" fmla="*/ 762 w 978"/>
                      <a:gd name="T19" fmla="*/ 240 h 396"/>
                      <a:gd name="T20" fmla="*/ 816 w 978"/>
                      <a:gd name="T21" fmla="*/ 264 h 396"/>
                      <a:gd name="T22" fmla="*/ 888 w 978"/>
                      <a:gd name="T23" fmla="*/ 312 h 396"/>
                      <a:gd name="T24" fmla="*/ 972 w 978"/>
                      <a:gd name="T25" fmla="*/ 378 h 396"/>
                      <a:gd name="T26" fmla="*/ 978 w 978"/>
                      <a:gd name="T27" fmla="*/ 396 h 3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78" h="396">
                        <a:moveTo>
                          <a:pt x="0" y="24"/>
                        </a:moveTo>
                        <a:cubicBezTo>
                          <a:pt x="53" y="19"/>
                          <a:pt x="99" y="10"/>
                          <a:pt x="150" y="0"/>
                        </a:cubicBezTo>
                        <a:cubicBezTo>
                          <a:pt x="210" y="2"/>
                          <a:pt x="270" y="3"/>
                          <a:pt x="330" y="6"/>
                        </a:cubicBezTo>
                        <a:cubicBezTo>
                          <a:pt x="350" y="7"/>
                          <a:pt x="378" y="18"/>
                          <a:pt x="396" y="24"/>
                        </a:cubicBezTo>
                        <a:cubicBezTo>
                          <a:pt x="402" y="26"/>
                          <a:pt x="414" y="30"/>
                          <a:pt x="414" y="30"/>
                        </a:cubicBezTo>
                        <a:cubicBezTo>
                          <a:pt x="493" y="89"/>
                          <a:pt x="397" y="21"/>
                          <a:pt x="456" y="54"/>
                        </a:cubicBezTo>
                        <a:cubicBezTo>
                          <a:pt x="483" y="69"/>
                          <a:pt x="500" y="87"/>
                          <a:pt x="528" y="96"/>
                        </a:cubicBezTo>
                        <a:cubicBezTo>
                          <a:pt x="538" y="127"/>
                          <a:pt x="562" y="118"/>
                          <a:pt x="588" y="144"/>
                        </a:cubicBezTo>
                        <a:cubicBezTo>
                          <a:pt x="628" y="184"/>
                          <a:pt x="608" y="175"/>
                          <a:pt x="642" y="186"/>
                        </a:cubicBezTo>
                        <a:cubicBezTo>
                          <a:pt x="670" y="227"/>
                          <a:pt x="724" y="215"/>
                          <a:pt x="762" y="240"/>
                        </a:cubicBezTo>
                        <a:cubicBezTo>
                          <a:pt x="778" y="251"/>
                          <a:pt x="816" y="264"/>
                          <a:pt x="816" y="264"/>
                        </a:cubicBezTo>
                        <a:cubicBezTo>
                          <a:pt x="833" y="281"/>
                          <a:pt x="865" y="304"/>
                          <a:pt x="888" y="312"/>
                        </a:cubicBezTo>
                        <a:cubicBezTo>
                          <a:pt x="907" y="341"/>
                          <a:pt x="939" y="367"/>
                          <a:pt x="972" y="378"/>
                        </a:cubicBezTo>
                        <a:cubicBezTo>
                          <a:pt x="974" y="384"/>
                          <a:pt x="978" y="396"/>
                          <a:pt x="978" y="39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5" name="Freeform 14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015" y="7005"/>
                    <a:ext cx="77" cy="11"/>
                  </a:xfrm>
                  <a:custGeom>
                    <a:avLst/>
                    <a:gdLst>
                      <a:gd name="T0" fmla="*/ 0 w 378"/>
                      <a:gd name="T1" fmla="*/ 6 h 60"/>
                      <a:gd name="T2" fmla="*/ 228 w 378"/>
                      <a:gd name="T3" fmla="*/ 18 h 60"/>
                      <a:gd name="T4" fmla="*/ 378 w 378"/>
                      <a:gd name="T5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78" h="60">
                        <a:moveTo>
                          <a:pt x="0" y="6"/>
                        </a:moveTo>
                        <a:cubicBezTo>
                          <a:pt x="24" y="7"/>
                          <a:pt x="162" y="0"/>
                          <a:pt x="228" y="18"/>
                        </a:cubicBezTo>
                        <a:cubicBezTo>
                          <a:pt x="269" y="29"/>
                          <a:pt x="341" y="60"/>
                          <a:pt x="378" y="6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6" name="Freeform 14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970" y="6937"/>
                    <a:ext cx="260" cy="95"/>
                  </a:xfrm>
                  <a:custGeom>
                    <a:avLst/>
                    <a:gdLst>
                      <a:gd name="T0" fmla="*/ 1038 w 1284"/>
                      <a:gd name="T1" fmla="*/ 402 h 486"/>
                      <a:gd name="T2" fmla="*/ 1134 w 1284"/>
                      <a:gd name="T3" fmla="*/ 432 h 486"/>
                      <a:gd name="T4" fmla="*/ 1188 w 1284"/>
                      <a:gd name="T5" fmla="*/ 450 h 486"/>
                      <a:gd name="T6" fmla="*/ 1224 w 1284"/>
                      <a:gd name="T7" fmla="*/ 474 h 486"/>
                      <a:gd name="T8" fmla="*/ 1242 w 1284"/>
                      <a:gd name="T9" fmla="*/ 486 h 486"/>
                      <a:gd name="T10" fmla="*/ 1254 w 1284"/>
                      <a:gd name="T11" fmla="*/ 384 h 486"/>
                      <a:gd name="T12" fmla="*/ 1140 w 1284"/>
                      <a:gd name="T13" fmla="*/ 312 h 486"/>
                      <a:gd name="T14" fmla="*/ 1050 w 1284"/>
                      <a:gd name="T15" fmla="*/ 294 h 486"/>
                      <a:gd name="T16" fmla="*/ 930 w 1284"/>
                      <a:gd name="T17" fmla="*/ 252 h 486"/>
                      <a:gd name="T18" fmla="*/ 786 w 1284"/>
                      <a:gd name="T19" fmla="*/ 228 h 486"/>
                      <a:gd name="T20" fmla="*/ 588 w 1284"/>
                      <a:gd name="T21" fmla="*/ 168 h 486"/>
                      <a:gd name="T22" fmla="*/ 570 w 1284"/>
                      <a:gd name="T23" fmla="*/ 156 h 486"/>
                      <a:gd name="T24" fmla="*/ 564 w 1284"/>
                      <a:gd name="T25" fmla="*/ 138 h 486"/>
                      <a:gd name="T26" fmla="*/ 528 w 1284"/>
                      <a:gd name="T27" fmla="*/ 114 h 486"/>
                      <a:gd name="T28" fmla="*/ 354 w 1284"/>
                      <a:gd name="T29" fmla="*/ 54 h 486"/>
                      <a:gd name="T30" fmla="*/ 138 w 1284"/>
                      <a:gd name="T31" fmla="*/ 12 h 486"/>
                      <a:gd name="T32" fmla="*/ 54 w 1284"/>
                      <a:gd name="T33" fmla="*/ 12 h 486"/>
                      <a:gd name="T34" fmla="*/ 18 w 1284"/>
                      <a:gd name="T35" fmla="*/ 24 h 486"/>
                      <a:gd name="T36" fmla="*/ 0 w 1284"/>
                      <a:gd name="T37" fmla="*/ 30 h 486"/>
                      <a:gd name="T38" fmla="*/ 6 w 1284"/>
                      <a:gd name="T39" fmla="*/ 66 h 486"/>
                      <a:gd name="T40" fmla="*/ 84 w 1284"/>
                      <a:gd name="T41" fmla="*/ 90 h 486"/>
                      <a:gd name="T42" fmla="*/ 252 w 1284"/>
                      <a:gd name="T43" fmla="*/ 144 h 486"/>
                      <a:gd name="T44" fmla="*/ 348 w 1284"/>
                      <a:gd name="T45" fmla="*/ 174 h 486"/>
                      <a:gd name="T46" fmla="*/ 432 w 1284"/>
                      <a:gd name="T47" fmla="*/ 216 h 486"/>
                      <a:gd name="T48" fmla="*/ 522 w 1284"/>
                      <a:gd name="T49" fmla="*/ 270 h 486"/>
                      <a:gd name="T50" fmla="*/ 552 w 1284"/>
                      <a:gd name="T51" fmla="*/ 300 h 486"/>
                      <a:gd name="T52" fmla="*/ 606 w 1284"/>
                      <a:gd name="T53" fmla="*/ 330 h 486"/>
                      <a:gd name="T54" fmla="*/ 678 w 1284"/>
                      <a:gd name="T55" fmla="*/ 348 h 4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84" h="486">
                        <a:moveTo>
                          <a:pt x="1038" y="402"/>
                        </a:moveTo>
                        <a:cubicBezTo>
                          <a:pt x="1077" y="408"/>
                          <a:pt x="1101" y="417"/>
                          <a:pt x="1134" y="432"/>
                        </a:cubicBezTo>
                        <a:cubicBezTo>
                          <a:pt x="1151" y="440"/>
                          <a:pt x="1172" y="439"/>
                          <a:pt x="1188" y="450"/>
                        </a:cubicBezTo>
                        <a:cubicBezTo>
                          <a:pt x="1200" y="458"/>
                          <a:pt x="1212" y="466"/>
                          <a:pt x="1224" y="474"/>
                        </a:cubicBezTo>
                        <a:cubicBezTo>
                          <a:pt x="1230" y="478"/>
                          <a:pt x="1242" y="486"/>
                          <a:pt x="1242" y="486"/>
                        </a:cubicBezTo>
                        <a:cubicBezTo>
                          <a:pt x="1284" y="458"/>
                          <a:pt x="1265" y="479"/>
                          <a:pt x="1254" y="384"/>
                        </a:cubicBezTo>
                        <a:cubicBezTo>
                          <a:pt x="1247" y="321"/>
                          <a:pt x="1192" y="319"/>
                          <a:pt x="1140" y="312"/>
                        </a:cubicBezTo>
                        <a:cubicBezTo>
                          <a:pt x="1087" y="294"/>
                          <a:pt x="1117" y="301"/>
                          <a:pt x="1050" y="294"/>
                        </a:cubicBezTo>
                        <a:cubicBezTo>
                          <a:pt x="993" y="256"/>
                          <a:pt x="1005" y="259"/>
                          <a:pt x="930" y="252"/>
                        </a:cubicBezTo>
                        <a:cubicBezTo>
                          <a:pt x="867" y="231"/>
                          <a:pt x="866" y="233"/>
                          <a:pt x="786" y="228"/>
                        </a:cubicBezTo>
                        <a:cubicBezTo>
                          <a:pt x="721" y="206"/>
                          <a:pt x="655" y="181"/>
                          <a:pt x="588" y="168"/>
                        </a:cubicBezTo>
                        <a:cubicBezTo>
                          <a:pt x="582" y="164"/>
                          <a:pt x="575" y="162"/>
                          <a:pt x="570" y="156"/>
                        </a:cubicBezTo>
                        <a:cubicBezTo>
                          <a:pt x="566" y="151"/>
                          <a:pt x="568" y="142"/>
                          <a:pt x="564" y="138"/>
                        </a:cubicBezTo>
                        <a:cubicBezTo>
                          <a:pt x="554" y="128"/>
                          <a:pt x="540" y="122"/>
                          <a:pt x="528" y="114"/>
                        </a:cubicBezTo>
                        <a:cubicBezTo>
                          <a:pt x="455" y="65"/>
                          <a:pt x="450" y="62"/>
                          <a:pt x="354" y="54"/>
                        </a:cubicBezTo>
                        <a:cubicBezTo>
                          <a:pt x="300" y="0"/>
                          <a:pt x="204" y="15"/>
                          <a:pt x="138" y="12"/>
                        </a:cubicBezTo>
                        <a:cubicBezTo>
                          <a:pt x="90" y="7"/>
                          <a:pt x="93" y="1"/>
                          <a:pt x="54" y="12"/>
                        </a:cubicBezTo>
                        <a:cubicBezTo>
                          <a:pt x="42" y="15"/>
                          <a:pt x="30" y="20"/>
                          <a:pt x="18" y="24"/>
                        </a:cubicBezTo>
                        <a:cubicBezTo>
                          <a:pt x="12" y="26"/>
                          <a:pt x="0" y="30"/>
                          <a:pt x="0" y="30"/>
                        </a:cubicBezTo>
                        <a:cubicBezTo>
                          <a:pt x="2" y="42"/>
                          <a:pt x="0" y="55"/>
                          <a:pt x="6" y="66"/>
                        </a:cubicBezTo>
                        <a:cubicBezTo>
                          <a:pt x="7" y="68"/>
                          <a:pt x="81" y="88"/>
                          <a:pt x="84" y="90"/>
                        </a:cubicBezTo>
                        <a:cubicBezTo>
                          <a:pt x="137" y="125"/>
                          <a:pt x="189" y="136"/>
                          <a:pt x="252" y="144"/>
                        </a:cubicBezTo>
                        <a:cubicBezTo>
                          <a:pt x="284" y="155"/>
                          <a:pt x="316" y="163"/>
                          <a:pt x="348" y="174"/>
                        </a:cubicBezTo>
                        <a:cubicBezTo>
                          <a:pt x="367" y="203"/>
                          <a:pt x="398" y="210"/>
                          <a:pt x="432" y="216"/>
                        </a:cubicBezTo>
                        <a:cubicBezTo>
                          <a:pt x="455" y="251"/>
                          <a:pt x="484" y="260"/>
                          <a:pt x="522" y="270"/>
                        </a:cubicBezTo>
                        <a:cubicBezTo>
                          <a:pt x="570" y="302"/>
                          <a:pt x="512" y="260"/>
                          <a:pt x="552" y="300"/>
                        </a:cubicBezTo>
                        <a:cubicBezTo>
                          <a:pt x="564" y="312"/>
                          <a:pt x="591" y="322"/>
                          <a:pt x="606" y="330"/>
                        </a:cubicBezTo>
                        <a:cubicBezTo>
                          <a:pt x="629" y="341"/>
                          <a:pt x="655" y="337"/>
                          <a:pt x="678" y="34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" name="Freeform 14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204" y="6940"/>
                    <a:ext cx="5" cy="19"/>
                  </a:xfrm>
                  <a:custGeom>
                    <a:avLst/>
                    <a:gdLst>
                      <a:gd name="T0" fmla="*/ 20 w 20"/>
                      <a:gd name="T1" fmla="*/ 0 h 90"/>
                      <a:gd name="T2" fmla="*/ 2 w 20"/>
                      <a:gd name="T3" fmla="*/ 36 h 90"/>
                      <a:gd name="T4" fmla="*/ 8 w 20"/>
                      <a:gd name="T5" fmla="*/ 9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0" h="90">
                        <a:moveTo>
                          <a:pt x="20" y="0"/>
                        </a:moveTo>
                        <a:cubicBezTo>
                          <a:pt x="16" y="13"/>
                          <a:pt x="3" y="23"/>
                          <a:pt x="2" y="36"/>
                        </a:cubicBezTo>
                        <a:cubicBezTo>
                          <a:pt x="0" y="54"/>
                          <a:pt x="8" y="72"/>
                          <a:pt x="8" y="9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" name="Freeform 14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178" y="6940"/>
                    <a:ext cx="9" cy="25"/>
                  </a:xfrm>
                  <a:custGeom>
                    <a:avLst/>
                    <a:gdLst>
                      <a:gd name="T0" fmla="*/ 45 w 45"/>
                      <a:gd name="T1" fmla="*/ 0 h 120"/>
                      <a:gd name="T2" fmla="*/ 3 w 45"/>
                      <a:gd name="T3" fmla="*/ 66 h 120"/>
                      <a:gd name="T4" fmla="*/ 3 w 45"/>
                      <a:gd name="T5" fmla="*/ 12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" h="120">
                        <a:moveTo>
                          <a:pt x="45" y="0"/>
                        </a:moveTo>
                        <a:cubicBezTo>
                          <a:pt x="37" y="25"/>
                          <a:pt x="8" y="38"/>
                          <a:pt x="3" y="66"/>
                        </a:cubicBezTo>
                        <a:cubicBezTo>
                          <a:pt x="0" y="84"/>
                          <a:pt x="3" y="102"/>
                          <a:pt x="3" y="12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9" name="Freeform 14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158" y="6951"/>
                    <a:ext cx="5" cy="18"/>
                  </a:xfrm>
                  <a:custGeom>
                    <a:avLst/>
                    <a:gdLst>
                      <a:gd name="T0" fmla="*/ 30 w 30"/>
                      <a:gd name="T1" fmla="*/ 0 h 96"/>
                      <a:gd name="T2" fmla="*/ 0 w 30"/>
                      <a:gd name="T3" fmla="*/ 96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30" h="96">
                        <a:moveTo>
                          <a:pt x="30" y="0"/>
                        </a:moveTo>
                        <a:cubicBezTo>
                          <a:pt x="10" y="30"/>
                          <a:pt x="0" y="61"/>
                          <a:pt x="0" y="9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0" name="Freeform 14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129" y="6963"/>
                    <a:ext cx="16" cy="17"/>
                  </a:xfrm>
                  <a:custGeom>
                    <a:avLst/>
                    <a:gdLst>
                      <a:gd name="T0" fmla="*/ 73 w 73"/>
                      <a:gd name="T1" fmla="*/ 0 h 80"/>
                      <a:gd name="T2" fmla="*/ 13 w 73"/>
                      <a:gd name="T3" fmla="*/ 60 h 80"/>
                      <a:gd name="T4" fmla="*/ 1 w 73"/>
                      <a:gd name="T5" fmla="*/ 78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3" h="80">
                        <a:moveTo>
                          <a:pt x="73" y="0"/>
                        </a:moveTo>
                        <a:cubicBezTo>
                          <a:pt x="41" y="11"/>
                          <a:pt x="32" y="32"/>
                          <a:pt x="13" y="60"/>
                        </a:cubicBezTo>
                        <a:cubicBezTo>
                          <a:pt x="0" y="80"/>
                          <a:pt x="15" y="78"/>
                          <a:pt x="1" y="7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1" name="Freeform 14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113" y="6971"/>
                    <a:ext cx="8" cy="21"/>
                  </a:xfrm>
                  <a:custGeom>
                    <a:avLst/>
                    <a:gdLst>
                      <a:gd name="T0" fmla="*/ 42 w 42"/>
                      <a:gd name="T1" fmla="*/ 0 h 108"/>
                      <a:gd name="T2" fmla="*/ 0 w 42"/>
                      <a:gd name="T3" fmla="*/ 10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42" h="108">
                        <a:moveTo>
                          <a:pt x="42" y="0"/>
                        </a:moveTo>
                        <a:cubicBezTo>
                          <a:pt x="20" y="33"/>
                          <a:pt x="0" y="67"/>
                          <a:pt x="0" y="10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2" name="Freeform 15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087" y="6977"/>
                    <a:ext cx="9" cy="28"/>
                  </a:xfrm>
                  <a:custGeom>
                    <a:avLst/>
                    <a:gdLst>
                      <a:gd name="T0" fmla="*/ 42 w 42"/>
                      <a:gd name="T1" fmla="*/ 0 h 138"/>
                      <a:gd name="T2" fmla="*/ 0 w 42"/>
                      <a:gd name="T3" fmla="*/ 13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42" h="138">
                        <a:moveTo>
                          <a:pt x="42" y="0"/>
                        </a:moveTo>
                        <a:cubicBezTo>
                          <a:pt x="33" y="38"/>
                          <a:pt x="0" y="100"/>
                          <a:pt x="0" y="13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3" name="Freeform 15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065" y="6983"/>
                    <a:ext cx="5" cy="22"/>
                  </a:xfrm>
                  <a:custGeom>
                    <a:avLst/>
                    <a:gdLst>
                      <a:gd name="T0" fmla="*/ 0 w 12"/>
                      <a:gd name="T1" fmla="*/ 0 h 108"/>
                      <a:gd name="T2" fmla="*/ 12 w 12"/>
                      <a:gd name="T3" fmla="*/ 10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2" h="108">
                        <a:moveTo>
                          <a:pt x="0" y="0"/>
                        </a:moveTo>
                        <a:cubicBezTo>
                          <a:pt x="11" y="44"/>
                          <a:pt x="12" y="55"/>
                          <a:pt x="12" y="10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4" name="Freeform 15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030" y="6989"/>
                    <a:ext cx="8" cy="23"/>
                  </a:xfrm>
                  <a:custGeom>
                    <a:avLst/>
                    <a:gdLst>
                      <a:gd name="T0" fmla="*/ 0 w 32"/>
                      <a:gd name="T1" fmla="*/ 0 h 114"/>
                      <a:gd name="T2" fmla="*/ 0 w 32"/>
                      <a:gd name="T3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32" h="114">
                        <a:moveTo>
                          <a:pt x="0" y="0"/>
                        </a:moveTo>
                        <a:cubicBezTo>
                          <a:pt x="22" y="33"/>
                          <a:pt x="32" y="82"/>
                          <a:pt x="0" y="11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5" name="Freeform 15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012" y="6997"/>
                    <a:ext cx="3" cy="19"/>
                  </a:xfrm>
                  <a:custGeom>
                    <a:avLst/>
                    <a:gdLst>
                      <a:gd name="T0" fmla="*/ 6 w 17"/>
                      <a:gd name="T1" fmla="*/ 0 h 96"/>
                      <a:gd name="T2" fmla="*/ 0 w 17"/>
                      <a:gd name="T3" fmla="*/ 96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7" h="96">
                        <a:moveTo>
                          <a:pt x="6" y="0"/>
                        </a:moveTo>
                        <a:cubicBezTo>
                          <a:pt x="17" y="32"/>
                          <a:pt x="15" y="66"/>
                          <a:pt x="0" y="9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" name="Freeform 15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998" y="7001"/>
                    <a:ext cx="2" cy="22"/>
                  </a:xfrm>
                  <a:custGeom>
                    <a:avLst/>
                    <a:gdLst>
                      <a:gd name="T0" fmla="*/ 12 w 12"/>
                      <a:gd name="T1" fmla="*/ 0 h 108"/>
                      <a:gd name="T2" fmla="*/ 6 w 12"/>
                      <a:gd name="T3" fmla="*/ 90 h 108"/>
                      <a:gd name="T4" fmla="*/ 0 w 12"/>
                      <a:gd name="T5" fmla="*/ 10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108">
                        <a:moveTo>
                          <a:pt x="12" y="0"/>
                        </a:moveTo>
                        <a:cubicBezTo>
                          <a:pt x="10" y="30"/>
                          <a:pt x="9" y="60"/>
                          <a:pt x="6" y="90"/>
                        </a:cubicBezTo>
                        <a:cubicBezTo>
                          <a:pt x="5" y="96"/>
                          <a:pt x="0" y="108"/>
                          <a:pt x="0" y="10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" name="Freeform 15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985" y="7001"/>
                    <a:ext cx="3" cy="26"/>
                  </a:xfrm>
                  <a:custGeom>
                    <a:avLst/>
                    <a:gdLst>
                      <a:gd name="T0" fmla="*/ 0 w 12"/>
                      <a:gd name="T1" fmla="*/ 0 h 138"/>
                      <a:gd name="T2" fmla="*/ 12 w 12"/>
                      <a:gd name="T3" fmla="*/ 13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2" h="138">
                        <a:moveTo>
                          <a:pt x="0" y="0"/>
                        </a:moveTo>
                        <a:cubicBezTo>
                          <a:pt x="5" y="53"/>
                          <a:pt x="12" y="85"/>
                          <a:pt x="12" y="13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8" name="Freeform 15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969" y="7030"/>
                    <a:ext cx="95" cy="142"/>
                  </a:xfrm>
                  <a:custGeom>
                    <a:avLst/>
                    <a:gdLst>
                      <a:gd name="T0" fmla="*/ 384 w 468"/>
                      <a:gd name="T1" fmla="*/ 0 h 725"/>
                      <a:gd name="T2" fmla="*/ 450 w 468"/>
                      <a:gd name="T3" fmla="*/ 120 h 725"/>
                      <a:gd name="T4" fmla="*/ 468 w 468"/>
                      <a:gd name="T5" fmla="*/ 288 h 725"/>
                      <a:gd name="T6" fmla="*/ 462 w 468"/>
                      <a:gd name="T7" fmla="*/ 432 h 725"/>
                      <a:gd name="T8" fmla="*/ 438 w 468"/>
                      <a:gd name="T9" fmla="*/ 540 h 725"/>
                      <a:gd name="T10" fmla="*/ 384 w 468"/>
                      <a:gd name="T11" fmla="*/ 654 h 725"/>
                      <a:gd name="T12" fmla="*/ 336 w 468"/>
                      <a:gd name="T13" fmla="*/ 702 h 725"/>
                      <a:gd name="T14" fmla="*/ 300 w 468"/>
                      <a:gd name="T15" fmla="*/ 714 h 725"/>
                      <a:gd name="T16" fmla="*/ 108 w 468"/>
                      <a:gd name="T17" fmla="*/ 648 h 725"/>
                      <a:gd name="T18" fmla="*/ 84 w 468"/>
                      <a:gd name="T19" fmla="*/ 618 h 725"/>
                      <a:gd name="T20" fmla="*/ 78 w 468"/>
                      <a:gd name="T21" fmla="*/ 600 h 725"/>
                      <a:gd name="T22" fmla="*/ 54 w 468"/>
                      <a:gd name="T23" fmla="*/ 564 h 725"/>
                      <a:gd name="T24" fmla="*/ 48 w 468"/>
                      <a:gd name="T25" fmla="*/ 546 h 725"/>
                      <a:gd name="T26" fmla="*/ 0 w 468"/>
                      <a:gd name="T27" fmla="*/ 396 h 7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68" h="725">
                        <a:moveTo>
                          <a:pt x="384" y="0"/>
                        </a:moveTo>
                        <a:cubicBezTo>
                          <a:pt x="423" y="26"/>
                          <a:pt x="424" y="81"/>
                          <a:pt x="450" y="120"/>
                        </a:cubicBezTo>
                        <a:cubicBezTo>
                          <a:pt x="460" y="179"/>
                          <a:pt x="464" y="225"/>
                          <a:pt x="468" y="288"/>
                        </a:cubicBezTo>
                        <a:cubicBezTo>
                          <a:pt x="466" y="336"/>
                          <a:pt x="465" y="384"/>
                          <a:pt x="462" y="432"/>
                        </a:cubicBezTo>
                        <a:cubicBezTo>
                          <a:pt x="459" y="467"/>
                          <a:pt x="443" y="505"/>
                          <a:pt x="438" y="540"/>
                        </a:cubicBezTo>
                        <a:cubicBezTo>
                          <a:pt x="431" y="588"/>
                          <a:pt x="427" y="625"/>
                          <a:pt x="384" y="654"/>
                        </a:cubicBezTo>
                        <a:cubicBezTo>
                          <a:pt x="371" y="673"/>
                          <a:pt x="358" y="692"/>
                          <a:pt x="336" y="702"/>
                        </a:cubicBezTo>
                        <a:cubicBezTo>
                          <a:pt x="324" y="707"/>
                          <a:pt x="300" y="714"/>
                          <a:pt x="300" y="714"/>
                        </a:cubicBezTo>
                        <a:cubicBezTo>
                          <a:pt x="141" y="707"/>
                          <a:pt x="185" y="725"/>
                          <a:pt x="108" y="648"/>
                        </a:cubicBezTo>
                        <a:cubicBezTo>
                          <a:pt x="93" y="603"/>
                          <a:pt x="115" y="657"/>
                          <a:pt x="84" y="618"/>
                        </a:cubicBezTo>
                        <a:cubicBezTo>
                          <a:pt x="80" y="613"/>
                          <a:pt x="81" y="606"/>
                          <a:pt x="78" y="600"/>
                        </a:cubicBezTo>
                        <a:cubicBezTo>
                          <a:pt x="71" y="587"/>
                          <a:pt x="59" y="578"/>
                          <a:pt x="54" y="564"/>
                        </a:cubicBezTo>
                        <a:cubicBezTo>
                          <a:pt x="52" y="558"/>
                          <a:pt x="51" y="552"/>
                          <a:pt x="48" y="546"/>
                        </a:cubicBezTo>
                        <a:cubicBezTo>
                          <a:pt x="26" y="502"/>
                          <a:pt x="0" y="447"/>
                          <a:pt x="0" y="39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9" name="Freeform 15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431" y="6931"/>
                    <a:ext cx="29" cy="14"/>
                  </a:xfrm>
                  <a:custGeom>
                    <a:avLst/>
                    <a:gdLst>
                      <a:gd name="T0" fmla="*/ 136 w 136"/>
                      <a:gd name="T1" fmla="*/ 24 h 72"/>
                      <a:gd name="T2" fmla="*/ 40 w 136"/>
                      <a:gd name="T3" fmla="*/ 0 h 72"/>
                      <a:gd name="T4" fmla="*/ 16 w 136"/>
                      <a:gd name="T5" fmla="*/ 72 h 72"/>
                      <a:gd name="T6" fmla="*/ 94 w 136"/>
                      <a:gd name="T7" fmla="*/ 66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6" h="72">
                        <a:moveTo>
                          <a:pt x="136" y="24"/>
                        </a:moveTo>
                        <a:cubicBezTo>
                          <a:pt x="103" y="19"/>
                          <a:pt x="72" y="11"/>
                          <a:pt x="40" y="0"/>
                        </a:cubicBezTo>
                        <a:cubicBezTo>
                          <a:pt x="0" y="13"/>
                          <a:pt x="11" y="31"/>
                          <a:pt x="16" y="72"/>
                        </a:cubicBezTo>
                        <a:cubicBezTo>
                          <a:pt x="90" y="66"/>
                          <a:pt x="64" y="66"/>
                          <a:pt x="94" y="66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0" name="Freeform 15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453" y="6930"/>
                    <a:ext cx="26" cy="14"/>
                  </a:xfrm>
                  <a:custGeom>
                    <a:avLst/>
                    <a:gdLst>
                      <a:gd name="T0" fmla="*/ 97 w 97"/>
                      <a:gd name="T1" fmla="*/ 16 h 85"/>
                      <a:gd name="T2" fmla="*/ 19 w 97"/>
                      <a:gd name="T3" fmla="*/ 10 h 85"/>
                      <a:gd name="T4" fmla="*/ 85 w 97"/>
                      <a:gd name="T5" fmla="*/ 7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7" h="85">
                        <a:moveTo>
                          <a:pt x="97" y="16"/>
                        </a:moveTo>
                        <a:cubicBezTo>
                          <a:pt x="48" y="0"/>
                          <a:pt x="74" y="2"/>
                          <a:pt x="19" y="10"/>
                        </a:cubicBezTo>
                        <a:cubicBezTo>
                          <a:pt x="0" y="85"/>
                          <a:pt x="11" y="70"/>
                          <a:pt x="85" y="7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1" name="Freeform 15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476" y="6930"/>
                    <a:ext cx="24" cy="15"/>
                  </a:xfrm>
                  <a:custGeom>
                    <a:avLst/>
                    <a:gdLst>
                      <a:gd name="T0" fmla="*/ 120 w 120"/>
                      <a:gd name="T1" fmla="*/ 26 h 88"/>
                      <a:gd name="T2" fmla="*/ 0 w 120"/>
                      <a:gd name="T3" fmla="*/ 44 h 88"/>
                      <a:gd name="T4" fmla="*/ 6 w 120"/>
                      <a:gd name="T5" fmla="*/ 68 h 88"/>
                      <a:gd name="T6" fmla="*/ 120 w 120"/>
                      <a:gd name="T7" fmla="*/ 62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0" h="88">
                        <a:moveTo>
                          <a:pt x="120" y="26"/>
                        </a:moveTo>
                        <a:cubicBezTo>
                          <a:pt x="85" y="22"/>
                          <a:pt x="15" y="0"/>
                          <a:pt x="0" y="44"/>
                        </a:cubicBezTo>
                        <a:cubicBezTo>
                          <a:pt x="2" y="52"/>
                          <a:pt x="1" y="62"/>
                          <a:pt x="6" y="68"/>
                        </a:cubicBezTo>
                        <a:cubicBezTo>
                          <a:pt x="22" y="88"/>
                          <a:pt x="104" y="78"/>
                          <a:pt x="120" y="62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2" name="Freeform 16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497" y="6930"/>
                    <a:ext cx="27" cy="18"/>
                  </a:xfrm>
                  <a:custGeom>
                    <a:avLst/>
                    <a:gdLst>
                      <a:gd name="T0" fmla="*/ 126 w 132"/>
                      <a:gd name="T1" fmla="*/ 21 h 88"/>
                      <a:gd name="T2" fmla="*/ 6 w 132"/>
                      <a:gd name="T3" fmla="*/ 39 h 88"/>
                      <a:gd name="T4" fmla="*/ 12 w 132"/>
                      <a:gd name="T5" fmla="*/ 75 h 88"/>
                      <a:gd name="T6" fmla="*/ 132 w 132"/>
                      <a:gd name="T7" fmla="*/ 81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2" h="88">
                        <a:moveTo>
                          <a:pt x="126" y="21"/>
                        </a:moveTo>
                        <a:cubicBezTo>
                          <a:pt x="85" y="17"/>
                          <a:pt x="32" y="0"/>
                          <a:pt x="6" y="39"/>
                        </a:cubicBezTo>
                        <a:cubicBezTo>
                          <a:pt x="8" y="51"/>
                          <a:pt x="0" y="71"/>
                          <a:pt x="12" y="75"/>
                        </a:cubicBezTo>
                        <a:cubicBezTo>
                          <a:pt x="50" y="88"/>
                          <a:pt x="132" y="81"/>
                          <a:pt x="132" y="81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3" name="Freeform 16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522" y="6933"/>
                    <a:ext cx="37" cy="12"/>
                  </a:xfrm>
                  <a:custGeom>
                    <a:avLst/>
                    <a:gdLst>
                      <a:gd name="T0" fmla="*/ 182 w 182"/>
                      <a:gd name="T1" fmla="*/ 20 h 70"/>
                      <a:gd name="T2" fmla="*/ 68 w 182"/>
                      <a:gd name="T3" fmla="*/ 2 h 70"/>
                      <a:gd name="T4" fmla="*/ 26 w 182"/>
                      <a:gd name="T5" fmla="*/ 62 h 70"/>
                      <a:gd name="T6" fmla="*/ 44 w 182"/>
                      <a:gd name="T7" fmla="*/ 68 h 70"/>
                      <a:gd name="T8" fmla="*/ 176 w 182"/>
                      <a:gd name="T9" fmla="*/ 68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2" h="70">
                        <a:moveTo>
                          <a:pt x="182" y="20"/>
                        </a:moveTo>
                        <a:cubicBezTo>
                          <a:pt x="121" y="0"/>
                          <a:pt x="159" y="9"/>
                          <a:pt x="68" y="2"/>
                        </a:cubicBezTo>
                        <a:cubicBezTo>
                          <a:pt x="35" y="7"/>
                          <a:pt x="0" y="16"/>
                          <a:pt x="26" y="62"/>
                        </a:cubicBezTo>
                        <a:cubicBezTo>
                          <a:pt x="29" y="67"/>
                          <a:pt x="38" y="68"/>
                          <a:pt x="44" y="68"/>
                        </a:cubicBezTo>
                        <a:cubicBezTo>
                          <a:pt x="88" y="70"/>
                          <a:pt x="132" y="68"/>
                          <a:pt x="176" y="6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4" name="Freeform 16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209" y="6934"/>
                    <a:ext cx="139" cy="42"/>
                  </a:xfrm>
                  <a:custGeom>
                    <a:avLst/>
                    <a:gdLst>
                      <a:gd name="T0" fmla="*/ 679 w 687"/>
                      <a:gd name="T1" fmla="*/ 216 h 216"/>
                      <a:gd name="T2" fmla="*/ 655 w 687"/>
                      <a:gd name="T3" fmla="*/ 162 h 216"/>
                      <a:gd name="T4" fmla="*/ 565 w 687"/>
                      <a:gd name="T5" fmla="*/ 114 h 216"/>
                      <a:gd name="T6" fmla="*/ 511 w 687"/>
                      <a:gd name="T7" fmla="*/ 84 h 216"/>
                      <a:gd name="T8" fmla="*/ 475 w 687"/>
                      <a:gd name="T9" fmla="*/ 72 h 216"/>
                      <a:gd name="T10" fmla="*/ 421 w 687"/>
                      <a:gd name="T11" fmla="*/ 78 h 216"/>
                      <a:gd name="T12" fmla="*/ 373 w 687"/>
                      <a:gd name="T13" fmla="*/ 36 h 216"/>
                      <a:gd name="T14" fmla="*/ 331 w 687"/>
                      <a:gd name="T15" fmla="*/ 42 h 216"/>
                      <a:gd name="T16" fmla="*/ 295 w 687"/>
                      <a:gd name="T17" fmla="*/ 54 h 216"/>
                      <a:gd name="T18" fmla="*/ 241 w 687"/>
                      <a:gd name="T19" fmla="*/ 30 h 216"/>
                      <a:gd name="T20" fmla="*/ 157 w 687"/>
                      <a:gd name="T21" fmla="*/ 30 h 216"/>
                      <a:gd name="T22" fmla="*/ 145 w 687"/>
                      <a:gd name="T23" fmla="*/ 12 h 216"/>
                      <a:gd name="T24" fmla="*/ 109 w 687"/>
                      <a:gd name="T25" fmla="*/ 0 h 216"/>
                      <a:gd name="T26" fmla="*/ 19 w 687"/>
                      <a:gd name="T27" fmla="*/ 24 h 216"/>
                      <a:gd name="T28" fmla="*/ 127 w 687"/>
                      <a:gd name="T29" fmla="*/ 72 h 216"/>
                      <a:gd name="T30" fmla="*/ 169 w 687"/>
                      <a:gd name="T31" fmla="*/ 102 h 216"/>
                      <a:gd name="T32" fmla="*/ 205 w 687"/>
                      <a:gd name="T33" fmla="*/ 114 h 216"/>
                      <a:gd name="T34" fmla="*/ 289 w 687"/>
                      <a:gd name="T35" fmla="*/ 66 h 216"/>
                      <a:gd name="T36" fmla="*/ 295 w 687"/>
                      <a:gd name="T37" fmla="*/ 90 h 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87" h="216">
                        <a:moveTo>
                          <a:pt x="679" y="216"/>
                        </a:moveTo>
                        <a:cubicBezTo>
                          <a:pt x="667" y="134"/>
                          <a:pt x="687" y="199"/>
                          <a:pt x="655" y="162"/>
                        </a:cubicBezTo>
                        <a:cubicBezTo>
                          <a:pt x="610" y="110"/>
                          <a:pt x="646" y="126"/>
                          <a:pt x="565" y="114"/>
                        </a:cubicBezTo>
                        <a:cubicBezTo>
                          <a:pt x="545" y="107"/>
                          <a:pt x="531" y="91"/>
                          <a:pt x="511" y="84"/>
                        </a:cubicBezTo>
                        <a:cubicBezTo>
                          <a:pt x="499" y="80"/>
                          <a:pt x="475" y="72"/>
                          <a:pt x="475" y="72"/>
                        </a:cubicBezTo>
                        <a:cubicBezTo>
                          <a:pt x="457" y="74"/>
                          <a:pt x="439" y="80"/>
                          <a:pt x="421" y="78"/>
                        </a:cubicBezTo>
                        <a:cubicBezTo>
                          <a:pt x="405" y="77"/>
                          <a:pt x="386" y="45"/>
                          <a:pt x="373" y="36"/>
                        </a:cubicBezTo>
                        <a:cubicBezTo>
                          <a:pt x="359" y="38"/>
                          <a:pt x="345" y="39"/>
                          <a:pt x="331" y="42"/>
                        </a:cubicBezTo>
                        <a:cubicBezTo>
                          <a:pt x="319" y="45"/>
                          <a:pt x="295" y="54"/>
                          <a:pt x="295" y="54"/>
                        </a:cubicBezTo>
                        <a:cubicBezTo>
                          <a:pt x="275" y="47"/>
                          <a:pt x="261" y="37"/>
                          <a:pt x="241" y="30"/>
                        </a:cubicBezTo>
                        <a:cubicBezTo>
                          <a:pt x="230" y="31"/>
                          <a:pt x="177" y="43"/>
                          <a:pt x="157" y="30"/>
                        </a:cubicBezTo>
                        <a:cubicBezTo>
                          <a:pt x="151" y="26"/>
                          <a:pt x="151" y="16"/>
                          <a:pt x="145" y="12"/>
                        </a:cubicBezTo>
                        <a:cubicBezTo>
                          <a:pt x="134" y="5"/>
                          <a:pt x="109" y="0"/>
                          <a:pt x="109" y="0"/>
                        </a:cubicBezTo>
                        <a:cubicBezTo>
                          <a:pt x="67" y="5"/>
                          <a:pt x="51" y="3"/>
                          <a:pt x="19" y="24"/>
                        </a:cubicBezTo>
                        <a:cubicBezTo>
                          <a:pt x="0" y="82"/>
                          <a:pt x="97" y="70"/>
                          <a:pt x="127" y="72"/>
                        </a:cubicBezTo>
                        <a:cubicBezTo>
                          <a:pt x="137" y="102"/>
                          <a:pt x="127" y="88"/>
                          <a:pt x="169" y="102"/>
                        </a:cubicBezTo>
                        <a:cubicBezTo>
                          <a:pt x="181" y="106"/>
                          <a:pt x="205" y="114"/>
                          <a:pt x="205" y="114"/>
                        </a:cubicBezTo>
                        <a:cubicBezTo>
                          <a:pt x="344" y="103"/>
                          <a:pt x="254" y="136"/>
                          <a:pt x="289" y="66"/>
                        </a:cubicBezTo>
                        <a:cubicBezTo>
                          <a:pt x="296" y="53"/>
                          <a:pt x="295" y="88"/>
                          <a:pt x="295" y="9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" name="Freeform 163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262" y="6952"/>
                    <a:ext cx="28" cy="10"/>
                  </a:xfrm>
                  <a:custGeom>
                    <a:avLst/>
                    <a:gdLst>
                      <a:gd name="T0" fmla="*/ 0 w 138"/>
                      <a:gd name="T1" fmla="*/ 24 h 48"/>
                      <a:gd name="T2" fmla="*/ 66 w 138"/>
                      <a:gd name="T3" fmla="*/ 42 h 48"/>
                      <a:gd name="T4" fmla="*/ 84 w 138"/>
                      <a:gd name="T5" fmla="*/ 48 h 48"/>
                      <a:gd name="T6" fmla="*/ 138 w 138"/>
                      <a:gd name="T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8" h="48">
                        <a:moveTo>
                          <a:pt x="0" y="24"/>
                        </a:moveTo>
                        <a:cubicBezTo>
                          <a:pt x="42" y="32"/>
                          <a:pt x="20" y="27"/>
                          <a:pt x="66" y="42"/>
                        </a:cubicBezTo>
                        <a:cubicBezTo>
                          <a:pt x="72" y="44"/>
                          <a:pt x="84" y="48"/>
                          <a:pt x="84" y="48"/>
                        </a:cubicBezTo>
                        <a:cubicBezTo>
                          <a:pt x="124" y="42"/>
                          <a:pt x="138" y="46"/>
                          <a:pt x="138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" name="Freeform 164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215" y="6960"/>
                    <a:ext cx="20" cy="28"/>
                  </a:xfrm>
                  <a:custGeom>
                    <a:avLst/>
                    <a:gdLst>
                      <a:gd name="T0" fmla="*/ 102 w 102"/>
                      <a:gd name="T1" fmla="*/ 138 h 138"/>
                      <a:gd name="T2" fmla="*/ 54 w 102"/>
                      <a:gd name="T3" fmla="*/ 96 h 138"/>
                      <a:gd name="T4" fmla="*/ 36 w 102"/>
                      <a:gd name="T5" fmla="*/ 84 h 138"/>
                      <a:gd name="T6" fmla="*/ 0 w 102"/>
                      <a:gd name="T7" fmla="*/ 42 h 138"/>
                      <a:gd name="T8" fmla="*/ 6 w 102"/>
                      <a:gd name="T9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2" h="138">
                        <a:moveTo>
                          <a:pt x="102" y="138"/>
                        </a:moveTo>
                        <a:cubicBezTo>
                          <a:pt x="82" y="108"/>
                          <a:pt x="96" y="124"/>
                          <a:pt x="54" y="96"/>
                        </a:cubicBezTo>
                        <a:cubicBezTo>
                          <a:pt x="48" y="92"/>
                          <a:pt x="36" y="84"/>
                          <a:pt x="36" y="84"/>
                        </a:cubicBezTo>
                        <a:cubicBezTo>
                          <a:pt x="21" y="62"/>
                          <a:pt x="8" y="67"/>
                          <a:pt x="0" y="42"/>
                        </a:cubicBezTo>
                        <a:cubicBezTo>
                          <a:pt x="7" y="8"/>
                          <a:pt x="6" y="22"/>
                          <a:pt x="6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7" name="Freeform 165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239" y="6959"/>
                    <a:ext cx="26" cy="12"/>
                  </a:xfrm>
                  <a:custGeom>
                    <a:avLst/>
                    <a:gdLst>
                      <a:gd name="T0" fmla="*/ 132 w 132"/>
                      <a:gd name="T1" fmla="*/ 68 h 68"/>
                      <a:gd name="T2" fmla="*/ 102 w 132"/>
                      <a:gd name="T3" fmla="*/ 32 h 68"/>
                      <a:gd name="T4" fmla="*/ 48 w 132"/>
                      <a:gd name="T5" fmla="*/ 14 h 68"/>
                      <a:gd name="T6" fmla="*/ 30 w 132"/>
                      <a:gd name="T7" fmla="*/ 2 h 68"/>
                      <a:gd name="T8" fmla="*/ 0 w 132"/>
                      <a:gd name="T9" fmla="*/ 2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2" h="68">
                        <a:moveTo>
                          <a:pt x="132" y="68"/>
                        </a:moveTo>
                        <a:cubicBezTo>
                          <a:pt x="125" y="57"/>
                          <a:pt x="114" y="39"/>
                          <a:pt x="102" y="32"/>
                        </a:cubicBezTo>
                        <a:cubicBezTo>
                          <a:pt x="85" y="23"/>
                          <a:pt x="64" y="25"/>
                          <a:pt x="48" y="14"/>
                        </a:cubicBezTo>
                        <a:cubicBezTo>
                          <a:pt x="42" y="10"/>
                          <a:pt x="37" y="4"/>
                          <a:pt x="30" y="2"/>
                        </a:cubicBezTo>
                        <a:cubicBezTo>
                          <a:pt x="20" y="0"/>
                          <a:pt x="10" y="2"/>
                          <a:pt x="0" y="2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8" name="Freeform 166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314" y="6944"/>
                    <a:ext cx="10" cy="4"/>
                  </a:xfrm>
                  <a:custGeom>
                    <a:avLst/>
                    <a:gdLst>
                      <a:gd name="T0" fmla="*/ 48 w 48"/>
                      <a:gd name="T1" fmla="*/ 0 h 18"/>
                      <a:gd name="T2" fmla="*/ 0 w 48"/>
                      <a:gd name="T3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48" h="18">
                        <a:moveTo>
                          <a:pt x="48" y="0"/>
                        </a:moveTo>
                        <a:cubicBezTo>
                          <a:pt x="31" y="6"/>
                          <a:pt x="18" y="18"/>
                          <a:pt x="0" y="18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9" name="Freeform 167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225" y="6922"/>
                    <a:ext cx="169" cy="26"/>
                  </a:xfrm>
                  <a:custGeom>
                    <a:avLst/>
                    <a:gdLst>
                      <a:gd name="T0" fmla="*/ 246 w 834"/>
                      <a:gd name="T1" fmla="*/ 127 h 127"/>
                      <a:gd name="T2" fmla="*/ 0 w 834"/>
                      <a:gd name="T3" fmla="*/ 49 h 127"/>
                      <a:gd name="T4" fmla="*/ 156 w 834"/>
                      <a:gd name="T5" fmla="*/ 13 h 127"/>
                      <a:gd name="T6" fmla="*/ 654 w 834"/>
                      <a:gd name="T7" fmla="*/ 49 h 127"/>
                      <a:gd name="T8" fmla="*/ 750 w 834"/>
                      <a:gd name="T9" fmla="*/ 61 h 127"/>
                      <a:gd name="T10" fmla="*/ 834 w 834"/>
                      <a:gd name="T11" fmla="*/ 91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34" h="127">
                        <a:moveTo>
                          <a:pt x="246" y="127"/>
                        </a:moveTo>
                        <a:cubicBezTo>
                          <a:pt x="182" y="63"/>
                          <a:pt x="81" y="76"/>
                          <a:pt x="0" y="49"/>
                        </a:cubicBezTo>
                        <a:cubicBezTo>
                          <a:pt x="16" y="0"/>
                          <a:pt x="130" y="14"/>
                          <a:pt x="156" y="13"/>
                        </a:cubicBezTo>
                        <a:cubicBezTo>
                          <a:pt x="325" y="18"/>
                          <a:pt x="487" y="40"/>
                          <a:pt x="654" y="49"/>
                        </a:cubicBezTo>
                        <a:cubicBezTo>
                          <a:pt x="666" y="50"/>
                          <a:pt x="734" y="57"/>
                          <a:pt x="750" y="61"/>
                        </a:cubicBezTo>
                        <a:cubicBezTo>
                          <a:pt x="773" y="66"/>
                          <a:pt x="811" y="91"/>
                          <a:pt x="834" y="91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0" name="Freeform 16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007" y="6922"/>
                    <a:ext cx="237" cy="75"/>
                  </a:xfrm>
                  <a:custGeom>
                    <a:avLst/>
                    <a:gdLst>
                      <a:gd name="T0" fmla="*/ 0 w 1164"/>
                      <a:gd name="T1" fmla="*/ 24 h 384"/>
                      <a:gd name="T2" fmla="*/ 114 w 1164"/>
                      <a:gd name="T3" fmla="*/ 0 h 384"/>
                      <a:gd name="T4" fmla="*/ 420 w 1164"/>
                      <a:gd name="T5" fmla="*/ 12 h 384"/>
                      <a:gd name="T6" fmla="*/ 576 w 1164"/>
                      <a:gd name="T7" fmla="*/ 42 h 384"/>
                      <a:gd name="T8" fmla="*/ 720 w 1164"/>
                      <a:gd name="T9" fmla="*/ 78 h 384"/>
                      <a:gd name="T10" fmla="*/ 756 w 1164"/>
                      <a:gd name="T11" fmla="*/ 90 h 384"/>
                      <a:gd name="T12" fmla="*/ 774 w 1164"/>
                      <a:gd name="T13" fmla="*/ 96 h 384"/>
                      <a:gd name="T14" fmla="*/ 750 w 1164"/>
                      <a:gd name="T15" fmla="*/ 144 h 384"/>
                      <a:gd name="T16" fmla="*/ 870 w 1164"/>
                      <a:gd name="T17" fmla="*/ 156 h 384"/>
                      <a:gd name="T18" fmla="*/ 960 w 1164"/>
                      <a:gd name="T19" fmla="*/ 198 h 384"/>
                      <a:gd name="T20" fmla="*/ 1032 w 1164"/>
                      <a:gd name="T21" fmla="*/ 246 h 384"/>
                      <a:gd name="T22" fmla="*/ 1068 w 1164"/>
                      <a:gd name="T23" fmla="*/ 270 h 384"/>
                      <a:gd name="T24" fmla="*/ 1122 w 1164"/>
                      <a:gd name="T25" fmla="*/ 336 h 384"/>
                      <a:gd name="T26" fmla="*/ 1152 w 1164"/>
                      <a:gd name="T27" fmla="*/ 366 h 384"/>
                      <a:gd name="T28" fmla="*/ 1164 w 1164"/>
                      <a:gd name="T29" fmla="*/ 384 h 3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64" h="384">
                        <a:moveTo>
                          <a:pt x="0" y="24"/>
                        </a:moveTo>
                        <a:cubicBezTo>
                          <a:pt x="41" y="10"/>
                          <a:pt x="70" y="5"/>
                          <a:pt x="114" y="0"/>
                        </a:cubicBezTo>
                        <a:cubicBezTo>
                          <a:pt x="166" y="1"/>
                          <a:pt x="341" y="4"/>
                          <a:pt x="420" y="12"/>
                        </a:cubicBezTo>
                        <a:cubicBezTo>
                          <a:pt x="471" y="17"/>
                          <a:pt x="524" y="35"/>
                          <a:pt x="576" y="42"/>
                        </a:cubicBezTo>
                        <a:cubicBezTo>
                          <a:pt x="623" y="58"/>
                          <a:pt x="673" y="62"/>
                          <a:pt x="720" y="78"/>
                        </a:cubicBezTo>
                        <a:cubicBezTo>
                          <a:pt x="732" y="82"/>
                          <a:pt x="744" y="86"/>
                          <a:pt x="756" y="90"/>
                        </a:cubicBezTo>
                        <a:cubicBezTo>
                          <a:pt x="762" y="92"/>
                          <a:pt x="774" y="96"/>
                          <a:pt x="774" y="96"/>
                        </a:cubicBezTo>
                        <a:cubicBezTo>
                          <a:pt x="784" y="127"/>
                          <a:pt x="768" y="118"/>
                          <a:pt x="750" y="144"/>
                        </a:cubicBezTo>
                        <a:cubicBezTo>
                          <a:pt x="807" y="163"/>
                          <a:pt x="723" y="137"/>
                          <a:pt x="870" y="156"/>
                        </a:cubicBezTo>
                        <a:cubicBezTo>
                          <a:pt x="905" y="161"/>
                          <a:pt x="932" y="179"/>
                          <a:pt x="960" y="198"/>
                        </a:cubicBezTo>
                        <a:cubicBezTo>
                          <a:pt x="985" y="214"/>
                          <a:pt x="1007" y="232"/>
                          <a:pt x="1032" y="246"/>
                        </a:cubicBezTo>
                        <a:cubicBezTo>
                          <a:pt x="1045" y="253"/>
                          <a:pt x="1068" y="270"/>
                          <a:pt x="1068" y="270"/>
                        </a:cubicBezTo>
                        <a:cubicBezTo>
                          <a:pt x="1077" y="297"/>
                          <a:pt x="1099" y="321"/>
                          <a:pt x="1122" y="336"/>
                        </a:cubicBezTo>
                        <a:cubicBezTo>
                          <a:pt x="1154" y="384"/>
                          <a:pt x="1112" y="326"/>
                          <a:pt x="1152" y="366"/>
                        </a:cubicBezTo>
                        <a:cubicBezTo>
                          <a:pt x="1157" y="371"/>
                          <a:pt x="1164" y="384"/>
                          <a:pt x="1164" y="384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1" name="Freeform 169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137" y="6934"/>
                    <a:ext cx="85" cy="14"/>
                  </a:xfrm>
                  <a:custGeom>
                    <a:avLst/>
                    <a:gdLst>
                      <a:gd name="T0" fmla="*/ 0 w 426"/>
                      <a:gd name="T1" fmla="*/ 18 h 60"/>
                      <a:gd name="T2" fmla="*/ 192 w 426"/>
                      <a:gd name="T3" fmla="*/ 0 h 60"/>
                      <a:gd name="T4" fmla="*/ 288 w 426"/>
                      <a:gd name="T5" fmla="*/ 6 h 60"/>
                      <a:gd name="T6" fmla="*/ 342 w 426"/>
                      <a:gd name="T7" fmla="*/ 30 h 60"/>
                      <a:gd name="T8" fmla="*/ 426 w 426"/>
                      <a:gd name="T9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6" h="60">
                        <a:moveTo>
                          <a:pt x="0" y="18"/>
                        </a:moveTo>
                        <a:cubicBezTo>
                          <a:pt x="75" y="14"/>
                          <a:pt x="123" y="9"/>
                          <a:pt x="192" y="0"/>
                        </a:cubicBezTo>
                        <a:cubicBezTo>
                          <a:pt x="224" y="2"/>
                          <a:pt x="256" y="2"/>
                          <a:pt x="288" y="6"/>
                        </a:cubicBezTo>
                        <a:cubicBezTo>
                          <a:pt x="340" y="13"/>
                          <a:pt x="309" y="15"/>
                          <a:pt x="342" y="30"/>
                        </a:cubicBezTo>
                        <a:cubicBezTo>
                          <a:pt x="369" y="42"/>
                          <a:pt x="399" y="47"/>
                          <a:pt x="426" y="6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2" name="Freeform 170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089" y="6934"/>
                    <a:ext cx="40" cy="40"/>
                  </a:xfrm>
                  <a:custGeom>
                    <a:avLst/>
                    <a:gdLst>
                      <a:gd name="T0" fmla="*/ 0 w 198"/>
                      <a:gd name="T1" fmla="*/ 0 h 210"/>
                      <a:gd name="T2" fmla="*/ 72 w 198"/>
                      <a:gd name="T3" fmla="*/ 60 h 210"/>
                      <a:gd name="T4" fmla="*/ 102 w 198"/>
                      <a:gd name="T5" fmla="*/ 108 h 210"/>
                      <a:gd name="T6" fmla="*/ 138 w 198"/>
                      <a:gd name="T7" fmla="*/ 180 h 210"/>
                      <a:gd name="T8" fmla="*/ 198 w 198"/>
                      <a:gd name="T9" fmla="*/ 210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8" h="210">
                        <a:moveTo>
                          <a:pt x="0" y="0"/>
                        </a:moveTo>
                        <a:cubicBezTo>
                          <a:pt x="15" y="46"/>
                          <a:pt x="37" y="37"/>
                          <a:pt x="72" y="60"/>
                        </a:cubicBezTo>
                        <a:cubicBezTo>
                          <a:pt x="86" y="101"/>
                          <a:pt x="67" y="52"/>
                          <a:pt x="102" y="108"/>
                        </a:cubicBezTo>
                        <a:cubicBezTo>
                          <a:pt x="114" y="128"/>
                          <a:pt x="119" y="165"/>
                          <a:pt x="138" y="180"/>
                        </a:cubicBezTo>
                        <a:cubicBezTo>
                          <a:pt x="154" y="193"/>
                          <a:pt x="183" y="195"/>
                          <a:pt x="198" y="21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3" name="Freeform 171"/>
                  <p:cNvSpPr>
                    <a:spLocks noChangeAspect="1"/>
                  </p:cNvSpPr>
                  <p:nvPr/>
                </p:nvSpPr>
                <p:spPr bwMode="auto">
                  <a:xfrm flipH="1">
                    <a:off x="1712" y="7056"/>
                    <a:ext cx="52" cy="57"/>
                  </a:xfrm>
                  <a:custGeom>
                    <a:avLst/>
                    <a:gdLst>
                      <a:gd name="T0" fmla="*/ 0 w 204"/>
                      <a:gd name="T1" fmla="*/ 228 h 228"/>
                      <a:gd name="T2" fmla="*/ 54 w 204"/>
                      <a:gd name="T3" fmla="*/ 180 h 228"/>
                      <a:gd name="T4" fmla="*/ 90 w 204"/>
                      <a:gd name="T5" fmla="*/ 120 h 228"/>
                      <a:gd name="T6" fmla="*/ 156 w 204"/>
                      <a:gd name="T7" fmla="*/ 66 h 228"/>
                      <a:gd name="T8" fmla="*/ 204 w 204"/>
                      <a:gd name="T9" fmla="*/ 0 h 2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4" h="228">
                        <a:moveTo>
                          <a:pt x="0" y="228"/>
                        </a:moveTo>
                        <a:cubicBezTo>
                          <a:pt x="19" y="213"/>
                          <a:pt x="39" y="198"/>
                          <a:pt x="54" y="180"/>
                        </a:cubicBezTo>
                        <a:cubicBezTo>
                          <a:pt x="69" y="162"/>
                          <a:pt x="73" y="139"/>
                          <a:pt x="90" y="120"/>
                        </a:cubicBezTo>
                        <a:cubicBezTo>
                          <a:pt x="107" y="101"/>
                          <a:pt x="137" y="86"/>
                          <a:pt x="156" y="66"/>
                        </a:cubicBezTo>
                        <a:cubicBezTo>
                          <a:pt x="175" y="46"/>
                          <a:pt x="189" y="23"/>
                          <a:pt x="204" y="0"/>
                        </a:cubicBezTo>
                      </a:path>
                    </a:pathLst>
                  </a:custGeom>
                  <a:solidFill>
                    <a:schemeClr val="bg1">
                      <a:alpha val="25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" name="Freeform 172"/>
                  <p:cNvSpPr>
                    <a:spLocks noChangeAspect="1"/>
                  </p:cNvSpPr>
                  <p:nvPr/>
                </p:nvSpPr>
                <p:spPr bwMode="auto">
                  <a:xfrm flipH="1">
                    <a:off x="987" y="7005"/>
                    <a:ext cx="89" cy="126"/>
                  </a:xfrm>
                  <a:custGeom>
                    <a:avLst/>
                    <a:gdLst>
                      <a:gd name="T0" fmla="*/ 290 w 441"/>
                      <a:gd name="T1" fmla="*/ 42 h 623"/>
                      <a:gd name="T2" fmla="*/ 326 w 441"/>
                      <a:gd name="T3" fmla="*/ 90 h 623"/>
                      <a:gd name="T4" fmla="*/ 380 w 441"/>
                      <a:gd name="T5" fmla="*/ 174 h 623"/>
                      <a:gd name="T6" fmla="*/ 410 w 441"/>
                      <a:gd name="T7" fmla="*/ 228 h 623"/>
                      <a:gd name="T8" fmla="*/ 428 w 441"/>
                      <a:gd name="T9" fmla="*/ 336 h 623"/>
                      <a:gd name="T10" fmla="*/ 440 w 441"/>
                      <a:gd name="T11" fmla="*/ 372 h 623"/>
                      <a:gd name="T12" fmla="*/ 386 w 441"/>
                      <a:gd name="T13" fmla="*/ 576 h 623"/>
                      <a:gd name="T14" fmla="*/ 314 w 441"/>
                      <a:gd name="T15" fmla="*/ 618 h 623"/>
                      <a:gd name="T16" fmla="*/ 194 w 441"/>
                      <a:gd name="T17" fmla="*/ 612 h 623"/>
                      <a:gd name="T18" fmla="*/ 140 w 441"/>
                      <a:gd name="T19" fmla="*/ 540 h 623"/>
                      <a:gd name="T20" fmla="*/ 110 w 441"/>
                      <a:gd name="T21" fmla="*/ 486 h 623"/>
                      <a:gd name="T22" fmla="*/ 80 w 441"/>
                      <a:gd name="T23" fmla="*/ 396 h 623"/>
                      <a:gd name="T24" fmla="*/ 50 w 441"/>
                      <a:gd name="T25" fmla="*/ 342 h 623"/>
                      <a:gd name="T26" fmla="*/ 8 w 441"/>
                      <a:gd name="T27" fmla="*/ 180 h 623"/>
                      <a:gd name="T28" fmla="*/ 2 w 441"/>
                      <a:gd name="T29" fmla="*/ 0 h 6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41" h="623">
                        <a:moveTo>
                          <a:pt x="290" y="42"/>
                        </a:moveTo>
                        <a:cubicBezTo>
                          <a:pt x="298" y="66"/>
                          <a:pt x="305" y="76"/>
                          <a:pt x="326" y="90"/>
                        </a:cubicBezTo>
                        <a:cubicBezTo>
                          <a:pt x="345" y="119"/>
                          <a:pt x="351" y="155"/>
                          <a:pt x="380" y="174"/>
                        </a:cubicBezTo>
                        <a:cubicBezTo>
                          <a:pt x="408" y="215"/>
                          <a:pt x="399" y="196"/>
                          <a:pt x="410" y="228"/>
                        </a:cubicBezTo>
                        <a:cubicBezTo>
                          <a:pt x="414" y="263"/>
                          <a:pt x="419" y="301"/>
                          <a:pt x="428" y="336"/>
                        </a:cubicBezTo>
                        <a:cubicBezTo>
                          <a:pt x="431" y="348"/>
                          <a:pt x="440" y="372"/>
                          <a:pt x="440" y="372"/>
                        </a:cubicBezTo>
                        <a:cubicBezTo>
                          <a:pt x="437" y="420"/>
                          <a:pt x="441" y="539"/>
                          <a:pt x="386" y="576"/>
                        </a:cubicBezTo>
                        <a:cubicBezTo>
                          <a:pt x="361" y="593"/>
                          <a:pt x="338" y="602"/>
                          <a:pt x="314" y="618"/>
                        </a:cubicBezTo>
                        <a:cubicBezTo>
                          <a:pt x="274" y="616"/>
                          <a:pt x="232" y="623"/>
                          <a:pt x="194" y="612"/>
                        </a:cubicBezTo>
                        <a:cubicBezTo>
                          <a:pt x="190" y="611"/>
                          <a:pt x="151" y="551"/>
                          <a:pt x="140" y="540"/>
                        </a:cubicBezTo>
                        <a:cubicBezTo>
                          <a:pt x="129" y="508"/>
                          <a:pt x="138" y="527"/>
                          <a:pt x="110" y="486"/>
                        </a:cubicBezTo>
                        <a:cubicBezTo>
                          <a:pt x="95" y="464"/>
                          <a:pt x="89" y="422"/>
                          <a:pt x="80" y="396"/>
                        </a:cubicBezTo>
                        <a:cubicBezTo>
                          <a:pt x="74" y="378"/>
                          <a:pt x="58" y="360"/>
                          <a:pt x="50" y="342"/>
                        </a:cubicBezTo>
                        <a:cubicBezTo>
                          <a:pt x="27" y="290"/>
                          <a:pt x="26" y="233"/>
                          <a:pt x="8" y="180"/>
                        </a:cubicBezTo>
                        <a:cubicBezTo>
                          <a:pt x="0" y="60"/>
                          <a:pt x="2" y="120"/>
                          <a:pt x="2" y="0"/>
                        </a:cubicBezTo>
                      </a:path>
                    </a:pathLst>
                  </a:custGeom>
                  <a:solidFill>
                    <a:srgbClr val="FFCCFF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" name="Freeform 173"/>
                  <p:cNvSpPr>
                    <a:spLocks noChangeAspect="1"/>
                  </p:cNvSpPr>
                  <p:nvPr/>
                </p:nvSpPr>
                <p:spPr bwMode="auto">
                  <a:xfrm rot="10800000" flipH="1">
                    <a:off x="1566" y="6913"/>
                    <a:ext cx="156" cy="20"/>
                  </a:xfrm>
                  <a:custGeom>
                    <a:avLst/>
                    <a:gdLst>
                      <a:gd name="T0" fmla="*/ 143 w 647"/>
                      <a:gd name="T1" fmla="*/ 101 h 167"/>
                      <a:gd name="T2" fmla="*/ 244 w 647"/>
                      <a:gd name="T3" fmla="*/ 0 h 167"/>
                      <a:gd name="T4" fmla="*/ 359 w 647"/>
                      <a:gd name="T5" fmla="*/ 15 h 167"/>
                      <a:gd name="T6" fmla="*/ 445 w 647"/>
                      <a:gd name="T7" fmla="*/ 44 h 167"/>
                      <a:gd name="T8" fmla="*/ 647 w 647"/>
                      <a:gd name="T9" fmla="*/ 72 h 167"/>
                      <a:gd name="T10" fmla="*/ 172 w 647"/>
                      <a:gd name="T11" fmla="*/ 130 h 167"/>
                      <a:gd name="T12" fmla="*/ 13 w 647"/>
                      <a:gd name="T13" fmla="*/ 130 h 167"/>
                      <a:gd name="T14" fmla="*/ 28 w 647"/>
                      <a:gd name="T15" fmla="*/ 87 h 167"/>
                      <a:gd name="T16" fmla="*/ 128 w 647"/>
                      <a:gd name="T17" fmla="*/ 58 h 167"/>
                      <a:gd name="T18" fmla="*/ 143 w 647"/>
                      <a:gd name="T19" fmla="*/ 101 h 1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47" h="167">
                        <a:moveTo>
                          <a:pt x="143" y="101"/>
                        </a:moveTo>
                        <a:cubicBezTo>
                          <a:pt x="242" y="35"/>
                          <a:pt x="218" y="77"/>
                          <a:pt x="244" y="0"/>
                        </a:cubicBezTo>
                        <a:cubicBezTo>
                          <a:pt x="282" y="5"/>
                          <a:pt x="321" y="7"/>
                          <a:pt x="359" y="15"/>
                        </a:cubicBezTo>
                        <a:cubicBezTo>
                          <a:pt x="389" y="21"/>
                          <a:pt x="415" y="41"/>
                          <a:pt x="445" y="44"/>
                        </a:cubicBezTo>
                        <a:cubicBezTo>
                          <a:pt x="599" y="61"/>
                          <a:pt x="532" y="50"/>
                          <a:pt x="647" y="72"/>
                        </a:cubicBezTo>
                        <a:cubicBezTo>
                          <a:pt x="501" y="123"/>
                          <a:pt x="325" y="111"/>
                          <a:pt x="172" y="130"/>
                        </a:cubicBezTo>
                        <a:cubicBezTo>
                          <a:pt x="117" y="147"/>
                          <a:pt x="78" y="167"/>
                          <a:pt x="13" y="130"/>
                        </a:cubicBezTo>
                        <a:cubicBezTo>
                          <a:pt x="0" y="122"/>
                          <a:pt x="16" y="97"/>
                          <a:pt x="28" y="87"/>
                        </a:cubicBezTo>
                        <a:cubicBezTo>
                          <a:pt x="55" y="65"/>
                          <a:pt x="95" y="69"/>
                          <a:pt x="128" y="58"/>
                        </a:cubicBezTo>
                        <a:cubicBezTo>
                          <a:pt x="203" y="76"/>
                          <a:pt x="202" y="61"/>
                          <a:pt x="143" y="101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7" name="Group 738"/>
                <p:cNvGrpSpPr>
                  <a:grpSpLocks/>
                </p:cNvGrpSpPr>
                <p:nvPr/>
              </p:nvGrpSpPr>
              <p:grpSpPr bwMode="auto">
                <a:xfrm>
                  <a:off x="2366100" y="5070011"/>
                  <a:ext cx="183298" cy="137155"/>
                  <a:chOff x="3180" y="1878"/>
                  <a:chExt cx="236" cy="289"/>
                </a:xfrm>
              </p:grpSpPr>
              <p:grpSp>
                <p:nvGrpSpPr>
                  <p:cNvPr id="403" name="Group 739"/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3305" y="205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410" name="Freeform 7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11" name="Freeform 74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12" name="Freeform 7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13" name="Freeform 7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404" name="Group 744"/>
                  <p:cNvGrpSpPr>
                    <a:grpSpLocks noChangeAspect="1"/>
                  </p:cNvGrpSpPr>
                  <p:nvPr/>
                </p:nvGrpSpPr>
                <p:grpSpPr bwMode="auto">
                  <a:xfrm rot="5400000" flipH="1">
                    <a:off x="3301" y="1885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406" name="Freeform 7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07" name="Freeform 7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08" name="Freeform 7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09" name="Freeform 7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405" name="Oval 749"/>
                  <p:cNvSpPr>
                    <a:spLocks noChangeAspect="1" noChangeArrowheads="1"/>
                  </p:cNvSpPr>
                  <p:nvPr/>
                </p:nvSpPr>
                <p:spPr bwMode="auto">
                  <a:xfrm rot="5400000">
                    <a:off x="3148" y="1927"/>
                    <a:ext cx="256" cy="192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75" name="Group 750"/>
                <p:cNvGrpSpPr>
                  <a:grpSpLocks noChangeAspect="1"/>
                </p:cNvGrpSpPr>
                <p:nvPr/>
              </p:nvGrpSpPr>
              <p:grpSpPr bwMode="auto">
                <a:xfrm rot="5799129">
                  <a:off x="2344624" y="4802747"/>
                  <a:ext cx="175350" cy="134974"/>
                  <a:chOff x="3180" y="1878"/>
                  <a:chExt cx="236" cy="289"/>
                </a:xfrm>
              </p:grpSpPr>
              <p:grpSp>
                <p:nvGrpSpPr>
                  <p:cNvPr id="1676" name="Group 751"/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3305" y="205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683" name="Freeform 7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4" name="Freeform 75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5" name="Freeform 7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6" name="Freeform 7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77" name="Group 756"/>
                  <p:cNvGrpSpPr>
                    <a:grpSpLocks noChangeAspect="1"/>
                  </p:cNvGrpSpPr>
                  <p:nvPr/>
                </p:nvGrpSpPr>
                <p:grpSpPr bwMode="auto">
                  <a:xfrm rot="5400000" flipH="1">
                    <a:off x="3301" y="1885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679" name="Freeform 7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0" name="Freeform 7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1" name="Freeform 7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2" name="Freeform 7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678" name="Oval 761"/>
                  <p:cNvSpPr>
                    <a:spLocks noChangeAspect="1" noChangeArrowheads="1"/>
                  </p:cNvSpPr>
                  <p:nvPr/>
                </p:nvSpPr>
                <p:spPr bwMode="auto">
                  <a:xfrm rot="5400000">
                    <a:off x="3148" y="1927"/>
                    <a:ext cx="256" cy="192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7" name="Group 762"/>
                <p:cNvGrpSpPr>
                  <a:grpSpLocks noChangeAspect="1"/>
                </p:cNvGrpSpPr>
                <p:nvPr/>
              </p:nvGrpSpPr>
              <p:grpSpPr bwMode="auto">
                <a:xfrm rot="9884693" flipV="1">
                  <a:off x="2004116" y="4962291"/>
                  <a:ext cx="203294" cy="164933"/>
                  <a:chOff x="1131" y="877"/>
                  <a:chExt cx="289" cy="236"/>
                </a:xfrm>
              </p:grpSpPr>
              <p:grpSp>
                <p:nvGrpSpPr>
                  <p:cNvPr id="1688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03" y="87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695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6" name="Freeform 76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7" name="Freeform 7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8" name="Freeform 7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689" name="Group 768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131" y="881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691" name="Freeform 7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2" name="Freeform 7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3" name="Freeform 77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94" name="Freeform 7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690" name="Oval 7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8" y="921"/>
                    <a:ext cx="256" cy="192"/>
                  </a:xfrm>
                  <a:prstGeom prst="ellipse">
                    <a:avLst/>
                  </a:pr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11" name="Oval 470"/>
                <p:cNvSpPr>
                  <a:spLocks noChangeAspect="1" noChangeArrowheads="1"/>
                </p:cNvSpPr>
                <p:nvPr/>
              </p:nvSpPr>
              <p:spPr bwMode="auto">
                <a:xfrm rot="5400000">
                  <a:off x="1954115" y="5190620"/>
                  <a:ext cx="84235" cy="102772"/>
                </a:xfrm>
                <a:prstGeom prst="ellipse">
                  <a:avLst/>
                </a:prstGeom>
                <a:solidFill>
                  <a:schemeClr val="bg1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23" name="Group 11"/>
              <p:cNvGrpSpPr>
                <a:grpSpLocks noChangeAspect="1"/>
              </p:cNvGrpSpPr>
              <p:nvPr/>
            </p:nvGrpSpPr>
            <p:grpSpPr bwMode="auto">
              <a:xfrm flipH="1">
                <a:off x="5002581" y="5172025"/>
                <a:ext cx="1059102" cy="433068"/>
                <a:chOff x="918" y="7258"/>
                <a:chExt cx="903" cy="370"/>
              </a:xfrm>
            </p:grpSpPr>
            <p:grpSp>
              <p:nvGrpSpPr>
                <p:cNvPr id="724" name="Group 12"/>
                <p:cNvGrpSpPr>
                  <a:grpSpLocks noChangeAspect="1"/>
                </p:cNvGrpSpPr>
                <p:nvPr/>
              </p:nvGrpSpPr>
              <p:grpSpPr bwMode="auto">
                <a:xfrm flipH="1">
                  <a:off x="918" y="7258"/>
                  <a:ext cx="903" cy="370"/>
                  <a:chOff x="8937" y="4259"/>
                  <a:chExt cx="538" cy="230"/>
                </a:xfrm>
              </p:grpSpPr>
              <p:sp>
                <p:nvSpPr>
                  <p:cNvPr id="738" name="AutoShape 13"/>
                  <p:cNvSpPr>
                    <a:spLocks noChangeAspect="1" noChangeArrowheads="1"/>
                  </p:cNvSpPr>
                  <p:nvPr/>
                </p:nvSpPr>
                <p:spPr bwMode="auto">
                  <a:xfrm rot="-266474">
                    <a:off x="8937" y="4259"/>
                    <a:ext cx="538" cy="223"/>
                  </a:xfrm>
                  <a:prstGeom prst="roundRect">
                    <a:avLst>
                      <a:gd name="adj" fmla="val 37389"/>
                    </a:avLst>
                  </a:prstGeom>
                  <a:solidFill>
                    <a:schemeClr val="accent1">
                      <a:alpha val="6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14"/>
                  <p:cNvSpPr>
                    <a:spLocks noChangeAspect="1"/>
                  </p:cNvSpPr>
                  <p:nvPr/>
                </p:nvSpPr>
                <p:spPr bwMode="auto">
                  <a:xfrm>
                    <a:off x="9366" y="4326"/>
                    <a:ext cx="78" cy="103"/>
                  </a:xfrm>
                  <a:custGeom>
                    <a:avLst/>
                    <a:gdLst>
                      <a:gd name="T0" fmla="*/ 96 w 504"/>
                      <a:gd name="T1" fmla="*/ 0 h 666"/>
                      <a:gd name="T2" fmla="*/ 90 w 504"/>
                      <a:gd name="T3" fmla="*/ 102 h 666"/>
                      <a:gd name="T4" fmla="*/ 102 w 504"/>
                      <a:gd name="T5" fmla="*/ 168 h 666"/>
                      <a:gd name="T6" fmla="*/ 120 w 504"/>
                      <a:gd name="T7" fmla="*/ 258 h 666"/>
                      <a:gd name="T8" fmla="*/ 156 w 504"/>
                      <a:gd name="T9" fmla="*/ 318 h 666"/>
                      <a:gd name="T10" fmla="*/ 168 w 504"/>
                      <a:gd name="T11" fmla="*/ 390 h 666"/>
                      <a:gd name="T12" fmla="*/ 216 w 504"/>
                      <a:gd name="T13" fmla="*/ 474 h 666"/>
                      <a:gd name="T14" fmla="*/ 246 w 504"/>
                      <a:gd name="T15" fmla="*/ 510 h 666"/>
                      <a:gd name="T16" fmla="*/ 324 w 504"/>
                      <a:gd name="T17" fmla="*/ 510 h 666"/>
                      <a:gd name="T18" fmla="*/ 390 w 504"/>
                      <a:gd name="T19" fmla="*/ 480 h 666"/>
                      <a:gd name="T20" fmla="*/ 426 w 504"/>
                      <a:gd name="T21" fmla="*/ 414 h 666"/>
                      <a:gd name="T22" fmla="*/ 450 w 504"/>
                      <a:gd name="T23" fmla="*/ 312 h 666"/>
                      <a:gd name="T24" fmla="*/ 432 w 504"/>
                      <a:gd name="T25" fmla="*/ 246 h 666"/>
                      <a:gd name="T26" fmla="*/ 414 w 504"/>
                      <a:gd name="T27" fmla="*/ 162 h 666"/>
                      <a:gd name="T28" fmla="*/ 396 w 504"/>
                      <a:gd name="T29" fmla="*/ 126 h 666"/>
                      <a:gd name="T30" fmla="*/ 354 w 504"/>
                      <a:gd name="T31" fmla="*/ 54 h 666"/>
                      <a:gd name="T32" fmla="*/ 420 w 504"/>
                      <a:gd name="T33" fmla="*/ 78 h 666"/>
                      <a:gd name="T34" fmla="*/ 450 w 504"/>
                      <a:gd name="T35" fmla="*/ 102 h 666"/>
                      <a:gd name="T36" fmla="*/ 492 w 504"/>
                      <a:gd name="T37" fmla="*/ 204 h 666"/>
                      <a:gd name="T38" fmla="*/ 504 w 504"/>
                      <a:gd name="T39" fmla="*/ 306 h 666"/>
                      <a:gd name="T40" fmla="*/ 504 w 504"/>
                      <a:gd name="T41" fmla="*/ 408 h 666"/>
                      <a:gd name="T42" fmla="*/ 480 w 504"/>
                      <a:gd name="T43" fmla="*/ 540 h 666"/>
                      <a:gd name="T44" fmla="*/ 450 w 504"/>
                      <a:gd name="T45" fmla="*/ 606 h 666"/>
                      <a:gd name="T46" fmla="*/ 396 w 504"/>
                      <a:gd name="T47" fmla="*/ 660 h 666"/>
                      <a:gd name="T48" fmla="*/ 330 w 504"/>
                      <a:gd name="T49" fmla="*/ 666 h 666"/>
                      <a:gd name="T50" fmla="*/ 258 w 504"/>
                      <a:gd name="T51" fmla="*/ 654 h 666"/>
                      <a:gd name="T52" fmla="*/ 204 w 504"/>
                      <a:gd name="T53" fmla="*/ 594 h 666"/>
                      <a:gd name="T54" fmla="*/ 156 w 504"/>
                      <a:gd name="T55" fmla="*/ 474 h 666"/>
                      <a:gd name="T56" fmla="*/ 126 w 504"/>
                      <a:gd name="T57" fmla="*/ 396 h 666"/>
                      <a:gd name="T58" fmla="*/ 72 w 504"/>
                      <a:gd name="T59" fmla="*/ 252 h 666"/>
                      <a:gd name="T60" fmla="*/ 30 w 504"/>
                      <a:gd name="T61" fmla="*/ 120 h 666"/>
                      <a:gd name="T62" fmla="*/ 0 w 504"/>
                      <a:gd name="T63" fmla="*/ 84 h 666"/>
                      <a:gd name="T64" fmla="*/ 18 w 504"/>
                      <a:gd name="T65" fmla="*/ 24 h 666"/>
                      <a:gd name="T66" fmla="*/ 96 w 504"/>
                      <a:gd name="T67" fmla="*/ 0 h 6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504" h="666">
                        <a:moveTo>
                          <a:pt x="96" y="0"/>
                        </a:moveTo>
                        <a:lnTo>
                          <a:pt x="90" y="102"/>
                        </a:lnTo>
                        <a:lnTo>
                          <a:pt x="102" y="168"/>
                        </a:lnTo>
                        <a:lnTo>
                          <a:pt x="120" y="258"/>
                        </a:lnTo>
                        <a:lnTo>
                          <a:pt x="156" y="318"/>
                        </a:lnTo>
                        <a:lnTo>
                          <a:pt x="168" y="390"/>
                        </a:lnTo>
                        <a:lnTo>
                          <a:pt x="216" y="474"/>
                        </a:lnTo>
                        <a:lnTo>
                          <a:pt x="246" y="510"/>
                        </a:lnTo>
                        <a:lnTo>
                          <a:pt x="324" y="510"/>
                        </a:lnTo>
                        <a:lnTo>
                          <a:pt x="390" y="480"/>
                        </a:lnTo>
                        <a:lnTo>
                          <a:pt x="426" y="414"/>
                        </a:lnTo>
                        <a:lnTo>
                          <a:pt x="450" y="312"/>
                        </a:lnTo>
                        <a:lnTo>
                          <a:pt x="432" y="246"/>
                        </a:lnTo>
                        <a:lnTo>
                          <a:pt x="414" y="162"/>
                        </a:lnTo>
                        <a:lnTo>
                          <a:pt x="396" y="126"/>
                        </a:lnTo>
                        <a:lnTo>
                          <a:pt x="354" y="54"/>
                        </a:lnTo>
                        <a:lnTo>
                          <a:pt x="420" y="78"/>
                        </a:lnTo>
                        <a:lnTo>
                          <a:pt x="450" y="102"/>
                        </a:lnTo>
                        <a:lnTo>
                          <a:pt x="492" y="204"/>
                        </a:lnTo>
                        <a:lnTo>
                          <a:pt x="504" y="306"/>
                        </a:lnTo>
                        <a:lnTo>
                          <a:pt x="504" y="408"/>
                        </a:lnTo>
                        <a:lnTo>
                          <a:pt x="480" y="540"/>
                        </a:lnTo>
                        <a:lnTo>
                          <a:pt x="450" y="606"/>
                        </a:lnTo>
                        <a:lnTo>
                          <a:pt x="396" y="660"/>
                        </a:lnTo>
                        <a:lnTo>
                          <a:pt x="330" y="666"/>
                        </a:lnTo>
                        <a:lnTo>
                          <a:pt x="258" y="654"/>
                        </a:lnTo>
                        <a:lnTo>
                          <a:pt x="204" y="594"/>
                        </a:lnTo>
                        <a:lnTo>
                          <a:pt x="156" y="474"/>
                        </a:lnTo>
                        <a:lnTo>
                          <a:pt x="126" y="396"/>
                        </a:lnTo>
                        <a:lnTo>
                          <a:pt x="72" y="252"/>
                        </a:lnTo>
                        <a:lnTo>
                          <a:pt x="30" y="120"/>
                        </a:lnTo>
                        <a:lnTo>
                          <a:pt x="0" y="84"/>
                        </a:lnTo>
                        <a:lnTo>
                          <a:pt x="18" y="24"/>
                        </a:lnTo>
                        <a:lnTo>
                          <a:pt x="96" y="0"/>
                        </a:lnTo>
                        <a:close/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15"/>
                  <p:cNvSpPr>
                    <a:spLocks noChangeAspect="1"/>
                  </p:cNvSpPr>
                  <p:nvPr/>
                </p:nvSpPr>
                <p:spPr bwMode="auto">
                  <a:xfrm>
                    <a:off x="9276" y="4280"/>
                    <a:ext cx="166" cy="91"/>
                  </a:xfrm>
                  <a:custGeom>
                    <a:avLst/>
                    <a:gdLst>
                      <a:gd name="T0" fmla="*/ 0 w 1080"/>
                      <a:gd name="T1" fmla="*/ 174 h 588"/>
                      <a:gd name="T2" fmla="*/ 42 w 1080"/>
                      <a:gd name="T3" fmla="*/ 168 h 588"/>
                      <a:gd name="T4" fmla="*/ 90 w 1080"/>
                      <a:gd name="T5" fmla="*/ 66 h 588"/>
                      <a:gd name="T6" fmla="*/ 162 w 1080"/>
                      <a:gd name="T7" fmla="*/ 0 h 588"/>
                      <a:gd name="T8" fmla="*/ 456 w 1080"/>
                      <a:gd name="T9" fmla="*/ 60 h 588"/>
                      <a:gd name="T10" fmla="*/ 840 w 1080"/>
                      <a:gd name="T11" fmla="*/ 210 h 588"/>
                      <a:gd name="T12" fmla="*/ 936 w 1080"/>
                      <a:gd name="T13" fmla="*/ 258 h 588"/>
                      <a:gd name="T14" fmla="*/ 1050 w 1080"/>
                      <a:gd name="T15" fmla="*/ 276 h 588"/>
                      <a:gd name="T16" fmla="*/ 1080 w 1080"/>
                      <a:gd name="T17" fmla="*/ 348 h 588"/>
                      <a:gd name="T18" fmla="*/ 1050 w 1080"/>
                      <a:gd name="T19" fmla="*/ 396 h 588"/>
                      <a:gd name="T20" fmla="*/ 972 w 1080"/>
                      <a:gd name="T21" fmla="*/ 348 h 588"/>
                      <a:gd name="T22" fmla="*/ 894 w 1080"/>
                      <a:gd name="T23" fmla="*/ 324 h 588"/>
                      <a:gd name="T24" fmla="*/ 786 w 1080"/>
                      <a:gd name="T25" fmla="*/ 300 h 588"/>
                      <a:gd name="T26" fmla="*/ 720 w 1080"/>
                      <a:gd name="T27" fmla="*/ 288 h 588"/>
                      <a:gd name="T28" fmla="*/ 654 w 1080"/>
                      <a:gd name="T29" fmla="*/ 288 h 588"/>
                      <a:gd name="T30" fmla="*/ 612 w 1080"/>
                      <a:gd name="T31" fmla="*/ 300 h 588"/>
                      <a:gd name="T32" fmla="*/ 600 w 1080"/>
                      <a:gd name="T33" fmla="*/ 342 h 588"/>
                      <a:gd name="T34" fmla="*/ 588 w 1080"/>
                      <a:gd name="T35" fmla="*/ 390 h 588"/>
                      <a:gd name="T36" fmla="*/ 570 w 1080"/>
                      <a:gd name="T37" fmla="*/ 450 h 588"/>
                      <a:gd name="T38" fmla="*/ 564 w 1080"/>
                      <a:gd name="T39" fmla="*/ 498 h 588"/>
                      <a:gd name="T40" fmla="*/ 558 w 1080"/>
                      <a:gd name="T41" fmla="*/ 540 h 588"/>
                      <a:gd name="T42" fmla="*/ 546 w 1080"/>
                      <a:gd name="T43" fmla="*/ 576 h 588"/>
                      <a:gd name="T44" fmla="*/ 504 w 1080"/>
                      <a:gd name="T45" fmla="*/ 588 h 588"/>
                      <a:gd name="T46" fmla="*/ 474 w 1080"/>
                      <a:gd name="T47" fmla="*/ 564 h 588"/>
                      <a:gd name="T48" fmla="*/ 432 w 1080"/>
                      <a:gd name="T49" fmla="*/ 498 h 588"/>
                      <a:gd name="T50" fmla="*/ 420 w 1080"/>
                      <a:gd name="T51" fmla="*/ 444 h 588"/>
                      <a:gd name="T52" fmla="*/ 366 w 1080"/>
                      <a:gd name="T53" fmla="*/ 396 h 588"/>
                      <a:gd name="T54" fmla="*/ 324 w 1080"/>
                      <a:gd name="T55" fmla="*/ 360 h 588"/>
                      <a:gd name="T56" fmla="*/ 270 w 1080"/>
                      <a:gd name="T57" fmla="*/ 336 h 588"/>
                      <a:gd name="T58" fmla="*/ 210 w 1080"/>
                      <a:gd name="T59" fmla="*/ 312 h 588"/>
                      <a:gd name="T60" fmla="*/ 150 w 1080"/>
                      <a:gd name="T61" fmla="*/ 276 h 588"/>
                      <a:gd name="T62" fmla="*/ 96 w 1080"/>
                      <a:gd name="T63" fmla="*/ 246 h 588"/>
                      <a:gd name="T64" fmla="*/ 60 w 1080"/>
                      <a:gd name="T65" fmla="*/ 216 h 588"/>
                      <a:gd name="T66" fmla="*/ 0 w 1080"/>
                      <a:gd name="T67" fmla="*/ 174 h 5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1080" h="588">
                        <a:moveTo>
                          <a:pt x="0" y="174"/>
                        </a:moveTo>
                        <a:lnTo>
                          <a:pt x="42" y="168"/>
                        </a:lnTo>
                        <a:lnTo>
                          <a:pt x="90" y="66"/>
                        </a:lnTo>
                        <a:lnTo>
                          <a:pt x="162" y="0"/>
                        </a:lnTo>
                        <a:lnTo>
                          <a:pt x="456" y="60"/>
                        </a:lnTo>
                        <a:lnTo>
                          <a:pt x="840" y="210"/>
                        </a:lnTo>
                        <a:lnTo>
                          <a:pt x="936" y="258"/>
                        </a:lnTo>
                        <a:lnTo>
                          <a:pt x="1050" y="276"/>
                        </a:lnTo>
                        <a:lnTo>
                          <a:pt x="1080" y="348"/>
                        </a:lnTo>
                        <a:lnTo>
                          <a:pt x="1050" y="396"/>
                        </a:lnTo>
                        <a:lnTo>
                          <a:pt x="972" y="348"/>
                        </a:lnTo>
                        <a:lnTo>
                          <a:pt x="894" y="324"/>
                        </a:lnTo>
                        <a:lnTo>
                          <a:pt x="786" y="300"/>
                        </a:lnTo>
                        <a:lnTo>
                          <a:pt x="720" y="288"/>
                        </a:lnTo>
                        <a:lnTo>
                          <a:pt x="654" y="288"/>
                        </a:lnTo>
                        <a:lnTo>
                          <a:pt x="612" y="300"/>
                        </a:lnTo>
                        <a:lnTo>
                          <a:pt x="600" y="342"/>
                        </a:lnTo>
                        <a:lnTo>
                          <a:pt x="588" y="390"/>
                        </a:lnTo>
                        <a:lnTo>
                          <a:pt x="570" y="450"/>
                        </a:lnTo>
                        <a:lnTo>
                          <a:pt x="564" y="498"/>
                        </a:lnTo>
                        <a:lnTo>
                          <a:pt x="558" y="540"/>
                        </a:lnTo>
                        <a:lnTo>
                          <a:pt x="546" y="576"/>
                        </a:lnTo>
                        <a:lnTo>
                          <a:pt x="504" y="588"/>
                        </a:lnTo>
                        <a:lnTo>
                          <a:pt x="474" y="564"/>
                        </a:lnTo>
                        <a:lnTo>
                          <a:pt x="432" y="498"/>
                        </a:lnTo>
                        <a:lnTo>
                          <a:pt x="420" y="444"/>
                        </a:lnTo>
                        <a:lnTo>
                          <a:pt x="366" y="396"/>
                        </a:lnTo>
                        <a:lnTo>
                          <a:pt x="324" y="360"/>
                        </a:lnTo>
                        <a:lnTo>
                          <a:pt x="270" y="336"/>
                        </a:lnTo>
                        <a:lnTo>
                          <a:pt x="210" y="312"/>
                        </a:lnTo>
                        <a:lnTo>
                          <a:pt x="150" y="276"/>
                        </a:lnTo>
                        <a:lnTo>
                          <a:pt x="96" y="246"/>
                        </a:lnTo>
                        <a:lnTo>
                          <a:pt x="60" y="216"/>
                        </a:lnTo>
                        <a:lnTo>
                          <a:pt x="0" y="174"/>
                        </a:lnTo>
                        <a:close/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1" name="Freeform 16"/>
                  <p:cNvSpPr>
                    <a:spLocks noChangeAspect="1"/>
                  </p:cNvSpPr>
                  <p:nvPr/>
                </p:nvSpPr>
                <p:spPr bwMode="auto">
                  <a:xfrm>
                    <a:off x="9195" y="4273"/>
                    <a:ext cx="229" cy="47"/>
                  </a:xfrm>
                  <a:custGeom>
                    <a:avLst/>
                    <a:gdLst>
                      <a:gd name="T0" fmla="*/ 600 w 1488"/>
                      <a:gd name="T1" fmla="*/ 204 h 300"/>
                      <a:gd name="T2" fmla="*/ 558 w 1488"/>
                      <a:gd name="T3" fmla="*/ 168 h 300"/>
                      <a:gd name="T4" fmla="*/ 498 w 1488"/>
                      <a:gd name="T5" fmla="*/ 150 h 300"/>
                      <a:gd name="T6" fmla="*/ 456 w 1488"/>
                      <a:gd name="T7" fmla="*/ 150 h 300"/>
                      <a:gd name="T8" fmla="*/ 420 w 1488"/>
                      <a:gd name="T9" fmla="*/ 150 h 300"/>
                      <a:gd name="T10" fmla="*/ 330 w 1488"/>
                      <a:gd name="T11" fmla="*/ 138 h 300"/>
                      <a:gd name="T12" fmla="*/ 288 w 1488"/>
                      <a:gd name="T13" fmla="*/ 126 h 300"/>
                      <a:gd name="T14" fmla="*/ 240 w 1488"/>
                      <a:gd name="T15" fmla="*/ 102 h 300"/>
                      <a:gd name="T16" fmla="*/ 156 w 1488"/>
                      <a:gd name="T17" fmla="*/ 90 h 300"/>
                      <a:gd name="T18" fmla="*/ 102 w 1488"/>
                      <a:gd name="T19" fmla="*/ 60 h 300"/>
                      <a:gd name="T20" fmla="*/ 42 w 1488"/>
                      <a:gd name="T21" fmla="*/ 48 h 300"/>
                      <a:gd name="T22" fmla="*/ 0 w 1488"/>
                      <a:gd name="T23" fmla="*/ 42 h 300"/>
                      <a:gd name="T24" fmla="*/ 36 w 1488"/>
                      <a:gd name="T25" fmla="*/ 6 h 300"/>
                      <a:gd name="T26" fmla="*/ 102 w 1488"/>
                      <a:gd name="T27" fmla="*/ 6 h 300"/>
                      <a:gd name="T28" fmla="*/ 192 w 1488"/>
                      <a:gd name="T29" fmla="*/ 12 h 300"/>
                      <a:gd name="T30" fmla="*/ 354 w 1488"/>
                      <a:gd name="T31" fmla="*/ 30 h 300"/>
                      <a:gd name="T32" fmla="*/ 444 w 1488"/>
                      <a:gd name="T33" fmla="*/ 42 h 300"/>
                      <a:gd name="T34" fmla="*/ 522 w 1488"/>
                      <a:gd name="T35" fmla="*/ 42 h 300"/>
                      <a:gd name="T36" fmla="*/ 576 w 1488"/>
                      <a:gd name="T37" fmla="*/ 54 h 300"/>
                      <a:gd name="T38" fmla="*/ 612 w 1488"/>
                      <a:gd name="T39" fmla="*/ 0 h 300"/>
                      <a:gd name="T40" fmla="*/ 744 w 1488"/>
                      <a:gd name="T41" fmla="*/ 0 h 300"/>
                      <a:gd name="T42" fmla="*/ 870 w 1488"/>
                      <a:gd name="T43" fmla="*/ 6 h 300"/>
                      <a:gd name="T44" fmla="*/ 1002 w 1488"/>
                      <a:gd name="T45" fmla="*/ 30 h 300"/>
                      <a:gd name="T46" fmla="*/ 1098 w 1488"/>
                      <a:gd name="T47" fmla="*/ 54 h 300"/>
                      <a:gd name="T48" fmla="*/ 1170 w 1488"/>
                      <a:gd name="T49" fmla="*/ 72 h 300"/>
                      <a:gd name="T50" fmla="*/ 1170 w 1488"/>
                      <a:gd name="T51" fmla="*/ 108 h 300"/>
                      <a:gd name="T52" fmla="*/ 1236 w 1488"/>
                      <a:gd name="T53" fmla="*/ 132 h 300"/>
                      <a:gd name="T54" fmla="*/ 1272 w 1488"/>
                      <a:gd name="T55" fmla="*/ 126 h 300"/>
                      <a:gd name="T56" fmla="*/ 1338 w 1488"/>
                      <a:gd name="T57" fmla="*/ 162 h 300"/>
                      <a:gd name="T58" fmla="*/ 1404 w 1488"/>
                      <a:gd name="T59" fmla="*/ 228 h 300"/>
                      <a:gd name="T60" fmla="*/ 1446 w 1488"/>
                      <a:gd name="T61" fmla="*/ 258 h 300"/>
                      <a:gd name="T62" fmla="*/ 1488 w 1488"/>
                      <a:gd name="T63" fmla="*/ 300 h 300"/>
                      <a:gd name="T64" fmla="*/ 1422 w 1488"/>
                      <a:gd name="T65" fmla="*/ 288 h 300"/>
                      <a:gd name="T66" fmla="*/ 1374 w 1488"/>
                      <a:gd name="T67" fmla="*/ 246 h 300"/>
                      <a:gd name="T68" fmla="*/ 1290 w 1488"/>
                      <a:gd name="T69" fmla="*/ 246 h 300"/>
                      <a:gd name="T70" fmla="*/ 1224 w 1488"/>
                      <a:gd name="T71" fmla="*/ 246 h 300"/>
                      <a:gd name="T72" fmla="*/ 1152 w 1488"/>
                      <a:gd name="T73" fmla="*/ 210 h 300"/>
                      <a:gd name="T74" fmla="*/ 1104 w 1488"/>
                      <a:gd name="T75" fmla="*/ 198 h 300"/>
                      <a:gd name="T76" fmla="*/ 1068 w 1488"/>
                      <a:gd name="T77" fmla="*/ 186 h 300"/>
                      <a:gd name="T78" fmla="*/ 984 w 1488"/>
                      <a:gd name="T79" fmla="*/ 132 h 300"/>
                      <a:gd name="T80" fmla="*/ 930 w 1488"/>
                      <a:gd name="T81" fmla="*/ 108 h 300"/>
                      <a:gd name="T82" fmla="*/ 882 w 1488"/>
                      <a:gd name="T83" fmla="*/ 108 h 300"/>
                      <a:gd name="T84" fmla="*/ 846 w 1488"/>
                      <a:gd name="T85" fmla="*/ 84 h 300"/>
                      <a:gd name="T86" fmla="*/ 768 w 1488"/>
                      <a:gd name="T87" fmla="*/ 66 h 300"/>
                      <a:gd name="T88" fmla="*/ 714 w 1488"/>
                      <a:gd name="T89" fmla="*/ 66 h 300"/>
                      <a:gd name="T90" fmla="*/ 630 w 1488"/>
                      <a:gd name="T91" fmla="*/ 66 h 300"/>
                      <a:gd name="T92" fmla="*/ 594 w 1488"/>
                      <a:gd name="T93" fmla="*/ 54 h 3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488" h="300">
                        <a:moveTo>
                          <a:pt x="600" y="204"/>
                        </a:moveTo>
                        <a:lnTo>
                          <a:pt x="558" y="168"/>
                        </a:lnTo>
                        <a:lnTo>
                          <a:pt x="498" y="150"/>
                        </a:lnTo>
                        <a:lnTo>
                          <a:pt x="456" y="150"/>
                        </a:lnTo>
                        <a:lnTo>
                          <a:pt x="420" y="150"/>
                        </a:lnTo>
                        <a:lnTo>
                          <a:pt x="330" y="138"/>
                        </a:lnTo>
                        <a:lnTo>
                          <a:pt x="288" y="126"/>
                        </a:lnTo>
                        <a:lnTo>
                          <a:pt x="240" y="102"/>
                        </a:lnTo>
                        <a:lnTo>
                          <a:pt x="156" y="90"/>
                        </a:lnTo>
                        <a:lnTo>
                          <a:pt x="102" y="60"/>
                        </a:lnTo>
                        <a:lnTo>
                          <a:pt x="42" y="48"/>
                        </a:lnTo>
                        <a:lnTo>
                          <a:pt x="0" y="42"/>
                        </a:lnTo>
                        <a:lnTo>
                          <a:pt x="36" y="6"/>
                        </a:lnTo>
                        <a:lnTo>
                          <a:pt x="102" y="6"/>
                        </a:lnTo>
                        <a:lnTo>
                          <a:pt x="192" y="12"/>
                        </a:lnTo>
                        <a:lnTo>
                          <a:pt x="354" y="30"/>
                        </a:lnTo>
                        <a:lnTo>
                          <a:pt x="444" y="42"/>
                        </a:lnTo>
                        <a:lnTo>
                          <a:pt x="522" y="42"/>
                        </a:lnTo>
                        <a:lnTo>
                          <a:pt x="576" y="54"/>
                        </a:lnTo>
                        <a:lnTo>
                          <a:pt x="612" y="0"/>
                        </a:lnTo>
                        <a:lnTo>
                          <a:pt x="744" y="0"/>
                        </a:lnTo>
                        <a:lnTo>
                          <a:pt x="870" y="6"/>
                        </a:lnTo>
                        <a:lnTo>
                          <a:pt x="1002" y="30"/>
                        </a:lnTo>
                        <a:lnTo>
                          <a:pt x="1098" y="54"/>
                        </a:lnTo>
                        <a:lnTo>
                          <a:pt x="1170" y="72"/>
                        </a:lnTo>
                        <a:lnTo>
                          <a:pt x="1170" y="108"/>
                        </a:lnTo>
                        <a:lnTo>
                          <a:pt x="1236" y="132"/>
                        </a:lnTo>
                        <a:lnTo>
                          <a:pt x="1272" y="126"/>
                        </a:lnTo>
                        <a:lnTo>
                          <a:pt x="1338" y="162"/>
                        </a:lnTo>
                        <a:lnTo>
                          <a:pt x="1404" y="228"/>
                        </a:lnTo>
                        <a:lnTo>
                          <a:pt x="1446" y="258"/>
                        </a:lnTo>
                        <a:lnTo>
                          <a:pt x="1488" y="300"/>
                        </a:lnTo>
                        <a:lnTo>
                          <a:pt x="1422" y="288"/>
                        </a:lnTo>
                        <a:lnTo>
                          <a:pt x="1374" y="246"/>
                        </a:lnTo>
                        <a:lnTo>
                          <a:pt x="1290" y="246"/>
                        </a:lnTo>
                        <a:lnTo>
                          <a:pt x="1224" y="246"/>
                        </a:lnTo>
                        <a:lnTo>
                          <a:pt x="1152" y="210"/>
                        </a:lnTo>
                        <a:lnTo>
                          <a:pt x="1104" y="198"/>
                        </a:lnTo>
                        <a:lnTo>
                          <a:pt x="1068" y="186"/>
                        </a:lnTo>
                        <a:lnTo>
                          <a:pt x="984" y="132"/>
                        </a:lnTo>
                        <a:lnTo>
                          <a:pt x="930" y="108"/>
                        </a:lnTo>
                        <a:lnTo>
                          <a:pt x="882" y="108"/>
                        </a:lnTo>
                        <a:lnTo>
                          <a:pt x="846" y="84"/>
                        </a:lnTo>
                        <a:lnTo>
                          <a:pt x="768" y="66"/>
                        </a:lnTo>
                        <a:lnTo>
                          <a:pt x="714" y="66"/>
                        </a:lnTo>
                        <a:lnTo>
                          <a:pt x="630" y="66"/>
                        </a:lnTo>
                        <a:lnTo>
                          <a:pt x="594" y="54"/>
                        </a:ln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2" name="Freeform 17"/>
                  <p:cNvSpPr>
                    <a:spLocks noChangeAspect="1"/>
                  </p:cNvSpPr>
                  <p:nvPr/>
                </p:nvSpPr>
                <p:spPr bwMode="auto">
                  <a:xfrm>
                    <a:off x="9162" y="4281"/>
                    <a:ext cx="228" cy="180"/>
                  </a:xfrm>
                  <a:custGeom>
                    <a:avLst/>
                    <a:gdLst>
                      <a:gd name="T0" fmla="*/ 96 w 1488"/>
                      <a:gd name="T1" fmla="*/ 246 h 1158"/>
                      <a:gd name="T2" fmla="*/ 48 w 1488"/>
                      <a:gd name="T3" fmla="*/ 156 h 1158"/>
                      <a:gd name="T4" fmla="*/ 6 w 1488"/>
                      <a:gd name="T5" fmla="*/ 48 h 1158"/>
                      <a:gd name="T6" fmla="*/ 114 w 1488"/>
                      <a:gd name="T7" fmla="*/ 18 h 1158"/>
                      <a:gd name="T8" fmla="*/ 360 w 1488"/>
                      <a:gd name="T9" fmla="*/ 126 h 1158"/>
                      <a:gd name="T10" fmla="*/ 516 w 1488"/>
                      <a:gd name="T11" fmla="*/ 132 h 1158"/>
                      <a:gd name="T12" fmla="*/ 738 w 1488"/>
                      <a:gd name="T13" fmla="*/ 162 h 1158"/>
                      <a:gd name="T14" fmla="*/ 888 w 1488"/>
                      <a:gd name="T15" fmla="*/ 276 h 1158"/>
                      <a:gd name="T16" fmla="*/ 1026 w 1488"/>
                      <a:gd name="T17" fmla="*/ 336 h 1158"/>
                      <a:gd name="T18" fmla="*/ 1152 w 1488"/>
                      <a:gd name="T19" fmla="*/ 420 h 1158"/>
                      <a:gd name="T20" fmla="*/ 1134 w 1488"/>
                      <a:gd name="T21" fmla="*/ 294 h 1158"/>
                      <a:gd name="T22" fmla="*/ 996 w 1488"/>
                      <a:gd name="T23" fmla="*/ 270 h 1158"/>
                      <a:gd name="T24" fmla="*/ 894 w 1488"/>
                      <a:gd name="T25" fmla="*/ 222 h 1158"/>
                      <a:gd name="T26" fmla="*/ 918 w 1488"/>
                      <a:gd name="T27" fmla="*/ 162 h 1158"/>
                      <a:gd name="T28" fmla="*/ 1134 w 1488"/>
                      <a:gd name="T29" fmla="*/ 234 h 1158"/>
                      <a:gd name="T30" fmla="*/ 1218 w 1488"/>
                      <a:gd name="T31" fmla="*/ 300 h 1158"/>
                      <a:gd name="T32" fmla="*/ 1248 w 1488"/>
                      <a:gd name="T33" fmla="*/ 420 h 1158"/>
                      <a:gd name="T34" fmla="*/ 1284 w 1488"/>
                      <a:gd name="T35" fmla="*/ 390 h 1158"/>
                      <a:gd name="T36" fmla="*/ 1326 w 1488"/>
                      <a:gd name="T37" fmla="*/ 276 h 1158"/>
                      <a:gd name="T38" fmla="*/ 1350 w 1488"/>
                      <a:gd name="T39" fmla="*/ 390 h 1158"/>
                      <a:gd name="T40" fmla="*/ 1404 w 1488"/>
                      <a:gd name="T41" fmla="*/ 534 h 1158"/>
                      <a:gd name="T42" fmla="*/ 1470 w 1488"/>
                      <a:gd name="T43" fmla="*/ 690 h 1158"/>
                      <a:gd name="T44" fmla="*/ 1488 w 1488"/>
                      <a:gd name="T45" fmla="*/ 888 h 1158"/>
                      <a:gd name="T46" fmla="*/ 1428 w 1488"/>
                      <a:gd name="T47" fmla="*/ 1044 h 1158"/>
                      <a:gd name="T48" fmla="*/ 1314 w 1488"/>
                      <a:gd name="T49" fmla="*/ 1128 h 1158"/>
                      <a:gd name="T50" fmla="*/ 1068 w 1488"/>
                      <a:gd name="T51" fmla="*/ 810 h 1158"/>
                      <a:gd name="T52" fmla="*/ 918 w 1488"/>
                      <a:gd name="T53" fmla="*/ 810 h 1158"/>
                      <a:gd name="T54" fmla="*/ 810 w 1488"/>
                      <a:gd name="T55" fmla="*/ 762 h 1158"/>
                      <a:gd name="T56" fmla="*/ 696 w 1488"/>
                      <a:gd name="T57" fmla="*/ 708 h 1158"/>
                      <a:gd name="T58" fmla="*/ 564 w 1488"/>
                      <a:gd name="T59" fmla="*/ 666 h 1158"/>
                      <a:gd name="T60" fmla="*/ 426 w 1488"/>
                      <a:gd name="T61" fmla="*/ 600 h 1158"/>
                      <a:gd name="T62" fmla="*/ 246 w 1488"/>
                      <a:gd name="T63" fmla="*/ 456 h 1158"/>
                      <a:gd name="T64" fmla="*/ 156 w 1488"/>
                      <a:gd name="T65" fmla="*/ 330 h 1158"/>
                      <a:gd name="T66" fmla="*/ 48 w 1488"/>
                      <a:gd name="T67" fmla="*/ 138 h 1158"/>
                      <a:gd name="T68" fmla="*/ 0 w 1488"/>
                      <a:gd name="T69" fmla="*/ 48 h 115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488" h="1158">
                        <a:moveTo>
                          <a:pt x="126" y="294"/>
                        </a:moveTo>
                        <a:lnTo>
                          <a:pt x="96" y="246"/>
                        </a:lnTo>
                        <a:lnTo>
                          <a:pt x="84" y="204"/>
                        </a:lnTo>
                        <a:lnTo>
                          <a:pt x="48" y="156"/>
                        </a:lnTo>
                        <a:lnTo>
                          <a:pt x="6" y="132"/>
                        </a:lnTo>
                        <a:lnTo>
                          <a:pt x="6" y="48"/>
                        </a:lnTo>
                        <a:lnTo>
                          <a:pt x="54" y="0"/>
                        </a:lnTo>
                        <a:lnTo>
                          <a:pt x="114" y="18"/>
                        </a:lnTo>
                        <a:lnTo>
                          <a:pt x="228" y="54"/>
                        </a:lnTo>
                        <a:lnTo>
                          <a:pt x="360" y="126"/>
                        </a:lnTo>
                        <a:lnTo>
                          <a:pt x="420" y="156"/>
                        </a:lnTo>
                        <a:lnTo>
                          <a:pt x="516" y="132"/>
                        </a:lnTo>
                        <a:lnTo>
                          <a:pt x="642" y="132"/>
                        </a:lnTo>
                        <a:lnTo>
                          <a:pt x="738" y="162"/>
                        </a:lnTo>
                        <a:lnTo>
                          <a:pt x="816" y="210"/>
                        </a:lnTo>
                        <a:lnTo>
                          <a:pt x="888" y="276"/>
                        </a:lnTo>
                        <a:lnTo>
                          <a:pt x="954" y="306"/>
                        </a:lnTo>
                        <a:lnTo>
                          <a:pt x="1026" y="336"/>
                        </a:lnTo>
                        <a:lnTo>
                          <a:pt x="1092" y="384"/>
                        </a:lnTo>
                        <a:lnTo>
                          <a:pt x="1152" y="420"/>
                        </a:lnTo>
                        <a:lnTo>
                          <a:pt x="1164" y="336"/>
                        </a:lnTo>
                        <a:lnTo>
                          <a:pt x="1134" y="294"/>
                        </a:lnTo>
                        <a:lnTo>
                          <a:pt x="1068" y="282"/>
                        </a:lnTo>
                        <a:lnTo>
                          <a:pt x="996" y="270"/>
                        </a:lnTo>
                        <a:lnTo>
                          <a:pt x="942" y="246"/>
                        </a:lnTo>
                        <a:lnTo>
                          <a:pt x="894" y="222"/>
                        </a:lnTo>
                        <a:lnTo>
                          <a:pt x="792" y="150"/>
                        </a:lnTo>
                        <a:lnTo>
                          <a:pt x="918" y="162"/>
                        </a:lnTo>
                        <a:lnTo>
                          <a:pt x="1038" y="210"/>
                        </a:lnTo>
                        <a:lnTo>
                          <a:pt x="1134" y="234"/>
                        </a:lnTo>
                        <a:lnTo>
                          <a:pt x="1194" y="252"/>
                        </a:lnTo>
                        <a:lnTo>
                          <a:pt x="1218" y="300"/>
                        </a:lnTo>
                        <a:lnTo>
                          <a:pt x="1236" y="366"/>
                        </a:lnTo>
                        <a:lnTo>
                          <a:pt x="1248" y="420"/>
                        </a:lnTo>
                        <a:lnTo>
                          <a:pt x="1254" y="456"/>
                        </a:lnTo>
                        <a:lnTo>
                          <a:pt x="1284" y="390"/>
                        </a:lnTo>
                        <a:lnTo>
                          <a:pt x="1284" y="324"/>
                        </a:lnTo>
                        <a:lnTo>
                          <a:pt x="1326" y="276"/>
                        </a:lnTo>
                        <a:lnTo>
                          <a:pt x="1356" y="300"/>
                        </a:lnTo>
                        <a:lnTo>
                          <a:pt x="1350" y="390"/>
                        </a:lnTo>
                        <a:lnTo>
                          <a:pt x="1374" y="444"/>
                        </a:lnTo>
                        <a:lnTo>
                          <a:pt x="1404" y="534"/>
                        </a:lnTo>
                        <a:lnTo>
                          <a:pt x="1440" y="612"/>
                        </a:lnTo>
                        <a:lnTo>
                          <a:pt x="1470" y="690"/>
                        </a:lnTo>
                        <a:lnTo>
                          <a:pt x="1482" y="768"/>
                        </a:lnTo>
                        <a:lnTo>
                          <a:pt x="1488" y="888"/>
                        </a:lnTo>
                        <a:lnTo>
                          <a:pt x="1452" y="990"/>
                        </a:lnTo>
                        <a:lnTo>
                          <a:pt x="1428" y="1044"/>
                        </a:lnTo>
                        <a:lnTo>
                          <a:pt x="1380" y="1098"/>
                        </a:lnTo>
                        <a:lnTo>
                          <a:pt x="1314" y="1128"/>
                        </a:lnTo>
                        <a:lnTo>
                          <a:pt x="1284" y="1158"/>
                        </a:lnTo>
                        <a:lnTo>
                          <a:pt x="1068" y="810"/>
                        </a:lnTo>
                        <a:lnTo>
                          <a:pt x="996" y="822"/>
                        </a:lnTo>
                        <a:lnTo>
                          <a:pt x="918" y="810"/>
                        </a:lnTo>
                        <a:lnTo>
                          <a:pt x="840" y="786"/>
                        </a:lnTo>
                        <a:lnTo>
                          <a:pt x="810" y="762"/>
                        </a:lnTo>
                        <a:lnTo>
                          <a:pt x="744" y="726"/>
                        </a:lnTo>
                        <a:lnTo>
                          <a:pt x="696" y="708"/>
                        </a:lnTo>
                        <a:lnTo>
                          <a:pt x="642" y="696"/>
                        </a:lnTo>
                        <a:lnTo>
                          <a:pt x="564" y="666"/>
                        </a:lnTo>
                        <a:lnTo>
                          <a:pt x="492" y="636"/>
                        </a:lnTo>
                        <a:lnTo>
                          <a:pt x="426" y="600"/>
                        </a:lnTo>
                        <a:lnTo>
                          <a:pt x="330" y="540"/>
                        </a:lnTo>
                        <a:lnTo>
                          <a:pt x="246" y="456"/>
                        </a:lnTo>
                        <a:lnTo>
                          <a:pt x="198" y="402"/>
                        </a:lnTo>
                        <a:lnTo>
                          <a:pt x="156" y="330"/>
                        </a:lnTo>
                        <a:lnTo>
                          <a:pt x="108" y="258"/>
                        </a:lnTo>
                        <a:lnTo>
                          <a:pt x="48" y="138"/>
                        </a:lnTo>
                        <a:lnTo>
                          <a:pt x="0" y="114"/>
                        </a:lnTo>
                        <a:lnTo>
                          <a:pt x="0" y="48"/>
                        </a:lnTo>
                      </a:path>
                    </a:pathLst>
                  </a:custGeom>
                  <a:solidFill>
                    <a:srgbClr val="FFCC99">
                      <a:alpha val="10001"/>
                    </a:srgb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3" name="Freeform 18"/>
                  <p:cNvSpPr>
                    <a:spLocks noChangeAspect="1"/>
                  </p:cNvSpPr>
                  <p:nvPr/>
                </p:nvSpPr>
                <p:spPr bwMode="auto">
                  <a:xfrm>
                    <a:off x="9212" y="4383"/>
                    <a:ext cx="146" cy="89"/>
                  </a:xfrm>
                  <a:custGeom>
                    <a:avLst/>
                    <a:gdLst>
                      <a:gd name="T0" fmla="*/ 33 w 948"/>
                      <a:gd name="T1" fmla="*/ 93 h 570"/>
                      <a:gd name="T2" fmla="*/ 66 w 948"/>
                      <a:gd name="T3" fmla="*/ 144 h 570"/>
                      <a:gd name="T4" fmla="*/ 123 w 948"/>
                      <a:gd name="T5" fmla="*/ 174 h 570"/>
                      <a:gd name="T6" fmla="*/ 189 w 948"/>
                      <a:gd name="T7" fmla="*/ 204 h 570"/>
                      <a:gd name="T8" fmla="*/ 165 w 948"/>
                      <a:gd name="T9" fmla="*/ 258 h 570"/>
                      <a:gd name="T10" fmla="*/ 180 w 948"/>
                      <a:gd name="T11" fmla="*/ 309 h 570"/>
                      <a:gd name="T12" fmla="*/ 225 w 948"/>
                      <a:gd name="T13" fmla="*/ 336 h 570"/>
                      <a:gd name="T14" fmla="*/ 207 w 948"/>
                      <a:gd name="T15" fmla="*/ 381 h 570"/>
                      <a:gd name="T16" fmla="*/ 159 w 948"/>
                      <a:gd name="T17" fmla="*/ 417 h 570"/>
                      <a:gd name="T18" fmla="*/ 150 w 948"/>
                      <a:gd name="T19" fmla="*/ 471 h 570"/>
                      <a:gd name="T20" fmla="*/ 159 w 948"/>
                      <a:gd name="T21" fmla="*/ 528 h 570"/>
                      <a:gd name="T22" fmla="*/ 207 w 948"/>
                      <a:gd name="T23" fmla="*/ 564 h 570"/>
                      <a:gd name="T24" fmla="*/ 300 w 948"/>
                      <a:gd name="T25" fmla="*/ 570 h 570"/>
                      <a:gd name="T26" fmla="*/ 357 w 948"/>
                      <a:gd name="T27" fmla="*/ 531 h 570"/>
                      <a:gd name="T28" fmla="*/ 375 w 948"/>
                      <a:gd name="T29" fmla="*/ 480 h 570"/>
                      <a:gd name="T30" fmla="*/ 405 w 948"/>
                      <a:gd name="T31" fmla="*/ 456 h 570"/>
                      <a:gd name="T32" fmla="*/ 453 w 948"/>
                      <a:gd name="T33" fmla="*/ 468 h 570"/>
                      <a:gd name="T34" fmla="*/ 528 w 948"/>
                      <a:gd name="T35" fmla="*/ 504 h 570"/>
                      <a:gd name="T36" fmla="*/ 621 w 948"/>
                      <a:gd name="T37" fmla="*/ 528 h 570"/>
                      <a:gd name="T38" fmla="*/ 738 w 948"/>
                      <a:gd name="T39" fmla="*/ 549 h 570"/>
                      <a:gd name="T40" fmla="*/ 858 w 948"/>
                      <a:gd name="T41" fmla="*/ 540 h 570"/>
                      <a:gd name="T42" fmla="*/ 924 w 948"/>
                      <a:gd name="T43" fmla="*/ 510 h 570"/>
                      <a:gd name="T44" fmla="*/ 756 w 948"/>
                      <a:gd name="T45" fmla="*/ 150 h 570"/>
                      <a:gd name="T46" fmla="*/ 678 w 948"/>
                      <a:gd name="T47" fmla="*/ 168 h 570"/>
                      <a:gd name="T48" fmla="*/ 564 w 948"/>
                      <a:gd name="T49" fmla="*/ 147 h 570"/>
                      <a:gd name="T50" fmla="*/ 501 w 948"/>
                      <a:gd name="T51" fmla="*/ 108 h 570"/>
                      <a:gd name="T52" fmla="*/ 417 w 948"/>
                      <a:gd name="T53" fmla="*/ 72 h 570"/>
                      <a:gd name="T54" fmla="*/ 360 w 948"/>
                      <a:gd name="T55" fmla="*/ 51 h 570"/>
                      <a:gd name="T56" fmla="*/ 291 w 948"/>
                      <a:gd name="T57" fmla="*/ 36 h 570"/>
                      <a:gd name="T58" fmla="*/ 0 w 948"/>
                      <a:gd name="T59" fmla="*/ 72 h 570"/>
                      <a:gd name="T60" fmla="*/ 102 w 948"/>
                      <a:gd name="T61" fmla="*/ 174 h 570"/>
                      <a:gd name="T62" fmla="*/ 156 w 948"/>
                      <a:gd name="T63" fmla="*/ 183 h 570"/>
                      <a:gd name="T64" fmla="*/ 174 w 948"/>
                      <a:gd name="T65" fmla="*/ 240 h 5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948" h="570">
                        <a:moveTo>
                          <a:pt x="6" y="54"/>
                        </a:moveTo>
                        <a:lnTo>
                          <a:pt x="33" y="93"/>
                        </a:lnTo>
                        <a:lnTo>
                          <a:pt x="42" y="120"/>
                        </a:lnTo>
                        <a:lnTo>
                          <a:pt x="66" y="144"/>
                        </a:lnTo>
                        <a:lnTo>
                          <a:pt x="87" y="165"/>
                        </a:lnTo>
                        <a:lnTo>
                          <a:pt x="123" y="174"/>
                        </a:lnTo>
                        <a:lnTo>
                          <a:pt x="171" y="189"/>
                        </a:lnTo>
                        <a:lnTo>
                          <a:pt x="189" y="204"/>
                        </a:lnTo>
                        <a:lnTo>
                          <a:pt x="174" y="231"/>
                        </a:lnTo>
                        <a:lnTo>
                          <a:pt x="165" y="258"/>
                        </a:lnTo>
                        <a:lnTo>
                          <a:pt x="168" y="288"/>
                        </a:lnTo>
                        <a:lnTo>
                          <a:pt x="180" y="309"/>
                        </a:lnTo>
                        <a:lnTo>
                          <a:pt x="198" y="327"/>
                        </a:lnTo>
                        <a:lnTo>
                          <a:pt x="225" y="336"/>
                        </a:lnTo>
                        <a:lnTo>
                          <a:pt x="222" y="363"/>
                        </a:lnTo>
                        <a:lnTo>
                          <a:pt x="207" y="381"/>
                        </a:lnTo>
                        <a:lnTo>
                          <a:pt x="183" y="396"/>
                        </a:lnTo>
                        <a:lnTo>
                          <a:pt x="159" y="417"/>
                        </a:lnTo>
                        <a:lnTo>
                          <a:pt x="153" y="441"/>
                        </a:lnTo>
                        <a:lnTo>
                          <a:pt x="150" y="471"/>
                        </a:lnTo>
                        <a:lnTo>
                          <a:pt x="150" y="507"/>
                        </a:lnTo>
                        <a:lnTo>
                          <a:pt x="159" y="528"/>
                        </a:lnTo>
                        <a:lnTo>
                          <a:pt x="174" y="552"/>
                        </a:lnTo>
                        <a:lnTo>
                          <a:pt x="207" y="564"/>
                        </a:lnTo>
                        <a:lnTo>
                          <a:pt x="252" y="570"/>
                        </a:lnTo>
                        <a:lnTo>
                          <a:pt x="300" y="570"/>
                        </a:lnTo>
                        <a:lnTo>
                          <a:pt x="333" y="561"/>
                        </a:lnTo>
                        <a:lnTo>
                          <a:pt x="357" y="531"/>
                        </a:lnTo>
                        <a:lnTo>
                          <a:pt x="372" y="510"/>
                        </a:lnTo>
                        <a:lnTo>
                          <a:pt x="375" y="480"/>
                        </a:lnTo>
                        <a:lnTo>
                          <a:pt x="381" y="456"/>
                        </a:lnTo>
                        <a:lnTo>
                          <a:pt x="405" y="456"/>
                        </a:lnTo>
                        <a:lnTo>
                          <a:pt x="423" y="456"/>
                        </a:lnTo>
                        <a:lnTo>
                          <a:pt x="453" y="468"/>
                        </a:lnTo>
                        <a:lnTo>
                          <a:pt x="486" y="489"/>
                        </a:lnTo>
                        <a:lnTo>
                          <a:pt x="528" y="504"/>
                        </a:lnTo>
                        <a:lnTo>
                          <a:pt x="567" y="510"/>
                        </a:lnTo>
                        <a:lnTo>
                          <a:pt x="621" y="528"/>
                        </a:lnTo>
                        <a:lnTo>
                          <a:pt x="681" y="537"/>
                        </a:lnTo>
                        <a:lnTo>
                          <a:pt x="738" y="549"/>
                        </a:lnTo>
                        <a:lnTo>
                          <a:pt x="819" y="549"/>
                        </a:lnTo>
                        <a:lnTo>
                          <a:pt x="858" y="540"/>
                        </a:lnTo>
                        <a:lnTo>
                          <a:pt x="897" y="522"/>
                        </a:lnTo>
                        <a:lnTo>
                          <a:pt x="924" y="510"/>
                        </a:lnTo>
                        <a:lnTo>
                          <a:pt x="948" y="504"/>
                        </a:lnTo>
                        <a:lnTo>
                          <a:pt x="756" y="150"/>
                        </a:lnTo>
                        <a:lnTo>
                          <a:pt x="723" y="165"/>
                        </a:lnTo>
                        <a:lnTo>
                          <a:pt x="678" y="168"/>
                        </a:lnTo>
                        <a:lnTo>
                          <a:pt x="618" y="162"/>
                        </a:lnTo>
                        <a:lnTo>
                          <a:pt x="564" y="147"/>
                        </a:lnTo>
                        <a:lnTo>
                          <a:pt x="531" y="126"/>
                        </a:lnTo>
                        <a:lnTo>
                          <a:pt x="501" y="108"/>
                        </a:lnTo>
                        <a:lnTo>
                          <a:pt x="459" y="93"/>
                        </a:lnTo>
                        <a:lnTo>
                          <a:pt x="417" y="72"/>
                        </a:lnTo>
                        <a:lnTo>
                          <a:pt x="387" y="63"/>
                        </a:lnTo>
                        <a:lnTo>
                          <a:pt x="360" y="51"/>
                        </a:lnTo>
                        <a:lnTo>
                          <a:pt x="342" y="45"/>
                        </a:lnTo>
                        <a:lnTo>
                          <a:pt x="291" y="36"/>
                        </a:lnTo>
                        <a:lnTo>
                          <a:pt x="6" y="0"/>
                        </a:lnTo>
                        <a:lnTo>
                          <a:pt x="0" y="72"/>
                        </a:lnTo>
                        <a:lnTo>
                          <a:pt x="66" y="141"/>
                        </a:lnTo>
                        <a:lnTo>
                          <a:pt x="102" y="174"/>
                        </a:lnTo>
                        <a:lnTo>
                          <a:pt x="129" y="183"/>
                        </a:lnTo>
                        <a:lnTo>
                          <a:pt x="156" y="183"/>
                        </a:lnTo>
                        <a:lnTo>
                          <a:pt x="183" y="201"/>
                        </a:lnTo>
                        <a:lnTo>
                          <a:pt x="174" y="240"/>
                        </a:ln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4" name="Freeform 19"/>
                  <p:cNvSpPr>
                    <a:spLocks noChangeAspect="1"/>
                  </p:cNvSpPr>
                  <p:nvPr/>
                </p:nvSpPr>
                <p:spPr bwMode="auto">
                  <a:xfrm>
                    <a:off x="9150" y="4325"/>
                    <a:ext cx="107" cy="79"/>
                  </a:xfrm>
                  <a:custGeom>
                    <a:avLst/>
                    <a:gdLst>
                      <a:gd name="T0" fmla="*/ 54 w 699"/>
                      <a:gd name="T1" fmla="*/ 18 h 507"/>
                      <a:gd name="T2" fmla="*/ 84 w 699"/>
                      <a:gd name="T3" fmla="*/ 9 h 507"/>
                      <a:gd name="T4" fmla="*/ 114 w 699"/>
                      <a:gd name="T5" fmla="*/ 0 h 507"/>
                      <a:gd name="T6" fmla="*/ 150 w 699"/>
                      <a:gd name="T7" fmla="*/ 9 h 507"/>
                      <a:gd name="T8" fmla="*/ 189 w 699"/>
                      <a:gd name="T9" fmla="*/ 18 h 507"/>
                      <a:gd name="T10" fmla="*/ 216 w 699"/>
                      <a:gd name="T11" fmla="*/ 45 h 507"/>
                      <a:gd name="T12" fmla="*/ 228 w 699"/>
                      <a:gd name="T13" fmla="*/ 66 h 507"/>
                      <a:gd name="T14" fmla="*/ 255 w 699"/>
                      <a:gd name="T15" fmla="*/ 111 h 507"/>
                      <a:gd name="T16" fmla="*/ 297 w 699"/>
                      <a:gd name="T17" fmla="*/ 159 h 507"/>
                      <a:gd name="T18" fmla="*/ 324 w 699"/>
                      <a:gd name="T19" fmla="*/ 192 h 507"/>
                      <a:gd name="T20" fmla="*/ 378 w 699"/>
                      <a:gd name="T21" fmla="*/ 237 h 507"/>
                      <a:gd name="T22" fmla="*/ 438 w 699"/>
                      <a:gd name="T23" fmla="*/ 282 h 507"/>
                      <a:gd name="T24" fmla="*/ 504 w 699"/>
                      <a:gd name="T25" fmla="*/ 330 h 507"/>
                      <a:gd name="T26" fmla="*/ 624 w 699"/>
                      <a:gd name="T27" fmla="*/ 378 h 507"/>
                      <a:gd name="T28" fmla="*/ 672 w 699"/>
                      <a:gd name="T29" fmla="*/ 402 h 507"/>
                      <a:gd name="T30" fmla="*/ 699 w 699"/>
                      <a:gd name="T31" fmla="*/ 429 h 507"/>
                      <a:gd name="T32" fmla="*/ 699 w 699"/>
                      <a:gd name="T33" fmla="*/ 450 h 507"/>
                      <a:gd name="T34" fmla="*/ 684 w 699"/>
                      <a:gd name="T35" fmla="*/ 480 h 507"/>
                      <a:gd name="T36" fmla="*/ 672 w 699"/>
                      <a:gd name="T37" fmla="*/ 504 h 507"/>
                      <a:gd name="T38" fmla="*/ 627 w 699"/>
                      <a:gd name="T39" fmla="*/ 507 h 507"/>
                      <a:gd name="T40" fmla="*/ 600 w 699"/>
                      <a:gd name="T41" fmla="*/ 504 h 507"/>
                      <a:gd name="T42" fmla="*/ 567 w 699"/>
                      <a:gd name="T43" fmla="*/ 459 h 507"/>
                      <a:gd name="T44" fmla="*/ 471 w 699"/>
                      <a:gd name="T45" fmla="*/ 399 h 507"/>
                      <a:gd name="T46" fmla="*/ 402 w 699"/>
                      <a:gd name="T47" fmla="*/ 372 h 507"/>
                      <a:gd name="T48" fmla="*/ 360 w 699"/>
                      <a:gd name="T49" fmla="*/ 351 h 507"/>
                      <a:gd name="T50" fmla="*/ 324 w 699"/>
                      <a:gd name="T51" fmla="*/ 321 h 507"/>
                      <a:gd name="T52" fmla="*/ 240 w 699"/>
                      <a:gd name="T53" fmla="*/ 300 h 507"/>
                      <a:gd name="T54" fmla="*/ 189 w 699"/>
                      <a:gd name="T55" fmla="*/ 279 h 507"/>
                      <a:gd name="T56" fmla="*/ 126 w 699"/>
                      <a:gd name="T57" fmla="*/ 243 h 507"/>
                      <a:gd name="T58" fmla="*/ 60 w 699"/>
                      <a:gd name="T59" fmla="*/ 201 h 507"/>
                      <a:gd name="T60" fmla="*/ 39 w 699"/>
                      <a:gd name="T61" fmla="*/ 180 h 507"/>
                      <a:gd name="T62" fmla="*/ 15 w 699"/>
                      <a:gd name="T63" fmla="*/ 126 h 507"/>
                      <a:gd name="T64" fmla="*/ 0 w 699"/>
                      <a:gd name="T65" fmla="*/ 84 h 507"/>
                      <a:gd name="T66" fmla="*/ 30 w 699"/>
                      <a:gd name="T67" fmla="*/ 33 h 507"/>
                      <a:gd name="T68" fmla="*/ 54 w 699"/>
                      <a:gd name="T69" fmla="*/ 18 h 5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699" h="507">
                        <a:moveTo>
                          <a:pt x="54" y="18"/>
                        </a:moveTo>
                        <a:lnTo>
                          <a:pt x="84" y="9"/>
                        </a:lnTo>
                        <a:lnTo>
                          <a:pt x="114" y="0"/>
                        </a:lnTo>
                        <a:lnTo>
                          <a:pt x="150" y="9"/>
                        </a:lnTo>
                        <a:lnTo>
                          <a:pt x="189" y="18"/>
                        </a:lnTo>
                        <a:lnTo>
                          <a:pt x="216" y="45"/>
                        </a:lnTo>
                        <a:lnTo>
                          <a:pt x="228" y="66"/>
                        </a:lnTo>
                        <a:lnTo>
                          <a:pt x="255" y="111"/>
                        </a:lnTo>
                        <a:lnTo>
                          <a:pt x="297" y="159"/>
                        </a:lnTo>
                        <a:lnTo>
                          <a:pt x="324" y="192"/>
                        </a:lnTo>
                        <a:lnTo>
                          <a:pt x="378" y="237"/>
                        </a:lnTo>
                        <a:lnTo>
                          <a:pt x="438" y="282"/>
                        </a:lnTo>
                        <a:lnTo>
                          <a:pt x="504" y="330"/>
                        </a:lnTo>
                        <a:lnTo>
                          <a:pt x="624" y="378"/>
                        </a:lnTo>
                        <a:lnTo>
                          <a:pt x="672" y="402"/>
                        </a:lnTo>
                        <a:lnTo>
                          <a:pt x="699" y="429"/>
                        </a:lnTo>
                        <a:lnTo>
                          <a:pt x="699" y="450"/>
                        </a:lnTo>
                        <a:lnTo>
                          <a:pt x="684" y="480"/>
                        </a:lnTo>
                        <a:lnTo>
                          <a:pt x="672" y="504"/>
                        </a:lnTo>
                        <a:lnTo>
                          <a:pt x="627" y="507"/>
                        </a:lnTo>
                        <a:lnTo>
                          <a:pt x="600" y="504"/>
                        </a:lnTo>
                        <a:lnTo>
                          <a:pt x="567" y="459"/>
                        </a:lnTo>
                        <a:lnTo>
                          <a:pt x="471" y="399"/>
                        </a:lnTo>
                        <a:lnTo>
                          <a:pt x="402" y="372"/>
                        </a:lnTo>
                        <a:lnTo>
                          <a:pt x="360" y="351"/>
                        </a:lnTo>
                        <a:lnTo>
                          <a:pt x="324" y="321"/>
                        </a:lnTo>
                        <a:lnTo>
                          <a:pt x="240" y="300"/>
                        </a:lnTo>
                        <a:lnTo>
                          <a:pt x="189" y="279"/>
                        </a:lnTo>
                        <a:lnTo>
                          <a:pt x="126" y="243"/>
                        </a:lnTo>
                        <a:lnTo>
                          <a:pt x="60" y="201"/>
                        </a:lnTo>
                        <a:lnTo>
                          <a:pt x="39" y="180"/>
                        </a:lnTo>
                        <a:lnTo>
                          <a:pt x="15" y="126"/>
                        </a:lnTo>
                        <a:lnTo>
                          <a:pt x="0" y="84"/>
                        </a:lnTo>
                        <a:lnTo>
                          <a:pt x="30" y="33"/>
                        </a:lnTo>
                        <a:lnTo>
                          <a:pt x="54" y="18"/>
                        </a:lnTo>
                        <a:close/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20"/>
                  <p:cNvSpPr>
                    <a:spLocks noChangeAspect="1"/>
                  </p:cNvSpPr>
                  <p:nvPr/>
                </p:nvSpPr>
                <p:spPr bwMode="auto">
                  <a:xfrm>
                    <a:off x="9053" y="4282"/>
                    <a:ext cx="21" cy="13"/>
                  </a:xfrm>
                  <a:custGeom>
                    <a:avLst/>
                    <a:gdLst>
                      <a:gd name="T0" fmla="*/ 173 w 173"/>
                      <a:gd name="T1" fmla="*/ 60 h 102"/>
                      <a:gd name="T2" fmla="*/ 83 w 173"/>
                      <a:gd name="T3" fmla="*/ 12 h 102"/>
                      <a:gd name="T4" fmla="*/ 47 w 173"/>
                      <a:gd name="T5" fmla="*/ 0 h 102"/>
                      <a:gd name="T6" fmla="*/ 23 w 173"/>
                      <a:gd name="T7" fmla="*/ 90 h 102"/>
                      <a:gd name="T8" fmla="*/ 59 w 173"/>
                      <a:gd name="T9" fmla="*/ 102 h 102"/>
                      <a:gd name="T10" fmla="*/ 125 w 173"/>
                      <a:gd name="T11" fmla="*/ 96 h 102"/>
                      <a:gd name="T12" fmla="*/ 143 w 173"/>
                      <a:gd name="T13" fmla="*/ 102 h 1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73" h="102">
                        <a:moveTo>
                          <a:pt x="173" y="60"/>
                        </a:moveTo>
                        <a:cubicBezTo>
                          <a:pt x="144" y="41"/>
                          <a:pt x="116" y="23"/>
                          <a:pt x="83" y="12"/>
                        </a:cubicBezTo>
                        <a:cubicBezTo>
                          <a:pt x="71" y="8"/>
                          <a:pt x="47" y="0"/>
                          <a:pt x="47" y="0"/>
                        </a:cubicBezTo>
                        <a:cubicBezTo>
                          <a:pt x="10" y="12"/>
                          <a:pt x="0" y="48"/>
                          <a:pt x="23" y="90"/>
                        </a:cubicBezTo>
                        <a:cubicBezTo>
                          <a:pt x="29" y="101"/>
                          <a:pt x="59" y="102"/>
                          <a:pt x="59" y="102"/>
                        </a:cubicBezTo>
                        <a:cubicBezTo>
                          <a:pt x="81" y="100"/>
                          <a:pt x="103" y="96"/>
                          <a:pt x="125" y="96"/>
                        </a:cubicBezTo>
                        <a:cubicBezTo>
                          <a:pt x="131" y="96"/>
                          <a:pt x="143" y="102"/>
                          <a:pt x="143" y="102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21"/>
                  <p:cNvSpPr>
                    <a:spLocks noChangeAspect="1"/>
                  </p:cNvSpPr>
                  <p:nvPr/>
                </p:nvSpPr>
                <p:spPr bwMode="auto">
                  <a:xfrm>
                    <a:off x="9036" y="4283"/>
                    <a:ext cx="20" cy="15"/>
                  </a:xfrm>
                  <a:custGeom>
                    <a:avLst/>
                    <a:gdLst>
                      <a:gd name="T0" fmla="*/ 159 w 165"/>
                      <a:gd name="T1" fmla="*/ 14 h 124"/>
                      <a:gd name="T2" fmla="*/ 39 w 165"/>
                      <a:gd name="T3" fmla="*/ 8 h 124"/>
                      <a:gd name="T4" fmla="*/ 165 w 165"/>
                      <a:gd name="T5" fmla="*/ 86 h 1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65" h="124">
                        <a:moveTo>
                          <a:pt x="159" y="14"/>
                        </a:moveTo>
                        <a:cubicBezTo>
                          <a:pt x="116" y="0"/>
                          <a:pt x="84" y="3"/>
                          <a:pt x="39" y="8"/>
                        </a:cubicBezTo>
                        <a:cubicBezTo>
                          <a:pt x="0" y="124"/>
                          <a:pt x="67" y="86"/>
                          <a:pt x="165" y="86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22"/>
                  <p:cNvSpPr>
                    <a:spLocks noChangeAspect="1"/>
                  </p:cNvSpPr>
                  <p:nvPr/>
                </p:nvSpPr>
                <p:spPr bwMode="auto">
                  <a:xfrm>
                    <a:off x="9021" y="4283"/>
                    <a:ext cx="19" cy="14"/>
                  </a:xfrm>
                  <a:custGeom>
                    <a:avLst/>
                    <a:gdLst>
                      <a:gd name="T0" fmla="*/ 159 w 159"/>
                      <a:gd name="T1" fmla="*/ 17 h 114"/>
                      <a:gd name="T2" fmla="*/ 21 w 159"/>
                      <a:gd name="T3" fmla="*/ 23 h 114"/>
                      <a:gd name="T4" fmla="*/ 27 w 159"/>
                      <a:gd name="T5" fmla="*/ 95 h 114"/>
                      <a:gd name="T6" fmla="*/ 63 w 159"/>
                      <a:gd name="T7" fmla="*/ 107 h 114"/>
                      <a:gd name="T8" fmla="*/ 159 w 159"/>
                      <a:gd name="T9" fmla="*/ 83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59" h="114">
                        <a:moveTo>
                          <a:pt x="159" y="17"/>
                        </a:moveTo>
                        <a:cubicBezTo>
                          <a:pt x="113" y="19"/>
                          <a:pt x="61" y="0"/>
                          <a:pt x="21" y="23"/>
                        </a:cubicBezTo>
                        <a:cubicBezTo>
                          <a:pt x="0" y="35"/>
                          <a:pt x="16" y="73"/>
                          <a:pt x="27" y="95"/>
                        </a:cubicBezTo>
                        <a:cubicBezTo>
                          <a:pt x="33" y="106"/>
                          <a:pt x="63" y="107"/>
                          <a:pt x="63" y="107"/>
                        </a:cubicBezTo>
                        <a:cubicBezTo>
                          <a:pt x="89" y="105"/>
                          <a:pt x="143" y="114"/>
                          <a:pt x="159" y="83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" name="Freeform 23"/>
                  <p:cNvSpPr>
                    <a:spLocks noChangeAspect="1"/>
                  </p:cNvSpPr>
                  <p:nvPr/>
                </p:nvSpPr>
                <p:spPr bwMode="auto">
                  <a:xfrm>
                    <a:off x="9006" y="4289"/>
                    <a:ext cx="17" cy="9"/>
                  </a:xfrm>
                  <a:custGeom>
                    <a:avLst/>
                    <a:gdLst>
                      <a:gd name="T0" fmla="*/ 127 w 139"/>
                      <a:gd name="T1" fmla="*/ 1 h 79"/>
                      <a:gd name="T2" fmla="*/ 19 w 139"/>
                      <a:gd name="T3" fmla="*/ 7 h 79"/>
                      <a:gd name="T4" fmla="*/ 37 w 139"/>
                      <a:gd name="T5" fmla="*/ 79 h 79"/>
                      <a:gd name="T6" fmla="*/ 79 w 139"/>
                      <a:gd name="T7" fmla="*/ 73 h 79"/>
                      <a:gd name="T8" fmla="*/ 139 w 139"/>
                      <a:gd name="T9" fmla="*/ 55 h 7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9" h="79">
                        <a:moveTo>
                          <a:pt x="127" y="1"/>
                        </a:moveTo>
                        <a:cubicBezTo>
                          <a:pt x="91" y="3"/>
                          <a:pt x="54" y="0"/>
                          <a:pt x="19" y="7"/>
                        </a:cubicBezTo>
                        <a:cubicBezTo>
                          <a:pt x="15" y="8"/>
                          <a:pt x="0" y="67"/>
                          <a:pt x="37" y="79"/>
                        </a:cubicBezTo>
                        <a:cubicBezTo>
                          <a:pt x="51" y="77"/>
                          <a:pt x="65" y="76"/>
                          <a:pt x="79" y="73"/>
                        </a:cubicBezTo>
                        <a:cubicBezTo>
                          <a:pt x="98" y="69"/>
                          <a:pt x="119" y="55"/>
                          <a:pt x="139" y="55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" name="Freeform 24"/>
                  <p:cNvSpPr>
                    <a:spLocks noChangeAspect="1"/>
                  </p:cNvSpPr>
                  <p:nvPr/>
                </p:nvSpPr>
                <p:spPr bwMode="auto">
                  <a:xfrm>
                    <a:off x="9063" y="4289"/>
                    <a:ext cx="100" cy="51"/>
                  </a:xfrm>
                  <a:custGeom>
                    <a:avLst/>
                    <a:gdLst>
                      <a:gd name="T0" fmla="*/ 0 w 828"/>
                      <a:gd name="T1" fmla="*/ 180 h 414"/>
                      <a:gd name="T2" fmla="*/ 132 w 828"/>
                      <a:gd name="T3" fmla="*/ 162 h 414"/>
                      <a:gd name="T4" fmla="*/ 216 w 828"/>
                      <a:gd name="T5" fmla="*/ 168 h 414"/>
                      <a:gd name="T6" fmla="*/ 222 w 828"/>
                      <a:gd name="T7" fmla="*/ 186 h 414"/>
                      <a:gd name="T8" fmla="*/ 258 w 828"/>
                      <a:gd name="T9" fmla="*/ 216 h 414"/>
                      <a:gd name="T10" fmla="*/ 438 w 828"/>
                      <a:gd name="T11" fmla="*/ 348 h 414"/>
                      <a:gd name="T12" fmla="*/ 510 w 828"/>
                      <a:gd name="T13" fmla="*/ 366 h 414"/>
                      <a:gd name="T14" fmla="*/ 684 w 828"/>
                      <a:gd name="T15" fmla="*/ 414 h 414"/>
                      <a:gd name="T16" fmla="*/ 720 w 828"/>
                      <a:gd name="T17" fmla="*/ 408 h 414"/>
                      <a:gd name="T18" fmla="*/ 738 w 828"/>
                      <a:gd name="T19" fmla="*/ 372 h 414"/>
                      <a:gd name="T20" fmla="*/ 792 w 828"/>
                      <a:gd name="T21" fmla="*/ 306 h 414"/>
                      <a:gd name="T22" fmla="*/ 816 w 828"/>
                      <a:gd name="T23" fmla="*/ 270 h 414"/>
                      <a:gd name="T24" fmla="*/ 828 w 828"/>
                      <a:gd name="T25" fmla="*/ 252 h 414"/>
                      <a:gd name="T26" fmla="*/ 750 w 828"/>
                      <a:gd name="T27" fmla="*/ 192 h 414"/>
                      <a:gd name="T28" fmla="*/ 600 w 828"/>
                      <a:gd name="T29" fmla="*/ 72 h 414"/>
                      <a:gd name="T30" fmla="*/ 564 w 828"/>
                      <a:gd name="T31" fmla="*/ 54 h 414"/>
                      <a:gd name="T32" fmla="*/ 480 w 828"/>
                      <a:gd name="T33" fmla="*/ 48 h 414"/>
                      <a:gd name="T34" fmla="*/ 150 w 828"/>
                      <a:gd name="T35" fmla="*/ 0 h 414"/>
                      <a:gd name="T36" fmla="*/ 120 w 828"/>
                      <a:gd name="T37" fmla="*/ 6 h 414"/>
                      <a:gd name="T38" fmla="*/ 84 w 828"/>
                      <a:gd name="T39" fmla="*/ 18 h 414"/>
                      <a:gd name="T40" fmla="*/ 54 w 828"/>
                      <a:gd name="T41" fmla="*/ 90 h 414"/>
                      <a:gd name="T42" fmla="*/ 60 w 828"/>
                      <a:gd name="T43" fmla="*/ 156 h 414"/>
                      <a:gd name="T44" fmla="*/ 114 w 828"/>
                      <a:gd name="T45" fmla="*/ 180 h 414"/>
                      <a:gd name="T46" fmla="*/ 156 w 828"/>
                      <a:gd name="T47" fmla="*/ 174 h 414"/>
                      <a:gd name="T48" fmla="*/ 138 w 828"/>
                      <a:gd name="T49" fmla="*/ 168 h 414"/>
                      <a:gd name="T50" fmla="*/ 90 w 828"/>
                      <a:gd name="T51" fmla="*/ 174 h 414"/>
                      <a:gd name="T52" fmla="*/ 150 w 828"/>
                      <a:gd name="T53" fmla="*/ 174 h 414"/>
                      <a:gd name="T54" fmla="*/ 120 w 828"/>
                      <a:gd name="T55" fmla="*/ 168 h 414"/>
                      <a:gd name="T56" fmla="*/ 72 w 828"/>
                      <a:gd name="T57" fmla="*/ 162 h 4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828" h="414">
                        <a:moveTo>
                          <a:pt x="0" y="180"/>
                        </a:moveTo>
                        <a:cubicBezTo>
                          <a:pt x="44" y="174"/>
                          <a:pt x="89" y="173"/>
                          <a:pt x="132" y="162"/>
                        </a:cubicBezTo>
                        <a:cubicBezTo>
                          <a:pt x="160" y="164"/>
                          <a:pt x="189" y="161"/>
                          <a:pt x="216" y="168"/>
                        </a:cubicBezTo>
                        <a:cubicBezTo>
                          <a:pt x="222" y="170"/>
                          <a:pt x="218" y="181"/>
                          <a:pt x="222" y="186"/>
                        </a:cubicBezTo>
                        <a:cubicBezTo>
                          <a:pt x="232" y="198"/>
                          <a:pt x="246" y="206"/>
                          <a:pt x="258" y="216"/>
                        </a:cubicBezTo>
                        <a:cubicBezTo>
                          <a:pt x="315" y="264"/>
                          <a:pt x="376" y="306"/>
                          <a:pt x="438" y="348"/>
                        </a:cubicBezTo>
                        <a:cubicBezTo>
                          <a:pt x="458" y="361"/>
                          <a:pt x="488" y="361"/>
                          <a:pt x="510" y="366"/>
                        </a:cubicBezTo>
                        <a:cubicBezTo>
                          <a:pt x="569" y="381"/>
                          <a:pt x="624" y="405"/>
                          <a:pt x="684" y="414"/>
                        </a:cubicBezTo>
                        <a:cubicBezTo>
                          <a:pt x="696" y="412"/>
                          <a:pt x="709" y="413"/>
                          <a:pt x="720" y="408"/>
                        </a:cubicBezTo>
                        <a:cubicBezTo>
                          <a:pt x="732" y="402"/>
                          <a:pt x="733" y="382"/>
                          <a:pt x="738" y="372"/>
                        </a:cubicBezTo>
                        <a:cubicBezTo>
                          <a:pt x="754" y="344"/>
                          <a:pt x="767" y="323"/>
                          <a:pt x="792" y="306"/>
                        </a:cubicBezTo>
                        <a:cubicBezTo>
                          <a:pt x="800" y="294"/>
                          <a:pt x="808" y="282"/>
                          <a:pt x="816" y="270"/>
                        </a:cubicBezTo>
                        <a:cubicBezTo>
                          <a:pt x="820" y="264"/>
                          <a:pt x="828" y="252"/>
                          <a:pt x="828" y="252"/>
                        </a:cubicBezTo>
                        <a:cubicBezTo>
                          <a:pt x="816" y="206"/>
                          <a:pt x="785" y="215"/>
                          <a:pt x="750" y="192"/>
                        </a:cubicBezTo>
                        <a:cubicBezTo>
                          <a:pt x="726" y="119"/>
                          <a:pt x="668" y="95"/>
                          <a:pt x="600" y="72"/>
                        </a:cubicBezTo>
                        <a:cubicBezTo>
                          <a:pt x="569" y="62"/>
                          <a:pt x="596" y="58"/>
                          <a:pt x="564" y="54"/>
                        </a:cubicBezTo>
                        <a:cubicBezTo>
                          <a:pt x="536" y="51"/>
                          <a:pt x="508" y="50"/>
                          <a:pt x="480" y="48"/>
                        </a:cubicBezTo>
                        <a:cubicBezTo>
                          <a:pt x="369" y="30"/>
                          <a:pt x="263" y="8"/>
                          <a:pt x="150" y="0"/>
                        </a:cubicBezTo>
                        <a:cubicBezTo>
                          <a:pt x="140" y="2"/>
                          <a:pt x="130" y="3"/>
                          <a:pt x="120" y="6"/>
                        </a:cubicBezTo>
                        <a:cubicBezTo>
                          <a:pt x="108" y="9"/>
                          <a:pt x="84" y="18"/>
                          <a:pt x="84" y="18"/>
                        </a:cubicBezTo>
                        <a:cubicBezTo>
                          <a:pt x="75" y="44"/>
                          <a:pt x="63" y="64"/>
                          <a:pt x="54" y="90"/>
                        </a:cubicBezTo>
                        <a:cubicBezTo>
                          <a:pt x="56" y="112"/>
                          <a:pt x="50" y="137"/>
                          <a:pt x="60" y="156"/>
                        </a:cubicBezTo>
                        <a:cubicBezTo>
                          <a:pt x="69" y="173"/>
                          <a:pt x="98" y="169"/>
                          <a:pt x="114" y="180"/>
                        </a:cubicBezTo>
                        <a:cubicBezTo>
                          <a:pt x="128" y="178"/>
                          <a:pt x="143" y="180"/>
                          <a:pt x="156" y="174"/>
                        </a:cubicBezTo>
                        <a:cubicBezTo>
                          <a:pt x="162" y="171"/>
                          <a:pt x="144" y="168"/>
                          <a:pt x="138" y="168"/>
                        </a:cubicBezTo>
                        <a:cubicBezTo>
                          <a:pt x="122" y="168"/>
                          <a:pt x="106" y="172"/>
                          <a:pt x="90" y="174"/>
                        </a:cubicBezTo>
                        <a:cubicBezTo>
                          <a:pt x="108" y="180"/>
                          <a:pt x="133" y="191"/>
                          <a:pt x="150" y="174"/>
                        </a:cubicBezTo>
                        <a:cubicBezTo>
                          <a:pt x="157" y="167"/>
                          <a:pt x="130" y="170"/>
                          <a:pt x="120" y="168"/>
                        </a:cubicBezTo>
                        <a:cubicBezTo>
                          <a:pt x="83" y="159"/>
                          <a:pt x="123" y="162"/>
                          <a:pt x="72" y="162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0" name="Freeform 25"/>
                  <p:cNvSpPr>
                    <a:spLocks noChangeAspect="1"/>
                  </p:cNvSpPr>
                  <p:nvPr/>
                </p:nvSpPr>
                <p:spPr bwMode="auto">
                  <a:xfrm>
                    <a:off x="8990" y="4293"/>
                    <a:ext cx="19" cy="14"/>
                  </a:xfrm>
                  <a:custGeom>
                    <a:avLst/>
                    <a:gdLst>
                      <a:gd name="T0" fmla="*/ 138 w 150"/>
                      <a:gd name="T1" fmla="*/ 0 h 120"/>
                      <a:gd name="T2" fmla="*/ 54 w 150"/>
                      <a:gd name="T3" fmla="*/ 12 h 120"/>
                      <a:gd name="T4" fmla="*/ 18 w 150"/>
                      <a:gd name="T5" fmla="*/ 24 h 120"/>
                      <a:gd name="T6" fmla="*/ 0 w 150"/>
                      <a:gd name="T7" fmla="*/ 84 h 120"/>
                      <a:gd name="T8" fmla="*/ 72 w 150"/>
                      <a:gd name="T9" fmla="*/ 120 h 120"/>
                      <a:gd name="T10" fmla="*/ 150 w 150"/>
                      <a:gd name="T11" fmla="*/ 48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0" h="120">
                        <a:moveTo>
                          <a:pt x="138" y="0"/>
                        </a:moveTo>
                        <a:cubicBezTo>
                          <a:pt x="124" y="2"/>
                          <a:pt x="71" y="8"/>
                          <a:pt x="54" y="12"/>
                        </a:cubicBezTo>
                        <a:cubicBezTo>
                          <a:pt x="42" y="15"/>
                          <a:pt x="18" y="24"/>
                          <a:pt x="18" y="24"/>
                        </a:cubicBezTo>
                        <a:cubicBezTo>
                          <a:pt x="3" y="68"/>
                          <a:pt x="9" y="48"/>
                          <a:pt x="0" y="84"/>
                        </a:cubicBezTo>
                        <a:cubicBezTo>
                          <a:pt x="23" y="99"/>
                          <a:pt x="49" y="105"/>
                          <a:pt x="72" y="120"/>
                        </a:cubicBezTo>
                        <a:cubicBezTo>
                          <a:pt x="124" y="103"/>
                          <a:pt x="87" y="48"/>
                          <a:pt x="150" y="4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1" name="Freeform 26"/>
                  <p:cNvSpPr>
                    <a:spLocks noChangeAspect="1"/>
                  </p:cNvSpPr>
                  <p:nvPr/>
                </p:nvSpPr>
                <p:spPr bwMode="auto">
                  <a:xfrm>
                    <a:off x="8960" y="4309"/>
                    <a:ext cx="263" cy="172"/>
                  </a:xfrm>
                  <a:custGeom>
                    <a:avLst/>
                    <a:gdLst>
                      <a:gd name="T0" fmla="*/ 792 w 1710"/>
                      <a:gd name="T1" fmla="*/ 0 h 1110"/>
                      <a:gd name="T2" fmla="*/ 666 w 1710"/>
                      <a:gd name="T3" fmla="*/ 18 h 1110"/>
                      <a:gd name="T4" fmla="*/ 528 w 1710"/>
                      <a:gd name="T5" fmla="*/ 18 h 1110"/>
                      <a:gd name="T6" fmla="*/ 444 w 1710"/>
                      <a:gd name="T7" fmla="*/ 60 h 1110"/>
                      <a:gd name="T8" fmla="*/ 306 w 1710"/>
                      <a:gd name="T9" fmla="*/ 78 h 1110"/>
                      <a:gd name="T10" fmla="*/ 204 w 1710"/>
                      <a:gd name="T11" fmla="*/ 114 h 1110"/>
                      <a:gd name="T12" fmla="*/ 66 w 1710"/>
                      <a:gd name="T13" fmla="*/ 132 h 1110"/>
                      <a:gd name="T14" fmla="*/ 72 w 1710"/>
                      <a:gd name="T15" fmla="*/ 210 h 1110"/>
                      <a:gd name="T16" fmla="*/ 42 w 1710"/>
                      <a:gd name="T17" fmla="*/ 288 h 1110"/>
                      <a:gd name="T18" fmla="*/ 24 w 1710"/>
                      <a:gd name="T19" fmla="*/ 390 h 1110"/>
                      <a:gd name="T20" fmla="*/ 18 w 1710"/>
                      <a:gd name="T21" fmla="*/ 480 h 1110"/>
                      <a:gd name="T22" fmla="*/ 0 w 1710"/>
                      <a:gd name="T23" fmla="*/ 612 h 1110"/>
                      <a:gd name="T24" fmla="*/ 66 w 1710"/>
                      <a:gd name="T25" fmla="*/ 678 h 1110"/>
                      <a:gd name="T26" fmla="*/ 132 w 1710"/>
                      <a:gd name="T27" fmla="*/ 756 h 1110"/>
                      <a:gd name="T28" fmla="*/ 180 w 1710"/>
                      <a:gd name="T29" fmla="*/ 834 h 1110"/>
                      <a:gd name="T30" fmla="*/ 252 w 1710"/>
                      <a:gd name="T31" fmla="*/ 864 h 1110"/>
                      <a:gd name="T32" fmla="*/ 336 w 1710"/>
                      <a:gd name="T33" fmla="*/ 900 h 1110"/>
                      <a:gd name="T34" fmla="*/ 378 w 1710"/>
                      <a:gd name="T35" fmla="*/ 984 h 1110"/>
                      <a:gd name="T36" fmla="*/ 468 w 1710"/>
                      <a:gd name="T37" fmla="*/ 1020 h 1110"/>
                      <a:gd name="T38" fmla="*/ 576 w 1710"/>
                      <a:gd name="T39" fmla="*/ 1044 h 1110"/>
                      <a:gd name="T40" fmla="*/ 678 w 1710"/>
                      <a:gd name="T41" fmla="*/ 1068 h 1110"/>
                      <a:gd name="T42" fmla="*/ 798 w 1710"/>
                      <a:gd name="T43" fmla="*/ 1098 h 1110"/>
                      <a:gd name="T44" fmla="*/ 924 w 1710"/>
                      <a:gd name="T45" fmla="*/ 1086 h 1110"/>
                      <a:gd name="T46" fmla="*/ 1056 w 1710"/>
                      <a:gd name="T47" fmla="*/ 1080 h 1110"/>
                      <a:gd name="T48" fmla="*/ 1182 w 1710"/>
                      <a:gd name="T49" fmla="*/ 1080 h 1110"/>
                      <a:gd name="T50" fmla="*/ 1344 w 1710"/>
                      <a:gd name="T51" fmla="*/ 1074 h 1110"/>
                      <a:gd name="T52" fmla="*/ 1524 w 1710"/>
                      <a:gd name="T53" fmla="*/ 996 h 1110"/>
                      <a:gd name="T54" fmla="*/ 1608 w 1710"/>
                      <a:gd name="T55" fmla="*/ 954 h 1110"/>
                      <a:gd name="T56" fmla="*/ 1674 w 1710"/>
                      <a:gd name="T57" fmla="*/ 858 h 1110"/>
                      <a:gd name="T58" fmla="*/ 1710 w 1710"/>
                      <a:gd name="T59" fmla="*/ 732 h 1110"/>
                      <a:gd name="T60" fmla="*/ 1668 w 1710"/>
                      <a:gd name="T61" fmla="*/ 618 h 1110"/>
                      <a:gd name="T62" fmla="*/ 1650 w 1710"/>
                      <a:gd name="T63" fmla="*/ 534 h 1110"/>
                      <a:gd name="T64" fmla="*/ 1578 w 1710"/>
                      <a:gd name="T65" fmla="*/ 438 h 1110"/>
                      <a:gd name="T66" fmla="*/ 1452 w 1710"/>
                      <a:gd name="T67" fmla="*/ 402 h 1110"/>
                      <a:gd name="T68" fmla="*/ 1320 w 1710"/>
                      <a:gd name="T69" fmla="*/ 318 h 1110"/>
                      <a:gd name="T70" fmla="*/ 1230 w 1710"/>
                      <a:gd name="T71" fmla="*/ 198 h 1110"/>
                      <a:gd name="T72" fmla="*/ 1104 w 1710"/>
                      <a:gd name="T73" fmla="*/ 168 h 1110"/>
                      <a:gd name="T74" fmla="*/ 1014 w 1710"/>
                      <a:gd name="T75" fmla="*/ 156 h 1110"/>
                      <a:gd name="T76" fmla="*/ 900 w 1710"/>
                      <a:gd name="T77" fmla="*/ 72 h 1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710" h="1110">
                        <a:moveTo>
                          <a:pt x="846" y="12"/>
                        </a:moveTo>
                        <a:lnTo>
                          <a:pt x="792" y="0"/>
                        </a:lnTo>
                        <a:lnTo>
                          <a:pt x="744" y="0"/>
                        </a:lnTo>
                        <a:lnTo>
                          <a:pt x="666" y="18"/>
                        </a:lnTo>
                        <a:lnTo>
                          <a:pt x="582" y="18"/>
                        </a:lnTo>
                        <a:lnTo>
                          <a:pt x="528" y="18"/>
                        </a:lnTo>
                        <a:lnTo>
                          <a:pt x="504" y="48"/>
                        </a:lnTo>
                        <a:lnTo>
                          <a:pt x="444" y="60"/>
                        </a:lnTo>
                        <a:lnTo>
                          <a:pt x="384" y="60"/>
                        </a:lnTo>
                        <a:lnTo>
                          <a:pt x="306" y="78"/>
                        </a:lnTo>
                        <a:lnTo>
                          <a:pt x="270" y="96"/>
                        </a:lnTo>
                        <a:lnTo>
                          <a:pt x="204" y="114"/>
                        </a:lnTo>
                        <a:lnTo>
                          <a:pt x="138" y="132"/>
                        </a:lnTo>
                        <a:lnTo>
                          <a:pt x="66" y="132"/>
                        </a:lnTo>
                        <a:lnTo>
                          <a:pt x="36" y="168"/>
                        </a:lnTo>
                        <a:lnTo>
                          <a:pt x="72" y="210"/>
                        </a:lnTo>
                        <a:lnTo>
                          <a:pt x="66" y="246"/>
                        </a:lnTo>
                        <a:lnTo>
                          <a:pt x="42" y="288"/>
                        </a:lnTo>
                        <a:lnTo>
                          <a:pt x="12" y="330"/>
                        </a:lnTo>
                        <a:lnTo>
                          <a:pt x="24" y="390"/>
                        </a:lnTo>
                        <a:lnTo>
                          <a:pt x="18" y="438"/>
                        </a:lnTo>
                        <a:lnTo>
                          <a:pt x="18" y="480"/>
                        </a:lnTo>
                        <a:lnTo>
                          <a:pt x="0" y="540"/>
                        </a:lnTo>
                        <a:lnTo>
                          <a:pt x="0" y="612"/>
                        </a:lnTo>
                        <a:lnTo>
                          <a:pt x="36" y="654"/>
                        </a:lnTo>
                        <a:lnTo>
                          <a:pt x="66" y="678"/>
                        </a:lnTo>
                        <a:lnTo>
                          <a:pt x="102" y="696"/>
                        </a:lnTo>
                        <a:lnTo>
                          <a:pt x="132" y="756"/>
                        </a:lnTo>
                        <a:lnTo>
                          <a:pt x="144" y="804"/>
                        </a:lnTo>
                        <a:lnTo>
                          <a:pt x="180" y="834"/>
                        </a:lnTo>
                        <a:lnTo>
                          <a:pt x="216" y="858"/>
                        </a:lnTo>
                        <a:lnTo>
                          <a:pt x="252" y="864"/>
                        </a:lnTo>
                        <a:lnTo>
                          <a:pt x="294" y="888"/>
                        </a:lnTo>
                        <a:lnTo>
                          <a:pt x="336" y="900"/>
                        </a:lnTo>
                        <a:lnTo>
                          <a:pt x="396" y="930"/>
                        </a:lnTo>
                        <a:lnTo>
                          <a:pt x="378" y="984"/>
                        </a:lnTo>
                        <a:lnTo>
                          <a:pt x="408" y="1020"/>
                        </a:lnTo>
                        <a:lnTo>
                          <a:pt x="468" y="1020"/>
                        </a:lnTo>
                        <a:lnTo>
                          <a:pt x="504" y="1038"/>
                        </a:lnTo>
                        <a:lnTo>
                          <a:pt x="576" y="1044"/>
                        </a:lnTo>
                        <a:lnTo>
                          <a:pt x="618" y="1056"/>
                        </a:lnTo>
                        <a:lnTo>
                          <a:pt x="678" y="1068"/>
                        </a:lnTo>
                        <a:lnTo>
                          <a:pt x="714" y="1110"/>
                        </a:lnTo>
                        <a:lnTo>
                          <a:pt x="798" y="1098"/>
                        </a:lnTo>
                        <a:lnTo>
                          <a:pt x="864" y="1092"/>
                        </a:lnTo>
                        <a:lnTo>
                          <a:pt x="924" y="1086"/>
                        </a:lnTo>
                        <a:lnTo>
                          <a:pt x="990" y="1080"/>
                        </a:lnTo>
                        <a:lnTo>
                          <a:pt x="1056" y="1080"/>
                        </a:lnTo>
                        <a:lnTo>
                          <a:pt x="1098" y="1056"/>
                        </a:lnTo>
                        <a:lnTo>
                          <a:pt x="1182" y="1080"/>
                        </a:lnTo>
                        <a:lnTo>
                          <a:pt x="1254" y="1080"/>
                        </a:lnTo>
                        <a:lnTo>
                          <a:pt x="1344" y="1074"/>
                        </a:lnTo>
                        <a:lnTo>
                          <a:pt x="1416" y="1056"/>
                        </a:lnTo>
                        <a:lnTo>
                          <a:pt x="1524" y="996"/>
                        </a:lnTo>
                        <a:lnTo>
                          <a:pt x="1554" y="972"/>
                        </a:lnTo>
                        <a:lnTo>
                          <a:pt x="1608" y="954"/>
                        </a:lnTo>
                        <a:lnTo>
                          <a:pt x="1650" y="894"/>
                        </a:lnTo>
                        <a:lnTo>
                          <a:pt x="1674" y="858"/>
                        </a:lnTo>
                        <a:lnTo>
                          <a:pt x="1704" y="822"/>
                        </a:lnTo>
                        <a:lnTo>
                          <a:pt x="1710" y="732"/>
                        </a:lnTo>
                        <a:lnTo>
                          <a:pt x="1692" y="660"/>
                        </a:lnTo>
                        <a:lnTo>
                          <a:pt x="1668" y="618"/>
                        </a:lnTo>
                        <a:lnTo>
                          <a:pt x="1650" y="570"/>
                        </a:lnTo>
                        <a:lnTo>
                          <a:pt x="1650" y="534"/>
                        </a:lnTo>
                        <a:lnTo>
                          <a:pt x="1650" y="486"/>
                        </a:lnTo>
                        <a:lnTo>
                          <a:pt x="1578" y="438"/>
                        </a:lnTo>
                        <a:lnTo>
                          <a:pt x="1500" y="402"/>
                        </a:lnTo>
                        <a:lnTo>
                          <a:pt x="1452" y="402"/>
                        </a:lnTo>
                        <a:lnTo>
                          <a:pt x="1380" y="354"/>
                        </a:lnTo>
                        <a:lnTo>
                          <a:pt x="1320" y="318"/>
                        </a:lnTo>
                        <a:lnTo>
                          <a:pt x="1248" y="246"/>
                        </a:lnTo>
                        <a:lnTo>
                          <a:pt x="1230" y="198"/>
                        </a:lnTo>
                        <a:lnTo>
                          <a:pt x="1164" y="186"/>
                        </a:lnTo>
                        <a:lnTo>
                          <a:pt x="1104" y="168"/>
                        </a:lnTo>
                        <a:lnTo>
                          <a:pt x="1062" y="162"/>
                        </a:lnTo>
                        <a:lnTo>
                          <a:pt x="1014" y="156"/>
                        </a:lnTo>
                        <a:lnTo>
                          <a:pt x="966" y="120"/>
                        </a:lnTo>
                        <a:lnTo>
                          <a:pt x="900" y="72"/>
                        </a:lnTo>
                        <a:lnTo>
                          <a:pt x="846" y="12"/>
                        </a:lnTo>
                        <a:close/>
                      </a:path>
                    </a:pathLst>
                  </a:custGeom>
                  <a:solidFill>
                    <a:srgbClr val="FFCC99">
                      <a:alpha val="10001"/>
                    </a:srgb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6350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27"/>
                  <p:cNvSpPr>
                    <a:spLocks noChangeAspect="1"/>
                  </p:cNvSpPr>
                  <p:nvPr/>
                </p:nvSpPr>
                <p:spPr bwMode="auto">
                  <a:xfrm>
                    <a:off x="8965" y="4318"/>
                    <a:ext cx="70" cy="19"/>
                  </a:xfrm>
                  <a:custGeom>
                    <a:avLst/>
                    <a:gdLst>
                      <a:gd name="T0" fmla="*/ 576 w 576"/>
                      <a:gd name="T1" fmla="*/ 0 h 156"/>
                      <a:gd name="T2" fmla="*/ 414 w 576"/>
                      <a:gd name="T3" fmla="*/ 6 h 156"/>
                      <a:gd name="T4" fmla="*/ 360 w 576"/>
                      <a:gd name="T5" fmla="*/ 24 h 156"/>
                      <a:gd name="T6" fmla="*/ 198 w 576"/>
                      <a:gd name="T7" fmla="*/ 78 h 156"/>
                      <a:gd name="T8" fmla="*/ 18 w 576"/>
                      <a:gd name="T9" fmla="*/ 96 h 156"/>
                      <a:gd name="T10" fmla="*/ 0 w 576"/>
                      <a:gd name="T11" fmla="*/ 156 h 1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76" h="156">
                        <a:moveTo>
                          <a:pt x="576" y="0"/>
                        </a:moveTo>
                        <a:cubicBezTo>
                          <a:pt x="522" y="2"/>
                          <a:pt x="468" y="1"/>
                          <a:pt x="414" y="6"/>
                        </a:cubicBezTo>
                        <a:cubicBezTo>
                          <a:pt x="414" y="6"/>
                          <a:pt x="369" y="21"/>
                          <a:pt x="360" y="24"/>
                        </a:cubicBezTo>
                        <a:cubicBezTo>
                          <a:pt x="306" y="42"/>
                          <a:pt x="252" y="60"/>
                          <a:pt x="198" y="78"/>
                        </a:cubicBezTo>
                        <a:cubicBezTo>
                          <a:pt x="144" y="96"/>
                          <a:pt x="73" y="92"/>
                          <a:pt x="18" y="96"/>
                        </a:cubicBezTo>
                        <a:cubicBezTo>
                          <a:pt x="10" y="120"/>
                          <a:pt x="0" y="129"/>
                          <a:pt x="0" y="156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28"/>
                  <p:cNvSpPr>
                    <a:spLocks noChangeAspect="1"/>
                  </p:cNvSpPr>
                  <p:nvPr/>
                </p:nvSpPr>
                <p:spPr bwMode="auto">
                  <a:xfrm>
                    <a:off x="9032" y="4318"/>
                    <a:ext cx="3" cy="30"/>
                  </a:xfrm>
                  <a:custGeom>
                    <a:avLst/>
                    <a:gdLst>
                      <a:gd name="T0" fmla="*/ 18 w 18"/>
                      <a:gd name="T1" fmla="*/ 0 h 240"/>
                      <a:gd name="T2" fmla="*/ 0 w 18"/>
                      <a:gd name="T3" fmla="*/ 240 h 2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8" h="240">
                        <a:moveTo>
                          <a:pt x="18" y="0"/>
                        </a:moveTo>
                        <a:cubicBezTo>
                          <a:pt x="7" y="86"/>
                          <a:pt x="0" y="152"/>
                          <a:pt x="0" y="24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29"/>
                  <p:cNvSpPr>
                    <a:spLocks noChangeAspect="1"/>
                  </p:cNvSpPr>
                  <p:nvPr/>
                </p:nvSpPr>
                <p:spPr bwMode="auto">
                  <a:xfrm>
                    <a:off x="8966" y="4331"/>
                    <a:ext cx="66" cy="28"/>
                  </a:xfrm>
                  <a:custGeom>
                    <a:avLst/>
                    <a:gdLst>
                      <a:gd name="T0" fmla="*/ 546 w 546"/>
                      <a:gd name="T1" fmla="*/ 144 h 228"/>
                      <a:gd name="T2" fmla="*/ 486 w 546"/>
                      <a:gd name="T3" fmla="*/ 120 h 228"/>
                      <a:gd name="T4" fmla="*/ 348 w 546"/>
                      <a:gd name="T5" fmla="*/ 192 h 228"/>
                      <a:gd name="T6" fmla="*/ 312 w 546"/>
                      <a:gd name="T7" fmla="*/ 216 h 228"/>
                      <a:gd name="T8" fmla="*/ 294 w 546"/>
                      <a:gd name="T9" fmla="*/ 228 h 228"/>
                      <a:gd name="T10" fmla="*/ 246 w 546"/>
                      <a:gd name="T11" fmla="*/ 162 h 228"/>
                      <a:gd name="T12" fmla="*/ 234 w 546"/>
                      <a:gd name="T13" fmla="*/ 126 h 228"/>
                      <a:gd name="T14" fmla="*/ 216 w 546"/>
                      <a:gd name="T15" fmla="*/ 120 h 228"/>
                      <a:gd name="T16" fmla="*/ 180 w 546"/>
                      <a:gd name="T17" fmla="*/ 96 h 228"/>
                      <a:gd name="T18" fmla="*/ 0 w 546"/>
                      <a:gd name="T19" fmla="*/ 54 h 228"/>
                      <a:gd name="T20" fmla="*/ 12 w 546"/>
                      <a:gd name="T21" fmla="*/ 6 h 228"/>
                      <a:gd name="T22" fmla="*/ 30 w 546"/>
                      <a:gd name="T23" fmla="*/ 0 h 2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46" h="228">
                        <a:moveTo>
                          <a:pt x="546" y="144"/>
                        </a:moveTo>
                        <a:cubicBezTo>
                          <a:pt x="526" y="130"/>
                          <a:pt x="510" y="126"/>
                          <a:pt x="486" y="120"/>
                        </a:cubicBezTo>
                        <a:cubicBezTo>
                          <a:pt x="432" y="131"/>
                          <a:pt x="393" y="162"/>
                          <a:pt x="348" y="192"/>
                        </a:cubicBezTo>
                        <a:cubicBezTo>
                          <a:pt x="336" y="200"/>
                          <a:pt x="324" y="208"/>
                          <a:pt x="312" y="216"/>
                        </a:cubicBezTo>
                        <a:cubicBezTo>
                          <a:pt x="306" y="220"/>
                          <a:pt x="294" y="228"/>
                          <a:pt x="294" y="228"/>
                        </a:cubicBezTo>
                        <a:cubicBezTo>
                          <a:pt x="284" y="199"/>
                          <a:pt x="271" y="179"/>
                          <a:pt x="246" y="162"/>
                        </a:cubicBezTo>
                        <a:cubicBezTo>
                          <a:pt x="242" y="150"/>
                          <a:pt x="238" y="138"/>
                          <a:pt x="234" y="126"/>
                        </a:cubicBezTo>
                        <a:cubicBezTo>
                          <a:pt x="232" y="120"/>
                          <a:pt x="222" y="123"/>
                          <a:pt x="216" y="120"/>
                        </a:cubicBezTo>
                        <a:cubicBezTo>
                          <a:pt x="203" y="113"/>
                          <a:pt x="192" y="104"/>
                          <a:pt x="180" y="96"/>
                        </a:cubicBezTo>
                        <a:cubicBezTo>
                          <a:pt x="126" y="60"/>
                          <a:pt x="63" y="58"/>
                          <a:pt x="0" y="54"/>
                        </a:cubicBezTo>
                        <a:cubicBezTo>
                          <a:pt x="3" y="38"/>
                          <a:pt x="0" y="18"/>
                          <a:pt x="12" y="6"/>
                        </a:cubicBezTo>
                        <a:cubicBezTo>
                          <a:pt x="16" y="2"/>
                          <a:pt x="30" y="0"/>
                          <a:pt x="30" y="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5" name="Freeform 30"/>
                  <p:cNvSpPr>
                    <a:spLocks noChangeAspect="1"/>
                  </p:cNvSpPr>
                  <p:nvPr/>
                </p:nvSpPr>
                <p:spPr bwMode="auto">
                  <a:xfrm>
                    <a:off x="8979" y="4348"/>
                    <a:ext cx="119" cy="107"/>
                  </a:xfrm>
                  <a:custGeom>
                    <a:avLst/>
                    <a:gdLst>
                      <a:gd name="T0" fmla="*/ 437 w 984"/>
                      <a:gd name="T1" fmla="*/ 0 h 876"/>
                      <a:gd name="T2" fmla="*/ 455 w 984"/>
                      <a:gd name="T3" fmla="*/ 36 h 876"/>
                      <a:gd name="T4" fmla="*/ 491 w 984"/>
                      <a:gd name="T5" fmla="*/ 48 h 876"/>
                      <a:gd name="T6" fmla="*/ 503 w 984"/>
                      <a:gd name="T7" fmla="*/ 84 h 876"/>
                      <a:gd name="T8" fmla="*/ 491 w 984"/>
                      <a:gd name="T9" fmla="*/ 102 h 876"/>
                      <a:gd name="T10" fmla="*/ 449 w 984"/>
                      <a:gd name="T11" fmla="*/ 174 h 876"/>
                      <a:gd name="T12" fmla="*/ 413 w 984"/>
                      <a:gd name="T13" fmla="*/ 246 h 876"/>
                      <a:gd name="T14" fmla="*/ 335 w 984"/>
                      <a:gd name="T15" fmla="*/ 372 h 876"/>
                      <a:gd name="T16" fmla="*/ 281 w 984"/>
                      <a:gd name="T17" fmla="*/ 438 h 876"/>
                      <a:gd name="T18" fmla="*/ 221 w 984"/>
                      <a:gd name="T19" fmla="*/ 504 h 876"/>
                      <a:gd name="T20" fmla="*/ 143 w 984"/>
                      <a:gd name="T21" fmla="*/ 588 h 876"/>
                      <a:gd name="T22" fmla="*/ 77 w 984"/>
                      <a:gd name="T23" fmla="*/ 648 h 876"/>
                      <a:gd name="T24" fmla="*/ 41 w 984"/>
                      <a:gd name="T25" fmla="*/ 672 h 876"/>
                      <a:gd name="T26" fmla="*/ 95 w 984"/>
                      <a:gd name="T27" fmla="*/ 744 h 876"/>
                      <a:gd name="T28" fmla="*/ 131 w 984"/>
                      <a:gd name="T29" fmla="*/ 774 h 876"/>
                      <a:gd name="T30" fmla="*/ 203 w 984"/>
                      <a:gd name="T31" fmla="*/ 804 h 876"/>
                      <a:gd name="T32" fmla="*/ 263 w 984"/>
                      <a:gd name="T33" fmla="*/ 822 h 876"/>
                      <a:gd name="T34" fmla="*/ 299 w 984"/>
                      <a:gd name="T35" fmla="*/ 846 h 876"/>
                      <a:gd name="T36" fmla="*/ 377 w 984"/>
                      <a:gd name="T37" fmla="*/ 876 h 876"/>
                      <a:gd name="T38" fmla="*/ 455 w 984"/>
                      <a:gd name="T39" fmla="*/ 804 h 876"/>
                      <a:gd name="T40" fmla="*/ 509 w 984"/>
                      <a:gd name="T41" fmla="*/ 678 h 876"/>
                      <a:gd name="T42" fmla="*/ 563 w 984"/>
                      <a:gd name="T43" fmla="*/ 588 h 876"/>
                      <a:gd name="T44" fmla="*/ 605 w 984"/>
                      <a:gd name="T45" fmla="*/ 480 h 876"/>
                      <a:gd name="T46" fmla="*/ 671 w 984"/>
                      <a:gd name="T47" fmla="*/ 264 h 876"/>
                      <a:gd name="T48" fmla="*/ 707 w 984"/>
                      <a:gd name="T49" fmla="*/ 174 h 876"/>
                      <a:gd name="T50" fmla="*/ 899 w 984"/>
                      <a:gd name="T51" fmla="*/ 84 h 876"/>
                      <a:gd name="T52" fmla="*/ 971 w 984"/>
                      <a:gd name="T53" fmla="*/ 132 h 876"/>
                      <a:gd name="T54" fmla="*/ 983 w 984"/>
                      <a:gd name="T55" fmla="*/ 156 h 87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984" h="876">
                        <a:moveTo>
                          <a:pt x="437" y="0"/>
                        </a:moveTo>
                        <a:cubicBezTo>
                          <a:pt x="440" y="10"/>
                          <a:pt x="445" y="30"/>
                          <a:pt x="455" y="36"/>
                        </a:cubicBezTo>
                        <a:cubicBezTo>
                          <a:pt x="466" y="43"/>
                          <a:pt x="491" y="48"/>
                          <a:pt x="491" y="48"/>
                        </a:cubicBezTo>
                        <a:cubicBezTo>
                          <a:pt x="495" y="60"/>
                          <a:pt x="499" y="72"/>
                          <a:pt x="503" y="84"/>
                        </a:cubicBezTo>
                        <a:cubicBezTo>
                          <a:pt x="505" y="91"/>
                          <a:pt x="494" y="96"/>
                          <a:pt x="491" y="102"/>
                        </a:cubicBezTo>
                        <a:cubicBezTo>
                          <a:pt x="479" y="127"/>
                          <a:pt x="465" y="150"/>
                          <a:pt x="449" y="174"/>
                        </a:cubicBezTo>
                        <a:cubicBezTo>
                          <a:pt x="434" y="197"/>
                          <a:pt x="426" y="222"/>
                          <a:pt x="413" y="246"/>
                        </a:cubicBezTo>
                        <a:cubicBezTo>
                          <a:pt x="389" y="289"/>
                          <a:pt x="363" y="331"/>
                          <a:pt x="335" y="372"/>
                        </a:cubicBezTo>
                        <a:cubicBezTo>
                          <a:pt x="318" y="397"/>
                          <a:pt x="306" y="421"/>
                          <a:pt x="281" y="438"/>
                        </a:cubicBezTo>
                        <a:cubicBezTo>
                          <a:pt x="265" y="462"/>
                          <a:pt x="245" y="488"/>
                          <a:pt x="221" y="504"/>
                        </a:cubicBezTo>
                        <a:cubicBezTo>
                          <a:pt x="202" y="532"/>
                          <a:pt x="172" y="569"/>
                          <a:pt x="143" y="588"/>
                        </a:cubicBezTo>
                        <a:cubicBezTo>
                          <a:pt x="124" y="616"/>
                          <a:pt x="106" y="628"/>
                          <a:pt x="77" y="648"/>
                        </a:cubicBezTo>
                        <a:cubicBezTo>
                          <a:pt x="65" y="656"/>
                          <a:pt x="41" y="672"/>
                          <a:pt x="41" y="672"/>
                        </a:cubicBezTo>
                        <a:cubicBezTo>
                          <a:pt x="0" y="734"/>
                          <a:pt x="44" y="734"/>
                          <a:pt x="95" y="744"/>
                        </a:cubicBezTo>
                        <a:cubicBezTo>
                          <a:pt x="108" y="753"/>
                          <a:pt x="117" y="766"/>
                          <a:pt x="131" y="774"/>
                        </a:cubicBezTo>
                        <a:cubicBezTo>
                          <a:pt x="148" y="784"/>
                          <a:pt x="183" y="795"/>
                          <a:pt x="203" y="804"/>
                        </a:cubicBezTo>
                        <a:cubicBezTo>
                          <a:pt x="226" y="814"/>
                          <a:pt x="239" y="806"/>
                          <a:pt x="263" y="822"/>
                        </a:cubicBezTo>
                        <a:cubicBezTo>
                          <a:pt x="275" y="830"/>
                          <a:pt x="285" y="843"/>
                          <a:pt x="299" y="846"/>
                        </a:cubicBezTo>
                        <a:cubicBezTo>
                          <a:pt x="328" y="853"/>
                          <a:pt x="353" y="860"/>
                          <a:pt x="377" y="876"/>
                        </a:cubicBezTo>
                        <a:cubicBezTo>
                          <a:pt x="416" y="863"/>
                          <a:pt x="428" y="831"/>
                          <a:pt x="455" y="804"/>
                        </a:cubicBezTo>
                        <a:cubicBezTo>
                          <a:pt x="469" y="761"/>
                          <a:pt x="494" y="722"/>
                          <a:pt x="509" y="678"/>
                        </a:cubicBezTo>
                        <a:cubicBezTo>
                          <a:pt x="519" y="648"/>
                          <a:pt x="553" y="618"/>
                          <a:pt x="563" y="588"/>
                        </a:cubicBezTo>
                        <a:cubicBezTo>
                          <a:pt x="575" y="551"/>
                          <a:pt x="584" y="512"/>
                          <a:pt x="605" y="480"/>
                        </a:cubicBezTo>
                        <a:cubicBezTo>
                          <a:pt x="624" y="405"/>
                          <a:pt x="640" y="334"/>
                          <a:pt x="671" y="264"/>
                        </a:cubicBezTo>
                        <a:cubicBezTo>
                          <a:pt x="677" y="250"/>
                          <a:pt x="695" y="186"/>
                          <a:pt x="707" y="174"/>
                        </a:cubicBezTo>
                        <a:cubicBezTo>
                          <a:pt x="760" y="121"/>
                          <a:pt x="830" y="107"/>
                          <a:pt x="899" y="84"/>
                        </a:cubicBezTo>
                        <a:cubicBezTo>
                          <a:pt x="945" y="93"/>
                          <a:pt x="943" y="90"/>
                          <a:pt x="971" y="132"/>
                        </a:cubicBezTo>
                        <a:cubicBezTo>
                          <a:pt x="984" y="152"/>
                          <a:pt x="983" y="143"/>
                          <a:pt x="983" y="156"/>
                        </a:cubicBezTo>
                      </a:path>
                    </a:pathLst>
                  </a:custGeom>
                  <a:solidFill>
                    <a:srgbClr val="FFCC99">
                      <a:alpha val="10001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" name="Freeform 31"/>
                  <p:cNvSpPr>
                    <a:spLocks noChangeAspect="1"/>
                  </p:cNvSpPr>
                  <p:nvPr/>
                </p:nvSpPr>
                <p:spPr bwMode="auto">
                  <a:xfrm>
                    <a:off x="9040" y="4351"/>
                    <a:ext cx="31" cy="13"/>
                  </a:xfrm>
                  <a:custGeom>
                    <a:avLst/>
                    <a:gdLst>
                      <a:gd name="T0" fmla="*/ 0 w 258"/>
                      <a:gd name="T1" fmla="*/ 55 h 103"/>
                      <a:gd name="T2" fmla="*/ 114 w 258"/>
                      <a:gd name="T3" fmla="*/ 1 h 103"/>
                      <a:gd name="T4" fmla="*/ 186 w 258"/>
                      <a:gd name="T5" fmla="*/ 7 h 103"/>
                      <a:gd name="T6" fmla="*/ 192 w 258"/>
                      <a:gd name="T7" fmla="*/ 25 h 103"/>
                      <a:gd name="T8" fmla="*/ 204 w 258"/>
                      <a:gd name="T9" fmla="*/ 43 h 103"/>
                      <a:gd name="T10" fmla="*/ 258 w 258"/>
                      <a:gd name="T11" fmla="*/ 103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58" h="103">
                        <a:moveTo>
                          <a:pt x="0" y="55"/>
                        </a:moveTo>
                        <a:cubicBezTo>
                          <a:pt x="47" y="43"/>
                          <a:pt x="69" y="16"/>
                          <a:pt x="114" y="1"/>
                        </a:cubicBezTo>
                        <a:cubicBezTo>
                          <a:pt x="138" y="3"/>
                          <a:pt x="163" y="0"/>
                          <a:pt x="186" y="7"/>
                        </a:cubicBezTo>
                        <a:cubicBezTo>
                          <a:pt x="192" y="9"/>
                          <a:pt x="189" y="19"/>
                          <a:pt x="192" y="25"/>
                        </a:cubicBezTo>
                        <a:cubicBezTo>
                          <a:pt x="195" y="31"/>
                          <a:pt x="199" y="37"/>
                          <a:pt x="204" y="43"/>
                        </a:cubicBezTo>
                        <a:cubicBezTo>
                          <a:pt x="221" y="63"/>
                          <a:pt x="247" y="81"/>
                          <a:pt x="258" y="103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" name="Freeform 32"/>
                  <p:cNvSpPr>
                    <a:spLocks noChangeAspect="1"/>
                  </p:cNvSpPr>
                  <p:nvPr/>
                </p:nvSpPr>
                <p:spPr bwMode="auto">
                  <a:xfrm>
                    <a:off x="8961" y="4337"/>
                    <a:ext cx="10" cy="53"/>
                  </a:xfrm>
                  <a:custGeom>
                    <a:avLst/>
                    <a:gdLst>
                      <a:gd name="T0" fmla="*/ 0 w 84"/>
                      <a:gd name="T1" fmla="*/ 432 h 432"/>
                      <a:gd name="T2" fmla="*/ 24 w 84"/>
                      <a:gd name="T3" fmla="*/ 378 h 432"/>
                      <a:gd name="T4" fmla="*/ 0 w 84"/>
                      <a:gd name="T5" fmla="*/ 192 h 432"/>
                      <a:gd name="T6" fmla="*/ 36 w 84"/>
                      <a:gd name="T7" fmla="*/ 150 h 432"/>
                      <a:gd name="T8" fmla="*/ 48 w 84"/>
                      <a:gd name="T9" fmla="*/ 132 h 432"/>
                      <a:gd name="T10" fmla="*/ 66 w 84"/>
                      <a:gd name="T11" fmla="*/ 120 h 432"/>
                      <a:gd name="T12" fmla="*/ 84 w 84"/>
                      <a:gd name="T13" fmla="*/ 60 h 432"/>
                      <a:gd name="T14" fmla="*/ 78 w 84"/>
                      <a:gd name="T15" fmla="*/ 0 h 4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84" h="432">
                        <a:moveTo>
                          <a:pt x="0" y="432"/>
                        </a:moveTo>
                        <a:cubicBezTo>
                          <a:pt x="11" y="416"/>
                          <a:pt x="24" y="378"/>
                          <a:pt x="24" y="378"/>
                        </a:cubicBezTo>
                        <a:cubicBezTo>
                          <a:pt x="21" y="292"/>
                          <a:pt x="39" y="250"/>
                          <a:pt x="0" y="192"/>
                        </a:cubicBezTo>
                        <a:cubicBezTo>
                          <a:pt x="8" y="168"/>
                          <a:pt x="12" y="158"/>
                          <a:pt x="36" y="150"/>
                        </a:cubicBezTo>
                        <a:cubicBezTo>
                          <a:pt x="40" y="144"/>
                          <a:pt x="43" y="137"/>
                          <a:pt x="48" y="132"/>
                        </a:cubicBezTo>
                        <a:cubicBezTo>
                          <a:pt x="53" y="127"/>
                          <a:pt x="62" y="126"/>
                          <a:pt x="66" y="120"/>
                        </a:cubicBezTo>
                        <a:cubicBezTo>
                          <a:pt x="72" y="110"/>
                          <a:pt x="80" y="74"/>
                          <a:pt x="84" y="60"/>
                        </a:cubicBezTo>
                        <a:cubicBezTo>
                          <a:pt x="78" y="4"/>
                          <a:pt x="78" y="24"/>
                          <a:pt x="78" y="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" name="Freeform 33"/>
                  <p:cNvSpPr>
                    <a:spLocks noChangeAspect="1"/>
                  </p:cNvSpPr>
                  <p:nvPr/>
                </p:nvSpPr>
                <p:spPr bwMode="auto">
                  <a:xfrm>
                    <a:off x="8963" y="4350"/>
                    <a:ext cx="30" cy="10"/>
                  </a:xfrm>
                  <a:custGeom>
                    <a:avLst/>
                    <a:gdLst>
                      <a:gd name="T0" fmla="*/ 0 w 252"/>
                      <a:gd name="T1" fmla="*/ 84 h 84"/>
                      <a:gd name="T2" fmla="*/ 78 w 252"/>
                      <a:gd name="T3" fmla="*/ 48 h 84"/>
                      <a:gd name="T4" fmla="*/ 252 w 252"/>
                      <a:gd name="T5" fmla="*/ 0 h 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52" h="84">
                        <a:moveTo>
                          <a:pt x="0" y="84"/>
                        </a:moveTo>
                        <a:cubicBezTo>
                          <a:pt x="24" y="68"/>
                          <a:pt x="52" y="61"/>
                          <a:pt x="78" y="48"/>
                        </a:cubicBezTo>
                        <a:cubicBezTo>
                          <a:pt x="154" y="10"/>
                          <a:pt x="165" y="0"/>
                          <a:pt x="252" y="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34"/>
                  <p:cNvSpPr>
                    <a:spLocks noChangeAspect="1"/>
                  </p:cNvSpPr>
                  <p:nvPr/>
                </p:nvSpPr>
                <p:spPr bwMode="auto">
                  <a:xfrm>
                    <a:off x="8959" y="4393"/>
                    <a:ext cx="25" cy="36"/>
                  </a:xfrm>
                  <a:custGeom>
                    <a:avLst/>
                    <a:gdLst>
                      <a:gd name="T0" fmla="*/ 104 w 206"/>
                      <a:gd name="T1" fmla="*/ 0 h 294"/>
                      <a:gd name="T2" fmla="*/ 14 w 206"/>
                      <a:gd name="T3" fmla="*/ 72 h 294"/>
                      <a:gd name="T4" fmla="*/ 68 w 206"/>
                      <a:gd name="T5" fmla="*/ 144 h 294"/>
                      <a:gd name="T6" fmla="*/ 104 w 206"/>
                      <a:gd name="T7" fmla="*/ 168 h 294"/>
                      <a:gd name="T8" fmla="*/ 116 w 206"/>
                      <a:gd name="T9" fmla="*/ 186 h 294"/>
                      <a:gd name="T10" fmla="*/ 134 w 206"/>
                      <a:gd name="T11" fmla="*/ 198 h 294"/>
                      <a:gd name="T12" fmla="*/ 158 w 206"/>
                      <a:gd name="T13" fmla="*/ 228 h 294"/>
                      <a:gd name="T14" fmla="*/ 194 w 206"/>
                      <a:gd name="T15" fmla="*/ 276 h 294"/>
                      <a:gd name="T16" fmla="*/ 206 w 206"/>
                      <a:gd name="T17" fmla="*/ 294 h 2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6" h="294">
                        <a:moveTo>
                          <a:pt x="104" y="0"/>
                        </a:moveTo>
                        <a:cubicBezTo>
                          <a:pt x="79" y="25"/>
                          <a:pt x="44" y="52"/>
                          <a:pt x="14" y="72"/>
                        </a:cubicBezTo>
                        <a:cubicBezTo>
                          <a:pt x="0" y="115"/>
                          <a:pt x="36" y="123"/>
                          <a:pt x="68" y="144"/>
                        </a:cubicBezTo>
                        <a:cubicBezTo>
                          <a:pt x="80" y="152"/>
                          <a:pt x="104" y="168"/>
                          <a:pt x="104" y="168"/>
                        </a:cubicBezTo>
                        <a:cubicBezTo>
                          <a:pt x="108" y="174"/>
                          <a:pt x="111" y="181"/>
                          <a:pt x="116" y="186"/>
                        </a:cubicBezTo>
                        <a:cubicBezTo>
                          <a:pt x="121" y="191"/>
                          <a:pt x="129" y="192"/>
                          <a:pt x="134" y="198"/>
                        </a:cubicBezTo>
                        <a:cubicBezTo>
                          <a:pt x="167" y="239"/>
                          <a:pt x="106" y="194"/>
                          <a:pt x="158" y="228"/>
                        </a:cubicBezTo>
                        <a:cubicBezTo>
                          <a:pt x="166" y="252"/>
                          <a:pt x="173" y="262"/>
                          <a:pt x="194" y="276"/>
                        </a:cubicBezTo>
                        <a:cubicBezTo>
                          <a:pt x="198" y="282"/>
                          <a:pt x="206" y="294"/>
                          <a:pt x="206" y="294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35"/>
                  <p:cNvSpPr>
                    <a:spLocks noChangeAspect="1"/>
                  </p:cNvSpPr>
                  <p:nvPr/>
                </p:nvSpPr>
                <p:spPr bwMode="auto">
                  <a:xfrm>
                    <a:off x="8960" y="4388"/>
                    <a:ext cx="1" cy="14"/>
                  </a:xfrm>
                  <a:custGeom>
                    <a:avLst/>
                    <a:gdLst>
                      <a:gd name="T0" fmla="*/ 12 w 12"/>
                      <a:gd name="T1" fmla="*/ 0 h 114"/>
                      <a:gd name="T2" fmla="*/ 0 w 12"/>
                      <a:gd name="T3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2" h="114">
                        <a:moveTo>
                          <a:pt x="12" y="0"/>
                        </a:moveTo>
                        <a:cubicBezTo>
                          <a:pt x="3" y="46"/>
                          <a:pt x="0" y="60"/>
                          <a:pt x="0" y="114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36"/>
                  <p:cNvSpPr>
                    <a:spLocks noChangeAspect="1"/>
                  </p:cNvSpPr>
                  <p:nvPr/>
                </p:nvSpPr>
                <p:spPr bwMode="auto">
                  <a:xfrm>
                    <a:off x="9017" y="4366"/>
                    <a:ext cx="84" cy="110"/>
                  </a:xfrm>
                  <a:custGeom>
                    <a:avLst/>
                    <a:gdLst>
                      <a:gd name="T0" fmla="*/ 690 w 690"/>
                      <a:gd name="T1" fmla="*/ 0 h 894"/>
                      <a:gd name="T2" fmla="*/ 648 w 690"/>
                      <a:gd name="T3" fmla="*/ 84 h 894"/>
                      <a:gd name="T4" fmla="*/ 612 w 690"/>
                      <a:gd name="T5" fmla="*/ 216 h 894"/>
                      <a:gd name="T6" fmla="*/ 594 w 690"/>
                      <a:gd name="T7" fmla="*/ 408 h 894"/>
                      <a:gd name="T8" fmla="*/ 564 w 690"/>
                      <a:gd name="T9" fmla="*/ 516 h 894"/>
                      <a:gd name="T10" fmla="*/ 516 w 690"/>
                      <a:gd name="T11" fmla="*/ 666 h 894"/>
                      <a:gd name="T12" fmla="*/ 450 w 690"/>
                      <a:gd name="T13" fmla="*/ 828 h 894"/>
                      <a:gd name="T14" fmla="*/ 438 w 690"/>
                      <a:gd name="T15" fmla="*/ 846 h 894"/>
                      <a:gd name="T16" fmla="*/ 420 w 690"/>
                      <a:gd name="T17" fmla="*/ 858 h 894"/>
                      <a:gd name="T18" fmla="*/ 396 w 690"/>
                      <a:gd name="T19" fmla="*/ 894 h 894"/>
                      <a:gd name="T20" fmla="*/ 282 w 690"/>
                      <a:gd name="T21" fmla="*/ 852 h 894"/>
                      <a:gd name="T22" fmla="*/ 180 w 690"/>
                      <a:gd name="T23" fmla="*/ 840 h 894"/>
                      <a:gd name="T24" fmla="*/ 12 w 690"/>
                      <a:gd name="T25" fmla="*/ 822 h 894"/>
                      <a:gd name="T26" fmla="*/ 60 w 690"/>
                      <a:gd name="T27" fmla="*/ 744 h 894"/>
                      <a:gd name="T28" fmla="*/ 84 w 690"/>
                      <a:gd name="T29" fmla="*/ 708 h 8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690" h="894">
                        <a:moveTo>
                          <a:pt x="690" y="0"/>
                        </a:moveTo>
                        <a:cubicBezTo>
                          <a:pt x="655" y="23"/>
                          <a:pt x="658" y="45"/>
                          <a:pt x="648" y="84"/>
                        </a:cubicBezTo>
                        <a:cubicBezTo>
                          <a:pt x="637" y="128"/>
                          <a:pt x="623" y="172"/>
                          <a:pt x="612" y="216"/>
                        </a:cubicBezTo>
                        <a:cubicBezTo>
                          <a:pt x="610" y="265"/>
                          <a:pt x="612" y="353"/>
                          <a:pt x="594" y="408"/>
                        </a:cubicBezTo>
                        <a:cubicBezTo>
                          <a:pt x="582" y="443"/>
                          <a:pt x="575" y="480"/>
                          <a:pt x="564" y="516"/>
                        </a:cubicBezTo>
                        <a:cubicBezTo>
                          <a:pt x="549" y="565"/>
                          <a:pt x="526" y="615"/>
                          <a:pt x="516" y="666"/>
                        </a:cubicBezTo>
                        <a:cubicBezTo>
                          <a:pt x="505" y="720"/>
                          <a:pt x="499" y="795"/>
                          <a:pt x="450" y="828"/>
                        </a:cubicBezTo>
                        <a:cubicBezTo>
                          <a:pt x="446" y="834"/>
                          <a:pt x="443" y="841"/>
                          <a:pt x="438" y="846"/>
                        </a:cubicBezTo>
                        <a:cubicBezTo>
                          <a:pt x="433" y="851"/>
                          <a:pt x="425" y="853"/>
                          <a:pt x="420" y="858"/>
                        </a:cubicBezTo>
                        <a:cubicBezTo>
                          <a:pt x="411" y="869"/>
                          <a:pt x="396" y="894"/>
                          <a:pt x="396" y="894"/>
                        </a:cubicBezTo>
                        <a:cubicBezTo>
                          <a:pt x="356" y="884"/>
                          <a:pt x="321" y="865"/>
                          <a:pt x="282" y="852"/>
                        </a:cubicBezTo>
                        <a:cubicBezTo>
                          <a:pt x="278" y="851"/>
                          <a:pt x="181" y="840"/>
                          <a:pt x="180" y="840"/>
                        </a:cubicBezTo>
                        <a:cubicBezTo>
                          <a:pt x="129" y="823"/>
                          <a:pt x="64" y="825"/>
                          <a:pt x="12" y="822"/>
                        </a:cubicBezTo>
                        <a:cubicBezTo>
                          <a:pt x="0" y="786"/>
                          <a:pt x="26" y="755"/>
                          <a:pt x="60" y="744"/>
                        </a:cubicBezTo>
                        <a:cubicBezTo>
                          <a:pt x="68" y="732"/>
                          <a:pt x="84" y="708"/>
                          <a:pt x="84" y="70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2" name="Freeform 37"/>
                  <p:cNvSpPr>
                    <a:spLocks noChangeAspect="1"/>
                  </p:cNvSpPr>
                  <p:nvPr/>
                </p:nvSpPr>
                <p:spPr bwMode="auto">
                  <a:xfrm>
                    <a:off x="9100" y="4354"/>
                    <a:ext cx="38" cy="13"/>
                  </a:xfrm>
                  <a:custGeom>
                    <a:avLst/>
                    <a:gdLst>
                      <a:gd name="T0" fmla="*/ 0 w 312"/>
                      <a:gd name="T1" fmla="*/ 108 h 108"/>
                      <a:gd name="T2" fmla="*/ 72 w 312"/>
                      <a:gd name="T3" fmla="*/ 42 h 108"/>
                      <a:gd name="T4" fmla="*/ 168 w 312"/>
                      <a:gd name="T5" fmla="*/ 0 h 108"/>
                      <a:gd name="T6" fmla="*/ 294 w 312"/>
                      <a:gd name="T7" fmla="*/ 24 h 108"/>
                      <a:gd name="T8" fmla="*/ 312 w 312"/>
                      <a:gd name="T9" fmla="*/ 4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12" h="108">
                        <a:moveTo>
                          <a:pt x="0" y="108"/>
                        </a:moveTo>
                        <a:cubicBezTo>
                          <a:pt x="27" y="90"/>
                          <a:pt x="45" y="60"/>
                          <a:pt x="72" y="42"/>
                        </a:cubicBezTo>
                        <a:cubicBezTo>
                          <a:pt x="102" y="22"/>
                          <a:pt x="133" y="9"/>
                          <a:pt x="168" y="0"/>
                        </a:cubicBezTo>
                        <a:cubicBezTo>
                          <a:pt x="263" y="6"/>
                          <a:pt x="236" y="5"/>
                          <a:pt x="294" y="24"/>
                        </a:cubicBezTo>
                        <a:cubicBezTo>
                          <a:pt x="308" y="44"/>
                          <a:pt x="301" y="37"/>
                          <a:pt x="312" y="4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3" name="Freeform 38"/>
                  <p:cNvSpPr>
                    <a:spLocks noChangeAspect="1"/>
                  </p:cNvSpPr>
                  <p:nvPr/>
                </p:nvSpPr>
                <p:spPr bwMode="auto">
                  <a:xfrm>
                    <a:off x="9064" y="4360"/>
                    <a:ext cx="73" cy="129"/>
                  </a:xfrm>
                  <a:custGeom>
                    <a:avLst/>
                    <a:gdLst>
                      <a:gd name="T0" fmla="*/ 600 w 600"/>
                      <a:gd name="T1" fmla="*/ 0 h 1051"/>
                      <a:gd name="T2" fmla="*/ 528 w 600"/>
                      <a:gd name="T3" fmla="*/ 96 h 1051"/>
                      <a:gd name="T4" fmla="*/ 516 w 600"/>
                      <a:gd name="T5" fmla="*/ 132 h 1051"/>
                      <a:gd name="T6" fmla="*/ 516 w 600"/>
                      <a:gd name="T7" fmla="*/ 408 h 1051"/>
                      <a:gd name="T8" fmla="*/ 534 w 600"/>
                      <a:gd name="T9" fmla="*/ 504 h 1051"/>
                      <a:gd name="T10" fmla="*/ 552 w 600"/>
                      <a:gd name="T11" fmla="*/ 564 h 1051"/>
                      <a:gd name="T12" fmla="*/ 546 w 600"/>
                      <a:gd name="T13" fmla="*/ 834 h 1051"/>
                      <a:gd name="T14" fmla="*/ 528 w 600"/>
                      <a:gd name="T15" fmla="*/ 930 h 1051"/>
                      <a:gd name="T16" fmla="*/ 450 w 600"/>
                      <a:gd name="T17" fmla="*/ 954 h 1051"/>
                      <a:gd name="T18" fmla="*/ 0 w 600"/>
                      <a:gd name="T19" fmla="*/ 936 h 10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600" h="1051">
                        <a:moveTo>
                          <a:pt x="600" y="0"/>
                        </a:moveTo>
                        <a:cubicBezTo>
                          <a:pt x="561" y="13"/>
                          <a:pt x="540" y="59"/>
                          <a:pt x="528" y="96"/>
                        </a:cubicBezTo>
                        <a:cubicBezTo>
                          <a:pt x="524" y="108"/>
                          <a:pt x="516" y="132"/>
                          <a:pt x="516" y="132"/>
                        </a:cubicBezTo>
                        <a:cubicBezTo>
                          <a:pt x="508" y="438"/>
                          <a:pt x="497" y="285"/>
                          <a:pt x="516" y="408"/>
                        </a:cubicBezTo>
                        <a:cubicBezTo>
                          <a:pt x="521" y="441"/>
                          <a:pt x="527" y="471"/>
                          <a:pt x="534" y="504"/>
                        </a:cubicBezTo>
                        <a:cubicBezTo>
                          <a:pt x="538" y="524"/>
                          <a:pt x="552" y="564"/>
                          <a:pt x="552" y="564"/>
                        </a:cubicBezTo>
                        <a:cubicBezTo>
                          <a:pt x="550" y="654"/>
                          <a:pt x="550" y="744"/>
                          <a:pt x="546" y="834"/>
                        </a:cubicBezTo>
                        <a:cubicBezTo>
                          <a:pt x="545" y="853"/>
                          <a:pt x="541" y="917"/>
                          <a:pt x="528" y="930"/>
                        </a:cubicBezTo>
                        <a:cubicBezTo>
                          <a:pt x="516" y="942"/>
                          <a:pt x="466" y="949"/>
                          <a:pt x="450" y="954"/>
                        </a:cubicBezTo>
                        <a:cubicBezTo>
                          <a:pt x="6" y="948"/>
                          <a:pt x="115" y="1051"/>
                          <a:pt x="0" y="936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4" name="Freeform 39"/>
                  <p:cNvSpPr>
                    <a:spLocks noChangeAspect="1"/>
                  </p:cNvSpPr>
                  <p:nvPr/>
                </p:nvSpPr>
                <p:spPr bwMode="auto">
                  <a:xfrm>
                    <a:off x="9033" y="4311"/>
                    <a:ext cx="44" cy="50"/>
                  </a:xfrm>
                  <a:custGeom>
                    <a:avLst/>
                    <a:gdLst>
                      <a:gd name="T0" fmla="*/ 0 w 360"/>
                      <a:gd name="T1" fmla="*/ 62 h 392"/>
                      <a:gd name="T2" fmla="*/ 36 w 360"/>
                      <a:gd name="T3" fmla="*/ 50 h 392"/>
                      <a:gd name="T4" fmla="*/ 54 w 360"/>
                      <a:gd name="T5" fmla="*/ 14 h 392"/>
                      <a:gd name="T6" fmla="*/ 90 w 360"/>
                      <a:gd name="T7" fmla="*/ 2 h 392"/>
                      <a:gd name="T8" fmla="*/ 330 w 360"/>
                      <a:gd name="T9" fmla="*/ 8 h 392"/>
                      <a:gd name="T10" fmla="*/ 330 w 360"/>
                      <a:gd name="T11" fmla="*/ 62 h 392"/>
                      <a:gd name="T12" fmla="*/ 300 w 360"/>
                      <a:gd name="T13" fmla="*/ 158 h 392"/>
                      <a:gd name="T14" fmla="*/ 360 w 360"/>
                      <a:gd name="T15" fmla="*/ 392 h 3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60" h="392">
                        <a:moveTo>
                          <a:pt x="0" y="62"/>
                        </a:moveTo>
                        <a:cubicBezTo>
                          <a:pt x="12" y="58"/>
                          <a:pt x="24" y="54"/>
                          <a:pt x="36" y="50"/>
                        </a:cubicBezTo>
                        <a:cubicBezTo>
                          <a:pt x="49" y="46"/>
                          <a:pt x="43" y="21"/>
                          <a:pt x="54" y="14"/>
                        </a:cubicBezTo>
                        <a:cubicBezTo>
                          <a:pt x="65" y="7"/>
                          <a:pt x="90" y="2"/>
                          <a:pt x="90" y="2"/>
                        </a:cubicBezTo>
                        <a:cubicBezTo>
                          <a:pt x="170" y="4"/>
                          <a:pt x="250" y="0"/>
                          <a:pt x="330" y="8"/>
                        </a:cubicBezTo>
                        <a:cubicBezTo>
                          <a:pt x="339" y="9"/>
                          <a:pt x="337" y="36"/>
                          <a:pt x="330" y="62"/>
                        </a:cubicBezTo>
                        <a:cubicBezTo>
                          <a:pt x="322" y="94"/>
                          <a:pt x="308" y="125"/>
                          <a:pt x="300" y="158"/>
                        </a:cubicBezTo>
                        <a:cubicBezTo>
                          <a:pt x="304" y="215"/>
                          <a:pt x="315" y="347"/>
                          <a:pt x="360" y="392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5" name="Freeform 40"/>
                  <p:cNvSpPr>
                    <a:spLocks noChangeAspect="1"/>
                  </p:cNvSpPr>
                  <p:nvPr/>
                </p:nvSpPr>
                <p:spPr bwMode="auto">
                  <a:xfrm>
                    <a:off x="9137" y="4356"/>
                    <a:ext cx="60" cy="109"/>
                  </a:xfrm>
                  <a:custGeom>
                    <a:avLst/>
                    <a:gdLst>
                      <a:gd name="T0" fmla="*/ 0 w 492"/>
                      <a:gd name="T1" fmla="*/ 32 h 890"/>
                      <a:gd name="T2" fmla="*/ 108 w 492"/>
                      <a:gd name="T3" fmla="*/ 14 h 890"/>
                      <a:gd name="T4" fmla="*/ 162 w 492"/>
                      <a:gd name="T5" fmla="*/ 2 h 890"/>
                      <a:gd name="T6" fmla="*/ 246 w 492"/>
                      <a:gd name="T7" fmla="*/ 44 h 890"/>
                      <a:gd name="T8" fmla="*/ 330 w 492"/>
                      <a:gd name="T9" fmla="*/ 98 h 890"/>
                      <a:gd name="T10" fmla="*/ 366 w 492"/>
                      <a:gd name="T11" fmla="*/ 122 h 890"/>
                      <a:gd name="T12" fmla="*/ 384 w 492"/>
                      <a:gd name="T13" fmla="*/ 134 h 890"/>
                      <a:gd name="T14" fmla="*/ 366 w 492"/>
                      <a:gd name="T15" fmla="*/ 206 h 890"/>
                      <a:gd name="T16" fmla="*/ 354 w 492"/>
                      <a:gd name="T17" fmla="*/ 242 h 890"/>
                      <a:gd name="T18" fmla="*/ 354 w 492"/>
                      <a:gd name="T19" fmla="*/ 488 h 890"/>
                      <a:gd name="T20" fmla="*/ 396 w 492"/>
                      <a:gd name="T21" fmla="*/ 542 h 890"/>
                      <a:gd name="T22" fmla="*/ 492 w 492"/>
                      <a:gd name="T23" fmla="*/ 890 h 8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492" h="890">
                        <a:moveTo>
                          <a:pt x="0" y="32"/>
                        </a:moveTo>
                        <a:cubicBezTo>
                          <a:pt x="36" y="25"/>
                          <a:pt x="72" y="19"/>
                          <a:pt x="108" y="14"/>
                        </a:cubicBezTo>
                        <a:cubicBezTo>
                          <a:pt x="124" y="9"/>
                          <a:pt x="145" y="0"/>
                          <a:pt x="162" y="2"/>
                        </a:cubicBezTo>
                        <a:cubicBezTo>
                          <a:pt x="193" y="5"/>
                          <a:pt x="216" y="34"/>
                          <a:pt x="246" y="44"/>
                        </a:cubicBezTo>
                        <a:cubicBezTo>
                          <a:pt x="262" y="68"/>
                          <a:pt x="304" y="81"/>
                          <a:pt x="330" y="98"/>
                        </a:cubicBezTo>
                        <a:cubicBezTo>
                          <a:pt x="342" y="106"/>
                          <a:pt x="354" y="114"/>
                          <a:pt x="366" y="122"/>
                        </a:cubicBezTo>
                        <a:cubicBezTo>
                          <a:pt x="372" y="126"/>
                          <a:pt x="384" y="134"/>
                          <a:pt x="384" y="134"/>
                        </a:cubicBezTo>
                        <a:cubicBezTo>
                          <a:pt x="393" y="160"/>
                          <a:pt x="375" y="179"/>
                          <a:pt x="366" y="206"/>
                        </a:cubicBezTo>
                        <a:cubicBezTo>
                          <a:pt x="362" y="218"/>
                          <a:pt x="354" y="242"/>
                          <a:pt x="354" y="242"/>
                        </a:cubicBezTo>
                        <a:cubicBezTo>
                          <a:pt x="350" y="350"/>
                          <a:pt x="342" y="394"/>
                          <a:pt x="354" y="488"/>
                        </a:cubicBezTo>
                        <a:cubicBezTo>
                          <a:pt x="357" y="511"/>
                          <a:pt x="396" y="542"/>
                          <a:pt x="396" y="542"/>
                        </a:cubicBezTo>
                        <a:cubicBezTo>
                          <a:pt x="437" y="664"/>
                          <a:pt x="492" y="753"/>
                          <a:pt x="492" y="89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41"/>
                  <p:cNvSpPr>
                    <a:spLocks noChangeAspect="1"/>
                  </p:cNvSpPr>
                  <p:nvPr/>
                </p:nvSpPr>
                <p:spPr bwMode="auto">
                  <a:xfrm>
                    <a:off x="9127" y="4464"/>
                    <a:ext cx="68" cy="15"/>
                  </a:xfrm>
                  <a:custGeom>
                    <a:avLst/>
                    <a:gdLst>
                      <a:gd name="T0" fmla="*/ 0 w 560"/>
                      <a:gd name="T1" fmla="*/ 84 h 128"/>
                      <a:gd name="T2" fmla="*/ 408 w 560"/>
                      <a:gd name="T3" fmla="*/ 72 h 128"/>
                      <a:gd name="T4" fmla="*/ 522 w 560"/>
                      <a:gd name="T5" fmla="*/ 30 h 128"/>
                      <a:gd name="T6" fmla="*/ 558 w 560"/>
                      <a:gd name="T7" fmla="*/ 0 h 1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60" h="128">
                        <a:moveTo>
                          <a:pt x="0" y="84"/>
                        </a:moveTo>
                        <a:cubicBezTo>
                          <a:pt x="131" y="128"/>
                          <a:pt x="279" y="115"/>
                          <a:pt x="408" y="72"/>
                        </a:cubicBezTo>
                        <a:cubicBezTo>
                          <a:pt x="439" y="62"/>
                          <a:pt x="499" y="46"/>
                          <a:pt x="522" y="30"/>
                        </a:cubicBezTo>
                        <a:cubicBezTo>
                          <a:pt x="560" y="5"/>
                          <a:pt x="558" y="20"/>
                          <a:pt x="558" y="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42"/>
                  <p:cNvSpPr>
                    <a:spLocks noChangeAspect="1"/>
                  </p:cNvSpPr>
                  <p:nvPr/>
                </p:nvSpPr>
                <p:spPr bwMode="auto">
                  <a:xfrm>
                    <a:off x="9197" y="4391"/>
                    <a:ext cx="27" cy="74"/>
                  </a:xfrm>
                  <a:custGeom>
                    <a:avLst/>
                    <a:gdLst>
                      <a:gd name="T0" fmla="*/ 138 w 227"/>
                      <a:gd name="T1" fmla="*/ 0 h 600"/>
                      <a:gd name="T2" fmla="*/ 162 w 227"/>
                      <a:gd name="T3" fmla="*/ 102 h 600"/>
                      <a:gd name="T4" fmla="*/ 204 w 227"/>
                      <a:gd name="T5" fmla="*/ 198 h 600"/>
                      <a:gd name="T6" fmla="*/ 156 w 227"/>
                      <a:gd name="T7" fmla="*/ 456 h 600"/>
                      <a:gd name="T8" fmla="*/ 78 w 227"/>
                      <a:gd name="T9" fmla="*/ 552 h 600"/>
                      <a:gd name="T10" fmla="*/ 42 w 227"/>
                      <a:gd name="T11" fmla="*/ 564 h 600"/>
                      <a:gd name="T12" fmla="*/ 0 w 227"/>
                      <a:gd name="T13" fmla="*/ 600 h 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27" h="600">
                        <a:moveTo>
                          <a:pt x="138" y="0"/>
                        </a:moveTo>
                        <a:cubicBezTo>
                          <a:pt x="142" y="30"/>
                          <a:pt x="144" y="75"/>
                          <a:pt x="162" y="102"/>
                        </a:cubicBezTo>
                        <a:cubicBezTo>
                          <a:pt x="184" y="135"/>
                          <a:pt x="195" y="160"/>
                          <a:pt x="204" y="198"/>
                        </a:cubicBezTo>
                        <a:cubicBezTo>
                          <a:pt x="215" y="294"/>
                          <a:pt x="227" y="385"/>
                          <a:pt x="156" y="456"/>
                        </a:cubicBezTo>
                        <a:cubicBezTo>
                          <a:pt x="144" y="491"/>
                          <a:pt x="117" y="539"/>
                          <a:pt x="78" y="552"/>
                        </a:cubicBezTo>
                        <a:cubicBezTo>
                          <a:pt x="66" y="556"/>
                          <a:pt x="42" y="564"/>
                          <a:pt x="42" y="564"/>
                        </a:cubicBezTo>
                        <a:cubicBezTo>
                          <a:pt x="27" y="579"/>
                          <a:pt x="9" y="583"/>
                          <a:pt x="0" y="60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43"/>
                  <p:cNvSpPr>
                    <a:spLocks noChangeAspect="1"/>
                  </p:cNvSpPr>
                  <p:nvPr/>
                </p:nvSpPr>
                <p:spPr bwMode="auto">
                  <a:xfrm>
                    <a:off x="9101" y="4327"/>
                    <a:ext cx="10" cy="30"/>
                  </a:xfrm>
                  <a:custGeom>
                    <a:avLst/>
                    <a:gdLst>
                      <a:gd name="T0" fmla="*/ 38 w 86"/>
                      <a:gd name="T1" fmla="*/ 0 h 240"/>
                      <a:gd name="T2" fmla="*/ 56 w 86"/>
                      <a:gd name="T3" fmla="*/ 192 h 240"/>
                      <a:gd name="T4" fmla="*/ 86 w 86"/>
                      <a:gd name="T5" fmla="*/ 240 h 2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86" h="240">
                        <a:moveTo>
                          <a:pt x="38" y="0"/>
                        </a:moveTo>
                        <a:cubicBezTo>
                          <a:pt x="19" y="58"/>
                          <a:pt x="0" y="155"/>
                          <a:pt x="56" y="192"/>
                        </a:cubicBezTo>
                        <a:cubicBezTo>
                          <a:pt x="63" y="212"/>
                          <a:pt x="71" y="225"/>
                          <a:pt x="86" y="24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9" name="Freeform 44"/>
                  <p:cNvSpPr>
                    <a:spLocks noChangeAspect="1"/>
                  </p:cNvSpPr>
                  <p:nvPr/>
                </p:nvSpPr>
                <p:spPr bwMode="auto">
                  <a:xfrm>
                    <a:off x="9127" y="4336"/>
                    <a:ext cx="11" cy="23"/>
                  </a:xfrm>
                  <a:custGeom>
                    <a:avLst/>
                    <a:gdLst>
                      <a:gd name="T0" fmla="*/ 0 w 96"/>
                      <a:gd name="T1" fmla="*/ 0 h 186"/>
                      <a:gd name="T2" fmla="*/ 30 w 96"/>
                      <a:gd name="T3" fmla="*/ 72 h 186"/>
                      <a:gd name="T4" fmla="*/ 66 w 96"/>
                      <a:gd name="T5" fmla="*/ 126 h 186"/>
                      <a:gd name="T6" fmla="*/ 96 w 96"/>
                      <a:gd name="T7" fmla="*/ 186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6" h="186">
                        <a:moveTo>
                          <a:pt x="0" y="0"/>
                        </a:moveTo>
                        <a:cubicBezTo>
                          <a:pt x="15" y="23"/>
                          <a:pt x="22" y="47"/>
                          <a:pt x="30" y="72"/>
                        </a:cubicBezTo>
                        <a:cubicBezTo>
                          <a:pt x="37" y="93"/>
                          <a:pt x="54" y="108"/>
                          <a:pt x="66" y="126"/>
                        </a:cubicBezTo>
                        <a:cubicBezTo>
                          <a:pt x="78" y="144"/>
                          <a:pt x="81" y="171"/>
                          <a:pt x="96" y="186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0" name="Freeform 45"/>
                  <p:cNvSpPr>
                    <a:spLocks noChangeAspect="1"/>
                  </p:cNvSpPr>
                  <p:nvPr/>
                </p:nvSpPr>
                <p:spPr bwMode="auto">
                  <a:xfrm>
                    <a:off x="8989" y="4303"/>
                    <a:ext cx="4" cy="3"/>
                  </a:xfrm>
                  <a:custGeom>
                    <a:avLst/>
                    <a:gdLst>
                      <a:gd name="T0" fmla="*/ 1 w 27"/>
                      <a:gd name="T1" fmla="*/ 0 h 28"/>
                      <a:gd name="T2" fmla="*/ 7 w 27"/>
                      <a:gd name="T3" fmla="*/ 24 h 28"/>
                      <a:gd name="T4" fmla="*/ 25 w 27"/>
                      <a:gd name="T5" fmla="*/ 18 h 28"/>
                      <a:gd name="T6" fmla="*/ 1 w 27"/>
                      <a:gd name="T7" fmla="*/ 0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7" h="28">
                        <a:moveTo>
                          <a:pt x="1" y="0"/>
                        </a:moveTo>
                        <a:cubicBezTo>
                          <a:pt x="3" y="8"/>
                          <a:pt x="0" y="19"/>
                          <a:pt x="7" y="24"/>
                        </a:cubicBezTo>
                        <a:cubicBezTo>
                          <a:pt x="12" y="28"/>
                          <a:pt x="27" y="24"/>
                          <a:pt x="25" y="18"/>
                        </a:cubicBezTo>
                        <a:cubicBezTo>
                          <a:pt x="23" y="8"/>
                          <a:pt x="9" y="6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1" name="Freeform 46"/>
                  <p:cNvSpPr>
                    <a:spLocks noChangeAspect="1"/>
                  </p:cNvSpPr>
                  <p:nvPr/>
                </p:nvSpPr>
                <p:spPr bwMode="auto">
                  <a:xfrm>
                    <a:off x="9150" y="4340"/>
                    <a:ext cx="99" cy="94"/>
                  </a:xfrm>
                  <a:custGeom>
                    <a:avLst/>
                    <a:gdLst>
                      <a:gd name="T0" fmla="*/ 0 w 816"/>
                      <a:gd name="T1" fmla="*/ 0 h 774"/>
                      <a:gd name="T2" fmla="*/ 36 w 816"/>
                      <a:gd name="T3" fmla="*/ 84 h 774"/>
                      <a:gd name="T4" fmla="*/ 66 w 816"/>
                      <a:gd name="T5" fmla="*/ 132 h 774"/>
                      <a:gd name="T6" fmla="*/ 114 w 816"/>
                      <a:gd name="T7" fmla="*/ 174 h 774"/>
                      <a:gd name="T8" fmla="*/ 150 w 816"/>
                      <a:gd name="T9" fmla="*/ 186 h 774"/>
                      <a:gd name="T10" fmla="*/ 168 w 816"/>
                      <a:gd name="T11" fmla="*/ 192 h 774"/>
                      <a:gd name="T12" fmla="*/ 408 w 816"/>
                      <a:gd name="T13" fmla="*/ 288 h 774"/>
                      <a:gd name="T14" fmla="*/ 480 w 816"/>
                      <a:gd name="T15" fmla="*/ 330 h 774"/>
                      <a:gd name="T16" fmla="*/ 540 w 816"/>
                      <a:gd name="T17" fmla="*/ 366 h 774"/>
                      <a:gd name="T18" fmla="*/ 582 w 816"/>
                      <a:gd name="T19" fmla="*/ 378 h 774"/>
                      <a:gd name="T20" fmla="*/ 654 w 816"/>
                      <a:gd name="T21" fmla="*/ 420 h 774"/>
                      <a:gd name="T22" fmla="*/ 714 w 816"/>
                      <a:gd name="T23" fmla="*/ 468 h 774"/>
                      <a:gd name="T24" fmla="*/ 750 w 816"/>
                      <a:gd name="T25" fmla="*/ 492 h 774"/>
                      <a:gd name="T26" fmla="*/ 744 w 816"/>
                      <a:gd name="T27" fmla="*/ 636 h 774"/>
                      <a:gd name="T28" fmla="*/ 732 w 816"/>
                      <a:gd name="T29" fmla="*/ 672 h 774"/>
                      <a:gd name="T30" fmla="*/ 726 w 816"/>
                      <a:gd name="T31" fmla="*/ 690 h 774"/>
                      <a:gd name="T32" fmla="*/ 732 w 816"/>
                      <a:gd name="T33" fmla="*/ 738 h 774"/>
                      <a:gd name="T34" fmla="*/ 768 w 816"/>
                      <a:gd name="T35" fmla="*/ 762 h 774"/>
                      <a:gd name="T36" fmla="*/ 786 w 816"/>
                      <a:gd name="T37" fmla="*/ 774 h 774"/>
                      <a:gd name="T38" fmla="*/ 816 w 816"/>
                      <a:gd name="T39" fmla="*/ 744 h 7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816" h="774">
                        <a:moveTo>
                          <a:pt x="0" y="0"/>
                        </a:moveTo>
                        <a:cubicBezTo>
                          <a:pt x="8" y="39"/>
                          <a:pt x="13" y="49"/>
                          <a:pt x="36" y="84"/>
                        </a:cubicBezTo>
                        <a:cubicBezTo>
                          <a:pt x="76" y="144"/>
                          <a:pt x="23" y="103"/>
                          <a:pt x="66" y="132"/>
                        </a:cubicBezTo>
                        <a:cubicBezTo>
                          <a:pt x="80" y="153"/>
                          <a:pt x="84" y="164"/>
                          <a:pt x="114" y="174"/>
                        </a:cubicBezTo>
                        <a:cubicBezTo>
                          <a:pt x="126" y="178"/>
                          <a:pt x="138" y="182"/>
                          <a:pt x="150" y="186"/>
                        </a:cubicBezTo>
                        <a:cubicBezTo>
                          <a:pt x="156" y="188"/>
                          <a:pt x="168" y="192"/>
                          <a:pt x="168" y="192"/>
                        </a:cubicBezTo>
                        <a:cubicBezTo>
                          <a:pt x="218" y="242"/>
                          <a:pt x="338" y="271"/>
                          <a:pt x="408" y="288"/>
                        </a:cubicBezTo>
                        <a:cubicBezTo>
                          <a:pt x="428" y="308"/>
                          <a:pt x="453" y="321"/>
                          <a:pt x="480" y="330"/>
                        </a:cubicBezTo>
                        <a:cubicBezTo>
                          <a:pt x="498" y="343"/>
                          <a:pt x="519" y="357"/>
                          <a:pt x="540" y="366"/>
                        </a:cubicBezTo>
                        <a:cubicBezTo>
                          <a:pt x="554" y="372"/>
                          <a:pt x="569" y="371"/>
                          <a:pt x="582" y="378"/>
                        </a:cubicBezTo>
                        <a:cubicBezTo>
                          <a:pt x="609" y="393"/>
                          <a:pt x="626" y="411"/>
                          <a:pt x="654" y="420"/>
                        </a:cubicBezTo>
                        <a:cubicBezTo>
                          <a:pt x="673" y="439"/>
                          <a:pt x="692" y="453"/>
                          <a:pt x="714" y="468"/>
                        </a:cubicBezTo>
                        <a:cubicBezTo>
                          <a:pt x="726" y="476"/>
                          <a:pt x="750" y="492"/>
                          <a:pt x="750" y="492"/>
                        </a:cubicBezTo>
                        <a:cubicBezTo>
                          <a:pt x="783" y="541"/>
                          <a:pt x="761" y="586"/>
                          <a:pt x="744" y="636"/>
                        </a:cubicBezTo>
                        <a:cubicBezTo>
                          <a:pt x="740" y="648"/>
                          <a:pt x="736" y="660"/>
                          <a:pt x="732" y="672"/>
                        </a:cubicBezTo>
                        <a:cubicBezTo>
                          <a:pt x="730" y="678"/>
                          <a:pt x="726" y="690"/>
                          <a:pt x="726" y="690"/>
                        </a:cubicBezTo>
                        <a:cubicBezTo>
                          <a:pt x="728" y="706"/>
                          <a:pt x="724" y="724"/>
                          <a:pt x="732" y="738"/>
                        </a:cubicBezTo>
                        <a:cubicBezTo>
                          <a:pt x="739" y="750"/>
                          <a:pt x="756" y="754"/>
                          <a:pt x="768" y="762"/>
                        </a:cubicBezTo>
                        <a:cubicBezTo>
                          <a:pt x="774" y="766"/>
                          <a:pt x="786" y="774"/>
                          <a:pt x="786" y="774"/>
                        </a:cubicBezTo>
                        <a:cubicBezTo>
                          <a:pt x="809" y="768"/>
                          <a:pt x="816" y="769"/>
                          <a:pt x="816" y="744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2" name="Freeform 47"/>
                  <p:cNvSpPr>
                    <a:spLocks noChangeAspect="1"/>
                  </p:cNvSpPr>
                  <p:nvPr/>
                </p:nvSpPr>
                <p:spPr bwMode="auto">
                  <a:xfrm>
                    <a:off x="9214" y="4393"/>
                    <a:ext cx="28" cy="22"/>
                  </a:xfrm>
                  <a:custGeom>
                    <a:avLst/>
                    <a:gdLst>
                      <a:gd name="T0" fmla="*/ 0 w 228"/>
                      <a:gd name="T1" fmla="*/ 0 h 180"/>
                      <a:gd name="T2" fmla="*/ 72 w 228"/>
                      <a:gd name="T3" fmla="*/ 102 h 180"/>
                      <a:gd name="T4" fmla="*/ 174 w 228"/>
                      <a:gd name="T5" fmla="*/ 156 h 180"/>
                      <a:gd name="T6" fmla="*/ 210 w 228"/>
                      <a:gd name="T7" fmla="*/ 168 h 180"/>
                      <a:gd name="T8" fmla="*/ 228 w 228"/>
                      <a:gd name="T9" fmla="*/ 180 h 1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28" h="180">
                        <a:moveTo>
                          <a:pt x="0" y="0"/>
                        </a:moveTo>
                        <a:cubicBezTo>
                          <a:pt x="21" y="31"/>
                          <a:pt x="41" y="81"/>
                          <a:pt x="72" y="102"/>
                        </a:cubicBezTo>
                        <a:cubicBezTo>
                          <a:pt x="94" y="134"/>
                          <a:pt x="138" y="144"/>
                          <a:pt x="174" y="156"/>
                        </a:cubicBezTo>
                        <a:cubicBezTo>
                          <a:pt x="186" y="160"/>
                          <a:pt x="199" y="161"/>
                          <a:pt x="210" y="168"/>
                        </a:cubicBezTo>
                        <a:cubicBezTo>
                          <a:pt x="216" y="172"/>
                          <a:pt x="228" y="180"/>
                          <a:pt x="228" y="18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3" name="Freeform 48"/>
                  <p:cNvSpPr>
                    <a:spLocks noChangeAspect="1"/>
                  </p:cNvSpPr>
                  <p:nvPr/>
                </p:nvSpPr>
                <p:spPr bwMode="auto">
                  <a:xfrm>
                    <a:off x="9247" y="4424"/>
                    <a:ext cx="9" cy="9"/>
                  </a:xfrm>
                  <a:custGeom>
                    <a:avLst/>
                    <a:gdLst>
                      <a:gd name="T0" fmla="*/ 0 w 72"/>
                      <a:gd name="T1" fmla="*/ 72 h 72"/>
                      <a:gd name="T2" fmla="*/ 30 w 72"/>
                      <a:gd name="T3" fmla="*/ 12 h 72"/>
                      <a:gd name="T4" fmla="*/ 54 w 72"/>
                      <a:gd name="T5" fmla="*/ 6 h 72"/>
                      <a:gd name="T6" fmla="*/ 72 w 72"/>
                      <a:gd name="T7" fmla="*/ 0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2" h="72">
                        <a:moveTo>
                          <a:pt x="0" y="72"/>
                        </a:moveTo>
                        <a:cubicBezTo>
                          <a:pt x="5" y="47"/>
                          <a:pt x="4" y="23"/>
                          <a:pt x="30" y="12"/>
                        </a:cubicBezTo>
                        <a:cubicBezTo>
                          <a:pt x="38" y="9"/>
                          <a:pt x="46" y="8"/>
                          <a:pt x="54" y="6"/>
                        </a:cubicBezTo>
                        <a:cubicBezTo>
                          <a:pt x="60" y="4"/>
                          <a:pt x="72" y="0"/>
                          <a:pt x="72" y="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4" name="Freeform 49"/>
                  <p:cNvSpPr>
                    <a:spLocks noChangeAspect="1"/>
                  </p:cNvSpPr>
                  <p:nvPr/>
                </p:nvSpPr>
                <p:spPr bwMode="auto">
                  <a:xfrm>
                    <a:off x="9234" y="4420"/>
                    <a:ext cx="84" cy="52"/>
                  </a:xfrm>
                  <a:custGeom>
                    <a:avLst/>
                    <a:gdLst>
                      <a:gd name="T0" fmla="*/ 691 w 691"/>
                      <a:gd name="T1" fmla="*/ 0 h 426"/>
                      <a:gd name="T2" fmla="*/ 589 w 691"/>
                      <a:gd name="T3" fmla="*/ 30 h 426"/>
                      <a:gd name="T4" fmla="*/ 517 w 691"/>
                      <a:gd name="T5" fmla="*/ 78 h 426"/>
                      <a:gd name="T6" fmla="*/ 355 w 691"/>
                      <a:gd name="T7" fmla="*/ 174 h 426"/>
                      <a:gd name="T8" fmla="*/ 295 w 691"/>
                      <a:gd name="T9" fmla="*/ 288 h 426"/>
                      <a:gd name="T10" fmla="*/ 247 w 691"/>
                      <a:gd name="T11" fmla="*/ 396 h 426"/>
                      <a:gd name="T12" fmla="*/ 235 w 691"/>
                      <a:gd name="T13" fmla="*/ 414 h 426"/>
                      <a:gd name="T14" fmla="*/ 199 w 691"/>
                      <a:gd name="T15" fmla="*/ 426 h 426"/>
                      <a:gd name="T16" fmla="*/ 109 w 691"/>
                      <a:gd name="T17" fmla="*/ 420 h 426"/>
                      <a:gd name="T18" fmla="*/ 61 w 691"/>
                      <a:gd name="T19" fmla="*/ 408 h 426"/>
                      <a:gd name="T20" fmla="*/ 13 w 691"/>
                      <a:gd name="T21" fmla="*/ 342 h 426"/>
                      <a:gd name="T22" fmla="*/ 49 w 691"/>
                      <a:gd name="T23" fmla="*/ 204 h 426"/>
                      <a:gd name="T24" fmla="*/ 109 w 691"/>
                      <a:gd name="T25" fmla="*/ 114 h 4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691" h="426">
                        <a:moveTo>
                          <a:pt x="691" y="0"/>
                        </a:moveTo>
                        <a:cubicBezTo>
                          <a:pt x="646" y="6"/>
                          <a:pt x="629" y="17"/>
                          <a:pt x="589" y="30"/>
                        </a:cubicBezTo>
                        <a:cubicBezTo>
                          <a:pt x="572" y="47"/>
                          <a:pt x="540" y="70"/>
                          <a:pt x="517" y="78"/>
                        </a:cubicBezTo>
                        <a:cubicBezTo>
                          <a:pt x="472" y="123"/>
                          <a:pt x="407" y="139"/>
                          <a:pt x="355" y="174"/>
                        </a:cubicBezTo>
                        <a:cubicBezTo>
                          <a:pt x="317" y="199"/>
                          <a:pt x="305" y="247"/>
                          <a:pt x="295" y="288"/>
                        </a:cubicBezTo>
                        <a:cubicBezTo>
                          <a:pt x="290" y="339"/>
                          <a:pt x="289" y="368"/>
                          <a:pt x="247" y="396"/>
                        </a:cubicBezTo>
                        <a:cubicBezTo>
                          <a:pt x="243" y="402"/>
                          <a:pt x="241" y="410"/>
                          <a:pt x="235" y="414"/>
                        </a:cubicBezTo>
                        <a:cubicBezTo>
                          <a:pt x="224" y="421"/>
                          <a:pt x="199" y="426"/>
                          <a:pt x="199" y="426"/>
                        </a:cubicBezTo>
                        <a:cubicBezTo>
                          <a:pt x="169" y="424"/>
                          <a:pt x="139" y="424"/>
                          <a:pt x="109" y="420"/>
                        </a:cubicBezTo>
                        <a:cubicBezTo>
                          <a:pt x="93" y="418"/>
                          <a:pt x="61" y="408"/>
                          <a:pt x="61" y="408"/>
                        </a:cubicBezTo>
                        <a:cubicBezTo>
                          <a:pt x="36" y="391"/>
                          <a:pt x="22" y="370"/>
                          <a:pt x="13" y="342"/>
                        </a:cubicBezTo>
                        <a:cubicBezTo>
                          <a:pt x="15" y="306"/>
                          <a:pt x="0" y="220"/>
                          <a:pt x="49" y="204"/>
                        </a:cubicBezTo>
                        <a:cubicBezTo>
                          <a:pt x="77" y="176"/>
                          <a:pt x="109" y="159"/>
                          <a:pt x="109" y="114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" name="Freeform 50"/>
                  <p:cNvSpPr>
                    <a:spLocks noChangeAspect="1"/>
                  </p:cNvSpPr>
                  <p:nvPr/>
                </p:nvSpPr>
                <p:spPr bwMode="auto">
                  <a:xfrm>
                    <a:off x="9270" y="4341"/>
                    <a:ext cx="120" cy="128"/>
                  </a:xfrm>
                  <a:custGeom>
                    <a:avLst/>
                    <a:gdLst>
                      <a:gd name="T0" fmla="*/ 0 w 994"/>
                      <a:gd name="T1" fmla="*/ 918 h 1048"/>
                      <a:gd name="T2" fmla="*/ 78 w 994"/>
                      <a:gd name="T3" fmla="*/ 924 h 1048"/>
                      <a:gd name="T4" fmla="*/ 150 w 994"/>
                      <a:gd name="T5" fmla="*/ 966 h 1048"/>
                      <a:gd name="T6" fmla="*/ 222 w 994"/>
                      <a:gd name="T7" fmla="*/ 984 h 1048"/>
                      <a:gd name="T8" fmla="*/ 390 w 994"/>
                      <a:gd name="T9" fmla="*/ 1026 h 1048"/>
                      <a:gd name="T10" fmla="*/ 594 w 994"/>
                      <a:gd name="T11" fmla="*/ 1032 h 1048"/>
                      <a:gd name="T12" fmla="*/ 726 w 994"/>
                      <a:gd name="T13" fmla="*/ 984 h 1048"/>
                      <a:gd name="T14" fmla="*/ 780 w 994"/>
                      <a:gd name="T15" fmla="*/ 954 h 1048"/>
                      <a:gd name="T16" fmla="*/ 816 w 994"/>
                      <a:gd name="T17" fmla="*/ 930 h 1048"/>
                      <a:gd name="T18" fmla="*/ 852 w 994"/>
                      <a:gd name="T19" fmla="*/ 906 h 1048"/>
                      <a:gd name="T20" fmla="*/ 900 w 994"/>
                      <a:gd name="T21" fmla="*/ 864 h 1048"/>
                      <a:gd name="T22" fmla="*/ 978 w 994"/>
                      <a:gd name="T23" fmla="*/ 708 h 1048"/>
                      <a:gd name="T24" fmla="*/ 984 w 994"/>
                      <a:gd name="T25" fmla="*/ 426 h 1048"/>
                      <a:gd name="T26" fmla="*/ 930 w 994"/>
                      <a:gd name="T27" fmla="*/ 300 h 1048"/>
                      <a:gd name="T28" fmla="*/ 894 w 994"/>
                      <a:gd name="T29" fmla="*/ 186 h 1048"/>
                      <a:gd name="T30" fmla="*/ 852 w 994"/>
                      <a:gd name="T31" fmla="*/ 60 h 1048"/>
                      <a:gd name="T32" fmla="*/ 816 w 994"/>
                      <a:gd name="T33" fmla="*/ 0 h 10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994" h="1048">
                        <a:moveTo>
                          <a:pt x="0" y="918"/>
                        </a:moveTo>
                        <a:cubicBezTo>
                          <a:pt x="26" y="920"/>
                          <a:pt x="53" y="917"/>
                          <a:pt x="78" y="924"/>
                        </a:cubicBezTo>
                        <a:cubicBezTo>
                          <a:pt x="93" y="928"/>
                          <a:pt x="134" y="958"/>
                          <a:pt x="150" y="966"/>
                        </a:cubicBezTo>
                        <a:cubicBezTo>
                          <a:pt x="172" y="977"/>
                          <a:pt x="199" y="978"/>
                          <a:pt x="222" y="984"/>
                        </a:cubicBezTo>
                        <a:cubicBezTo>
                          <a:pt x="280" y="1000"/>
                          <a:pt x="330" y="1019"/>
                          <a:pt x="390" y="1026"/>
                        </a:cubicBezTo>
                        <a:cubicBezTo>
                          <a:pt x="455" y="1048"/>
                          <a:pt x="528" y="1035"/>
                          <a:pt x="594" y="1032"/>
                        </a:cubicBezTo>
                        <a:cubicBezTo>
                          <a:pt x="642" y="1020"/>
                          <a:pt x="681" y="999"/>
                          <a:pt x="726" y="984"/>
                        </a:cubicBezTo>
                        <a:cubicBezTo>
                          <a:pt x="749" y="976"/>
                          <a:pt x="758" y="961"/>
                          <a:pt x="780" y="954"/>
                        </a:cubicBezTo>
                        <a:cubicBezTo>
                          <a:pt x="820" y="914"/>
                          <a:pt x="777" y="952"/>
                          <a:pt x="816" y="930"/>
                        </a:cubicBezTo>
                        <a:cubicBezTo>
                          <a:pt x="829" y="923"/>
                          <a:pt x="852" y="906"/>
                          <a:pt x="852" y="906"/>
                        </a:cubicBezTo>
                        <a:cubicBezTo>
                          <a:pt x="867" y="883"/>
                          <a:pt x="883" y="886"/>
                          <a:pt x="900" y="864"/>
                        </a:cubicBezTo>
                        <a:cubicBezTo>
                          <a:pt x="935" y="819"/>
                          <a:pt x="964" y="763"/>
                          <a:pt x="978" y="708"/>
                        </a:cubicBezTo>
                        <a:cubicBezTo>
                          <a:pt x="988" y="603"/>
                          <a:pt x="994" y="547"/>
                          <a:pt x="984" y="426"/>
                        </a:cubicBezTo>
                        <a:cubicBezTo>
                          <a:pt x="980" y="380"/>
                          <a:pt x="948" y="340"/>
                          <a:pt x="930" y="300"/>
                        </a:cubicBezTo>
                        <a:cubicBezTo>
                          <a:pt x="913" y="263"/>
                          <a:pt x="916" y="219"/>
                          <a:pt x="894" y="186"/>
                        </a:cubicBezTo>
                        <a:cubicBezTo>
                          <a:pt x="885" y="141"/>
                          <a:pt x="872" y="100"/>
                          <a:pt x="852" y="60"/>
                        </a:cubicBezTo>
                        <a:cubicBezTo>
                          <a:pt x="842" y="40"/>
                          <a:pt x="837" y="10"/>
                          <a:pt x="816" y="0"/>
                        </a:cubicBezTo>
                      </a:path>
                    </a:pathLst>
                  </a:custGeom>
                  <a:solidFill>
                    <a:srgbClr val="FFCC99">
                      <a:alpha val="10001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" name="Freeform 51"/>
                  <p:cNvSpPr>
                    <a:spLocks noChangeAspect="1"/>
                  </p:cNvSpPr>
                  <p:nvPr/>
                </p:nvSpPr>
                <p:spPr bwMode="auto">
                  <a:xfrm>
                    <a:off x="9158" y="4325"/>
                    <a:ext cx="102" cy="82"/>
                  </a:xfrm>
                  <a:custGeom>
                    <a:avLst/>
                    <a:gdLst>
                      <a:gd name="T0" fmla="*/ 0 w 843"/>
                      <a:gd name="T1" fmla="*/ 24 h 668"/>
                      <a:gd name="T2" fmla="*/ 60 w 843"/>
                      <a:gd name="T3" fmla="*/ 6 h 668"/>
                      <a:gd name="T4" fmla="*/ 78 w 843"/>
                      <a:gd name="T5" fmla="*/ 0 h 668"/>
                      <a:gd name="T6" fmla="*/ 186 w 843"/>
                      <a:gd name="T7" fmla="*/ 24 h 668"/>
                      <a:gd name="T8" fmla="*/ 246 w 843"/>
                      <a:gd name="T9" fmla="*/ 96 h 668"/>
                      <a:gd name="T10" fmla="*/ 330 w 843"/>
                      <a:gd name="T11" fmla="*/ 216 h 668"/>
                      <a:gd name="T12" fmla="*/ 378 w 843"/>
                      <a:gd name="T13" fmla="*/ 264 h 668"/>
                      <a:gd name="T14" fmla="*/ 432 w 843"/>
                      <a:gd name="T15" fmla="*/ 306 h 668"/>
                      <a:gd name="T16" fmla="*/ 486 w 843"/>
                      <a:gd name="T17" fmla="*/ 348 h 668"/>
                      <a:gd name="T18" fmla="*/ 540 w 843"/>
                      <a:gd name="T19" fmla="*/ 378 h 668"/>
                      <a:gd name="T20" fmla="*/ 594 w 843"/>
                      <a:gd name="T21" fmla="*/ 414 h 668"/>
                      <a:gd name="T22" fmla="*/ 630 w 843"/>
                      <a:gd name="T23" fmla="*/ 426 h 668"/>
                      <a:gd name="T24" fmla="*/ 810 w 843"/>
                      <a:gd name="T25" fmla="*/ 516 h 668"/>
                      <a:gd name="T26" fmla="*/ 822 w 843"/>
                      <a:gd name="T27" fmla="*/ 534 h 668"/>
                      <a:gd name="T28" fmla="*/ 840 w 843"/>
                      <a:gd name="T29" fmla="*/ 546 h 668"/>
                      <a:gd name="T30" fmla="*/ 822 w 843"/>
                      <a:gd name="T31" fmla="*/ 582 h 668"/>
                      <a:gd name="T32" fmla="*/ 768 w 843"/>
                      <a:gd name="T33" fmla="*/ 654 h 668"/>
                      <a:gd name="T34" fmla="*/ 708 w 843"/>
                      <a:gd name="T35" fmla="*/ 636 h 6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843" h="668">
                        <a:moveTo>
                          <a:pt x="0" y="24"/>
                        </a:moveTo>
                        <a:cubicBezTo>
                          <a:pt x="36" y="15"/>
                          <a:pt x="16" y="21"/>
                          <a:pt x="60" y="6"/>
                        </a:cubicBezTo>
                        <a:cubicBezTo>
                          <a:pt x="66" y="4"/>
                          <a:pt x="78" y="0"/>
                          <a:pt x="78" y="0"/>
                        </a:cubicBezTo>
                        <a:cubicBezTo>
                          <a:pt x="149" y="6"/>
                          <a:pt x="137" y="8"/>
                          <a:pt x="186" y="24"/>
                        </a:cubicBezTo>
                        <a:cubicBezTo>
                          <a:pt x="209" y="47"/>
                          <a:pt x="223" y="73"/>
                          <a:pt x="246" y="96"/>
                        </a:cubicBezTo>
                        <a:cubicBezTo>
                          <a:pt x="260" y="137"/>
                          <a:pt x="294" y="192"/>
                          <a:pt x="330" y="216"/>
                        </a:cubicBezTo>
                        <a:cubicBezTo>
                          <a:pt x="344" y="237"/>
                          <a:pt x="357" y="250"/>
                          <a:pt x="378" y="264"/>
                        </a:cubicBezTo>
                        <a:cubicBezTo>
                          <a:pt x="392" y="286"/>
                          <a:pt x="410" y="291"/>
                          <a:pt x="432" y="306"/>
                        </a:cubicBezTo>
                        <a:cubicBezTo>
                          <a:pt x="451" y="319"/>
                          <a:pt x="467" y="335"/>
                          <a:pt x="486" y="348"/>
                        </a:cubicBezTo>
                        <a:cubicBezTo>
                          <a:pt x="503" y="359"/>
                          <a:pt x="523" y="367"/>
                          <a:pt x="540" y="378"/>
                        </a:cubicBezTo>
                        <a:cubicBezTo>
                          <a:pt x="556" y="388"/>
                          <a:pt x="576" y="408"/>
                          <a:pt x="594" y="414"/>
                        </a:cubicBezTo>
                        <a:cubicBezTo>
                          <a:pt x="606" y="418"/>
                          <a:pt x="630" y="426"/>
                          <a:pt x="630" y="426"/>
                        </a:cubicBezTo>
                        <a:cubicBezTo>
                          <a:pt x="678" y="474"/>
                          <a:pt x="754" y="479"/>
                          <a:pt x="810" y="516"/>
                        </a:cubicBezTo>
                        <a:cubicBezTo>
                          <a:pt x="814" y="522"/>
                          <a:pt x="817" y="529"/>
                          <a:pt x="822" y="534"/>
                        </a:cubicBezTo>
                        <a:cubicBezTo>
                          <a:pt x="827" y="539"/>
                          <a:pt x="837" y="539"/>
                          <a:pt x="840" y="546"/>
                        </a:cubicBezTo>
                        <a:cubicBezTo>
                          <a:pt x="843" y="555"/>
                          <a:pt x="824" y="577"/>
                          <a:pt x="822" y="582"/>
                        </a:cubicBezTo>
                        <a:cubicBezTo>
                          <a:pt x="801" y="630"/>
                          <a:pt x="820" y="637"/>
                          <a:pt x="768" y="654"/>
                        </a:cubicBezTo>
                        <a:cubicBezTo>
                          <a:pt x="704" y="648"/>
                          <a:pt x="708" y="668"/>
                          <a:pt x="708" y="636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7" name="Freeform 52"/>
                  <p:cNvSpPr>
                    <a:spLocks noChangeAspect="1"/>
                  </p:cNvSpPr>
                  <p:nvPr/>
                </p:nvSpPr>
                <p:spPr bwMode="auto">
                  <a:xfrm>
                    <a:off x="9162" y="4283"/>
                    <a:ext cx="168" cy="126"/>
                  </a:xfrm>
                  <a:custGeom>
                    <a:avLst/>
                    <a:gdLst>
                      <a:gd name="T0" fmla="*/ 60 w 1396"/>
                      <a:gd name="T1" fmla="*/ 163 h 1033"/>
                      <a:gd name="T2" fmla="*/ 114 w 1396"/>
                      <a:gd name="T3" fmla="*/ 253 h 1033"/>
                      <a:gd name="T4" fmla="*/ 156 w 1396"/>
                      <a:gd name="T5" fmla="*/ 337 h 1033"/>
                      <a:gd name="T6" fmla="*/ 270 w 1396"/>
                      <a:gd name="T7" fmla="*/ 535 h 1033"/>
                      <a:gd name="T8" fmla="*/ 288 w 1396"/>
                      <a:gd name="T9" fmla="*/ 547 h 1033"/>
                      <a:gd name="T10" fmla="*/ 306 w 1396"/>
                      <a:gd name="T11" fmla="*/ 565 h 1033"/>
                      <a:gd name="T12" fmla="*/ 318 w 1396"/>
                      <a:gd name="T13" fmla="*/ 583 h 1033"/>
                      <a:gd name="T14" fmla="*/ 354 w 1396"/>
                      <a:gd name="T15" fmla="*/ 607 h 1033"/>
                      <a:gd name="T16" fmla="*/ 468 w 1396"/>
                      <a:gd name="T17" fmla="*/ 691 h 1033"/>
                      <a:gd name="T18" fmla="*/ 498 w 1396"/>
                      <a:gd name="T19" fmla="*/ 727 h 1033"/>
                      <a:gd name="T20" fmla="*/ 630 w 1396"/>
                      <a:gd name="T21" fmla="*/ 799 h 1033"/>
                      <a:gd name="T22" fmla="*/ 696 w 1396"/>
                      <a:gd name="T23" fmla="*/ 817 h 1033"/>
                      <a:gd name="T24" fmla="*/ 786 w 1396"/>
                      <a:gd name="T25" fmla="*/ 865 h 1033"/>
                      <a:gd name="T26" fmla="*/ 858 w 1396"/>
                      <a:gd name="T27" fmla="*/ 877 h 1033"/>
                      <a:gd name="T28" fmla="*/ 1032 w 1396"/>
                      <a:gd name="T29" fmla="*/ 943 h 1033"/>
                      <a:gd name="T30" fmla="*/ 1086 w 1396"/>
                      <a:gd name="T31" fmla="*/ 967 h 1033"/>
                      <a:gd name="T32" fmla="*/ 1278 w 1396"/>
                      <a:gd name="T33" fmla="*/ 1033 h 1033"/>
                      <a:gd name="T34" fmla="*/ 1374 w 1396"/>
                      <a:gd name="T35" fmla="*/ 1009 h 1033"/>
                      <a:gd name="T36" fmla="*/ 1386 w 1396"/>
                      <a:gd name="T37" fmla="*/ 973 h 1033"/>
                      <a:gd name="T38" fmla="*/ 1392 w 1396"/>
                      <a:gd name="T39" fmla="*/ 955 h 1033"/>
                      <a:gd name="T40" fmla="*/ 1380 w 1396"/>
                      <a:gd name="T41" fmla="*/ 871 h 1033"/>
                      <a:gd name="T42" fmla="*/ 1326 w 1396"/>
                      <a:gd name="T43" fmla="*/ 847 h 1033"/>
                      <a:gd name="T44" fmla="*/ 1206 w 1396"/>
                      <a:gd name="T45" fmla="*/ 823 h 1033"/>
                      <a:gd name="T46" fmla="*/ 1104 w 1396"/>
                      <a:gd name="T47" fmla="*/ 793 h 1033"/>
                      <a:gd name="T48" fmla="*/ 1062 w 1396"/>
                      <a:gd name="T49" fmla="*/ 769 h 1033"/>
                      <a:gd name="T50" fmla="*/ 990 w 1396"/>
                      <a:gd name="T51" fmla="*/ 751 h 1033"/>
                      <a:gd name="T52" fmla="*/ 972 w 1396"/>
                      <a:gd name="T53" fmla="*/ 745 h 1033"/>
                      <a:gd name="T54" fmla="*/ 876 w 1396"/>
                      <a:gd name="T55" fmla="*/ 655 h 1033"/>
                      <a:gd name="T56" fmla="*/ 834 w 1396"/>
                      <a:gd name="T57" fmla="*/ 583 h 1033"/>
                      <a:gd name="T58" fmla="*/ 762 w 1396"/>
                      <a:gd name="T59" fmla="*/ 439 h 1033"/>
                      <a:gd name="T60" fmla="*/ 738 w 1396"/>
                      <a:gd name="T61" fmla="*/ 403 h 1033"/>
                      <a:gd name="T62" fmla="*/ 732 w 1396"/>
                      <a:gd name="T63" fmla="*/ 385 h 1033"/>
                      <a:gd name="T64" fmla="*/ 654 w 1396"/>
                      <a:gd name="T65" fmla="*/ 295 h 1033"/>
                      <a:gd name="T66" fmla="*/ 564 w 1396"/>
                      <a:gd name="T67" fmla="*/ 223 h 1033"/>
                      <a:gd name="T68" fmla="*/ 420 w 1396"/>
                      <a:gd name="T69" fmla="*/ 121 h 1033"/>
                      <a:gd name="T70" fmla="*/ 114 w 1396"/>
                      <a:gd name="T71" fmla="*/ 1 h 1033"/>
                      <a:gd name="T72" fmla="*/ 36 w 1396"/>
                      <a:gd name="T73" fmla="*/ 7 h 1033"/>
                      <a:gd name="T74" fmla="*/ 24 w 1396"/>
                      <a:gd name="T75" fmla="*/ 25 h 1033"/>
                      <a:gd name="T76" fmla="*/ 0 w 1396"/>
                      <a:gd name="T77" fmla="*/ 109 h 1033"/>
                      <a:gd name="T78" fmla="*/ 6 w 1396"/>
                      <a:gd name="T79" fmla="*/ 145 h 1033"/>
                      <a:gd name="T80" fmla="*/ 24 w 1396"/>
                      <a:gd name="T81" fmla="*/ 151 h 1033"/>
                      <a:gd name="T82" fmla="*/ 66 w 1396"/>
                      <a:gd name="T83" fmla="*/ 175 h 1033"/>
                      <a:gd name="T84" fmla="*/ 96 w 1396"/>
                      <a:gd name="T85" fmla="*/ 115 h 1033"/>
                      <a:gd name="T86" fmla="*/ 132 w 1396"/>
                      <a:gd name="T87" fmla="*/ 103 h 1033"/>
                      <a:gd name="T88" fmla="*/ 396 w 1396"/>
                      <a:gd name="T89" fmla="*/ 151 h 1033"/>
                      <a:gd name="T90" fmla="*/ 468 w 1396"/>
                      <a:gd name="T91" fmla="*/ 187 h 1033"/>
                      <a:gd name="T92" fmla="*/ 522 w 1396"/>
                      <a:gd name="T93" fmla="*/ 223 h 1033"/>
                      <a:gd name="T94" fmla="*/ 612 w 1396"/>
                      <a:gd name="T95" fmla="*/ 301 h 1033"/>
                      <a:gd name="T96" fmla="*/ 636 w 1396"/>
                      <a:gd name="T97" fmla="*/ 331 h 1033"/>
                      <a:gd name="T98" fmla="*/ 660 w 1396"/>
                      <a:gd name="T99" fmla="*/ 361 h 1033"/>
                      <a:gd name="T100" fmla="*/ 672 w 1396"/>
                      <a:gd name="T101" fmla="*/ 379 h 1033"/>
                      <a:gd name="T102" fmla="*/ 690 w 1396"/>
                      <a:gd name="T103" fmla="*/ 391 h 1033"/>
                      <a:gd name="T104" fmla="*/ 696 w 1396"/>
                      <a:gd name="T105" fmla="*/ 409 h 1033"/>
                      <a:gd name="T106" fmla="*/ 756 w 1396"/>
                      <a:gd name="T107" fmla="*/ 481 h 1033"/>
                      <a:gd name="T108" fmla="*/ 822 w 1396"/>
                      <a:gd name="T109" fmla="*/ 589 h 1033"/>
                      <a:gd name="T110" fmla="*/ 870 w 1396"/>
                      <a:gd name="T111" fmla="*/ 649 h 10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396" h="1033">
                        <a:moveTo>
                          <a:pt x="60" y="163"/>
                        </a:moveTo>
                        <a:cubicBezTo>
                          <a:pt x="88" y="191"/>
                          <a:pt x="87" y="226"/>
                          <a:pt x="114" y="253"/>
                        </a:cubicBezTo>
                        <a:cubicBezTo>
                          <a:pt x="125" y="286"/>
                          <a:pt x="127" y="317"/>
                          <a:pt x="156" y="337"/>
                        </a:cubicBezTo>
                        <a:cubicBezTo>
                          <a:pt x="199" y="401"/>
                          <a:pt x="227" y="471"/>
                          <a:pt x="270" y="535"/>
                        </a:cubicBezTo>
                        <a:cubicBezTo>
                          <a:pt x="274" y="541"/>
                          <a:pt x="282" y="542"/>
                          <a:pt x="288" y="547"/>
                        </a:cubicBezTo>
                        <a:cubicBezTo>
                          <a:pt x="295" y="552"/>
                          <a:pt x="301" y="558"/>
                          <a:pt x="306" y="565"/>
                        </a:cubicBezTo>
                        <a:cubicBezTo>
                          <a:pt x="311" y="571"/>
                          <a:pt x="313" y="578"/>
                          <a:pt x="318" y="583"/>
                        </a:cubicBezTo>
                        <a:cubicBezTo>
                          <a:pt x="329" y="592"/>
                          <a:pt x="354" y="607"/>
                          <a:pt x="354" y="607"/>
                        </a:cubicBezTo>
                        <a:cubicBezTo>
                          <a:pt x="381" y="648"/>
                          <a:pt x="433" y="656"/>
                          <a:pt x="468" y="691"/>
                        </a:cubicBezTo>
                        <a:cubicBezTo>
                          <a:pt x="479" y="702"/>
                          <a:pt x="486" y="717"/>
                          <a:pt x="498" y="727"/>
                        </a:cubicBezTo>
                        <a:cubicBezTo>
                          <a:pt x="532" y="757"/>
                          <a:pt x="587" y="785"/>
                          <a:pt x="630" y="799"/>
                        </a:cubicBezTo>
                        <a:cubicBezTo>
                          <a:pt x="652" y="806"/>
                          <a:pt x="676" y="806"/>
                          <a:pt x="696" y="817"/>
                        </a:cubicBezTo>
                        <a:cubicBezTo>
                          <a:pt x="724" y="832"/>
                          <a:pt x="754" y="859"/>
                          <a:pt x="786" y="865"/>
                        </a:cubicBezTo>
                        <a:cubicBezTo>
                          <a:pt x="836" y="874"/>
                          <a:pt x="821" y="866"/>
                          <a:pt x="858" y="877"/>
                        </a:cubicBezTo>
                        <a:cubicBezTo>
                          <a:pt x="917" y="895"/>
                          <a:pt x="972" y="928"/>
                          <a:pt x="1032" y="943"/>
                        </a:cubicBezTo>
                        <a:cubicBezTo>
                          <a:pt x="1048" y="954"/>
                          <a:pt x="1086" y="967"/>
                          <a:pt x="1086" y="967"/>
                        </a:cubicBezTo>
                        <a:cubicBezTo>
                          <a:pt x="1132" y="1013"/>
                          <a:pt x="1216" y="1026"/>
                          <a:pt x="1278" y="1033"/>
                        </a:cubicBezTo>
                        <a:cubicBezTo>
                          <a:pt x="1324" y="1028"/>
                          <a:pt x="1340" y="1032"/>
                          <a:pt x="1374" y="1009"/>
                        </a:cubicBezTo>
                        <a:cubicBezTo>
                          <a:pt x="1378" y="997"/>
                          <a:pt x="1382" y="985"/>
                          <a:pt x="1386" y="973"/>
                        </a:cubicBezTo>
                        <a:cubicBezTo>
                          <a:pt x="1388" y="967"/>
                          <a:pt x="1392" y="955"/>
                          <a:pt x="1392" y="955"/>
                        </a:cubicBezTo>
                        <a:cubicBezTo>
                          <a:pt x="1389" y="927"/>
                          <a:pt x="1396" y="895"/>
                          <a:pt x="1380" y="871"/>
                        </a:cubicBezTo>
                        <a:cubicBezTo>
                          <a:pt x="1372" y="859"/>
                          <a:pt x="1333" y="849"/>
                          <a:pt x="1326" y="847"/>
                        </a:cubicBezTo>
                        <a:cubicBezTo>
                          <a:pt x="1287" y="834"/>
                          <a:pt x="1247" y="828"/>
                          <a:pt x="1206" y="823"/>
                        </a:cubicBezTo>
                        <a:cubicBezTo>
                          <a:pt x="1174" y="815"/>
                          <a:pt x="1134" y="808"/>
                          <a:pt x="1104" y="793"/>
                        </a:cubicBezTo>
                        <a:cubicBezTo>
                          <a:pt x="1090" y="786"/>
                          <a:pt x="1077" y="774"/>
                          <a:pt x="1062" y="769"/>
                        </a:cubicBezTo>
                        <a:cubicBezTo>
                          <a:pt x="1039" y="761"/>
                          <a:pt x="1013" y="759"/>
                          <a:pt x="990" y="751"/>
                        </a:cubicBezTo>
                        <a:cubicBezTo>
                          <a:pt x="984" y="749"/>
                          <a:pt x="972" y="745"/>
                          <a:pt x="972" y="745"/>
                        </a:cubicBezTo>
                        <a:cubicBezTo>
                          <a:pt x="948" y="709"/>
                          <a:pt x="897" y="698"/>
                          <a:pt x="876" y="655"/>
                        </a:cubicBezTo>
                        <a:cubicBezTo>
                          <a:pt x="864" y="631"/>
                          <a:pt x="842" y="608"/>
                          <a:pt x="834" y="583"/>
                        </a:cubicBezTo>
                        <a:cubicBezTo>
                          <a:pt x="819" y="537"/>
                          <a:pt x="796" y="473"/>
                          <a:pt x="762" y="439"/>
                        </a:cubicBezTo>
                        <a:cubicBezTo>
                          <a:pt x="748" y="384"/>
                          <a:pt x="768" y="441"/>
                          <a:pt x="738" y="403"/>
                        </a:cubicBezTo>
                        <a:cubicBezTo>
                          <a:pt x="734" y="398"/>
                          <a:pt x="735" y="391"/>
                          <a:pt x="732" y="385"/>
                        </a:cubicBezTo>
                        <a:cubicBezTo>
                          <a:pt x="716" y="353"/>
                          <a:pt x="683" y="315"/>
                          <a:pt x="654" y="295"/>
                        </a:cubicBezTo>
                        <a:cubicBezTo>
                          <a:pt x="632" y="262"/>
                          <a:pt x="594" y="248"/>
                          <a:pt x="564" y="223"/>
                        </a:cubicBezTo>
                        <a:cubicBezTo>
                          <a:pt x="537" y="200"/>
                          <a:pt x="455" y="133"/>
                          <a:pt x="420" y="121"/>
                        </a:cubicBezTo>
                        <a:cubicBezTo>
                          <a:pt x="334" y="56"/>
                          <a:pt x="218" y="27"/>
                          <a:pt x="114" y="1"/>
                        </a:cubicBezTo>
                        <a:cubicBezTo>
                          <a:pt x="88" y="3"/>
                          <a:pt x="61" y="0"/>
                          <a:pt x="36" y="7"/>
                        </a:cubicBezTo>
                        <a:cubicBezTo>
                          <a:pt x="29" y="9"/>
                          <a:pt x="27" y="18"/>
                          <a:pt x="24" y="25"/>
                        </a:cubicBezTo>
                        <a:cubicBezTo>
                          <a:pt x="12" y="52"/>
                          <a:pt x="6" y="81"/>
                          <a:pt x="0" y="109"/>
                        </a:cubicBezTo>
                        <a:cubicBezTo>
                          <a:pt x="2" y="121"/>
                          <a:pt x="0" y="134"/>
                          <a:pt x="6" y="145"/>
                        </a:cubicBezTo>
                        <a:cubicBezTo>
                          <a:pt x="9" y="150"/>
                          <a:pt x="18" y="149"/>
                          <a:pt x="24" y="151"/>
                        </a:cubicBezTo>
                        <a:cubicBezTo>
                          <a:pt x="45" y="160"/>
                          <a:pt x="48" y="163"/>
                          <a:pt x="66" y="175"/>
                        </a:cubicBezTo>
                        <a:cubicBezTo>
                          <a:pt x="75" y="137"/>
                          <a:pt x="67" y="158"/>
                          <a:pt x="96" y="115"/>
                        </a:cubicBezTo>
                        <a:cubicBezTo>
                          <a:pt x="103" y="104"/>
                          <a:pt x="132" y="103"/>
                          <a:pt x="132" y="103"/>
                        </a:cubicBezTo>
                        <a:cubicBezTo>
                          <a:pt x="237" y="109"/>
                          <a:pt x="301" y="119"/>
                          <a:pt x="396" y="151"/>
                        </a:cubicBezTo>
                        <a:cubicBezTo>
                          <a:pt x="421" y="159"/>
                          <a:pt x="442" y="178"/>
                          <a:pt x="468" y="187"/>
                        </a:cubicBezTo>
                        <a:cubicBezTo>
                          <a:pt x="486" y="205"/>
                          <a:pt x="503" y="207"/>
                          <a:pt x="522" y="223"/>
                        </a:cubicBezTo>
                        <a:cubicBezTo>
                          <a:pt x="553" y="248"/>
                          <a:pt x="579" y="279"/>
                          <a:pt x="612" y="301"/>
                        </a:cubicBezTo>
                        <a:cubicBezTo>
                          <a:pt x="627" y="346"/>
                          <a:pt x="605" y="292"/>
                          <a:pt x="636" y="331"/>
                        </a:cubicBezTo>
                        <a:cubicBezTo>
                          <a:pt x="669" y="372"/>
                          <a:pt x="608" y="327"/>
                          <a:pt x="660" y="361"/>
                        </a:cubicBezTo>
                        <a:cubicBezTo>
                          <a:pt x="664" y="367"/>
                          <a:pt x="667" y="374"/>
                          <a:pt x="672" y="379"/>
                        </a:cubicBezTo>
                        <a:cubicBezTo>
                          <a:pt x="677" y="384"/>
                          <a:pt x="685" y="385"/>
                          <a:pt x="690" y="391"/>
                        </a:cubicBezTo>
                        <a:cubicBezTo>
                          <a:pt x="694" y="396"/>
                          <a:pt x="692" y="404"/>
                          <a:pt x="696" y="409"/>
                        </a:cubicBezTo>
                        <a:cubicBezTo>
                          <a:pt x="713" y="434"/>
                          <a:pt x="738" y="456"/>
                          <a:pt x="756" y="481"/>
                        </a:cubicBezTo>
                        <a:cubicBezTo>
                          <a:pt x="779" y="513"/>
                          <a:pt x="793" y="570"/>
                          <a:pt x="822" y="589"/>
                        </a:cubicBezTo>
                        <a:cubicBezTo>
                          <a:pt x="836" y="610"/>
                          <a:pt x="853" y="632"/>
                          <a:pt x="870" y="649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8" name="Freeform 53"/>
                  <p:cNvSpPr>
                    <a:spLocks noChangeAspect="1"/>
                  </p:cNvSpPr>
                  <p:nvPr/>
                </p:nvSpPr>
                <p:spPr bwMode="auto">
                  <a:xfrm>
                    <a:off x="9227" y="4307"/>
                    <a:ext cx="65" cy="72"/>
                  </a:xfrm>
                  <a:custGeom>
                    <a:avLst/>
                    <a:gdLst>
                      <a:gd name="T0" fmla="*/ 0 w 540"/>
                      <a:gd name="T1" fmla="*/ 0 h 590"/>
                      <a:gd name="T2" fmla="*/ 72 w 540"/>
                      <a:gd name="T3" fmla="*/ 6 h 590"/>
                      <a:gd name="T4" fmla="*/ 108 w 540"/>
                      <a:gd name="T5" fmla="*/ 36 h 590"/>
                      <a:gd name="T6" fmla="*/ 180 w 540"/>
                      <a:gd name="T7" fmla="*/ 66 h 590"/>
                      <a:gd name="T8" fmla="*/ 216 w 540"/>
                      <a:gd name="T9" fmla="*/ 90 h 590"/>
                      <a:gd name="T10" fmla="*/ 252 w 540"/>
                      <a:gd name="T11" fmla="*/ 114 h 590"/>
                      <a:gd name="T12" fmla="*/ 294 w 540"/>
                      <a:gd name="T13" fmla="*/ 162 h 590"/>
                      <a:gd name="T14" fmla="*/ 318 w 540"/>
                      <a:gd name="T15" fmla="*/ 192 h 590"/>
                      <a:gd name="T16" fmla="*/ 336 w 540"/>
                      <a:gd name="T17" fmla="*/ 246 h 590"/>
                      <a:gd name="T18" fmla="*/ 378 w 540"/>
                      <a:gd name="T19" fmla="*/ 336 h 590"/>
                      <a:gd name="T20" fmla="*/ 420 w 540"/>
                      <a:gd name="T21" fmla="*/ 432 h 590"/>
                      <a:gd name="T22" fmla="*/ 444 w 540"/>
                      <a:gd name="T23" fmla="*/ 468 h 590"/>
                      <a:gd name="T24" fmla="*/ 450 w 540"/>
                      <a:gd name="T25" fmla="*/ 486 h 590"/>
                      <a:gd name="T26" fmla="*/ 510 w 540"/>
                      <a:gd name="T27" fmla="*/ 552 h 590"/>
                      <a:gd name="T28" fmla="*/ 540 w 540"/>
                      <a:gd name="T29" fmla="*/ 588 h 5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540" h="590">
                        <a:moveTo>
                          <a:pt x="0" y="0"/>
                        </a:moveTo>
                        <a:cubicBezTo>
                          <a:pt x="24" y="2"/>
                          <a:pt x="48" y="1"/>
                          <a:pt x="72" y="6"/>
                        </a:cubicBezTo>
                        <a:cubicBezTo>
                          <a:pt x="89" y="9"/>
                          <a:pt x="95" y="29"/>
                          <a:pt x="108" y="36"/>
                        </a:cubicBezTo>
                        <a:cubicBezTo>
                          <a:pt x="124" y="45"/>
                          <a:pt x="162" y="60"/>
                          <a:pt x="180" y="66"/>
                        </a:cubicBezTo>
                        <a:cubicBezTo>
                          <a:pt x="220" y="106"/>
                          <a:pt x="177" y="68"/>
                          <a:pt x="216" y="90"/>
                        </a:cubicBezTo>
                        <a:cubicBezTo>
                          <a:pt x="229" y="97"/>
                          <a:pt x="252" y="114"/>
                          <a:pt x="252" y="114"/>
                        </a:cubicBezTo>
                        <a:cubicBezTo>
                          <a:pt x="280" y="156"/>
                          <a:pt x="264" y="142"/>
                          <a:pt x="294" y="162"/>
                        </a:cubicBezTo>
                        <a:cubicBezTo>
                          <a:pt x="316" y="228"/>
                          <a:pt x="279" y="130"/>
                          <a:pt x="318" y="192"/>
                        </a:cubicBezTo>
                        <a:cubicBezTo>
                          <a:pt x="318" y="192"/>
                          <a:pt x="333" y="237"/>
                          <a:pt x="336" y="246"/>
                        </a:cubicBezTo>
                        <a:cubicBezTo>
                          <a:pt x="346" y="277"/>
                          <a:pt x="367" y="304"/>
                          <a:pt x="378" y="336"/>
                        </a:cubicBezTo>
                        <a:cubicBezTo>
                          <a:pt x="389" y="370"/>
                          <a:pt x="390" y="412"/>
                          <a:pt x="420" y="432"/>
                        </a:cubicBezTo>
                        <a:cubicBezTo>
                          <a:pt x="434" y="475"/>
                          <a:pt x="414" y="423"/>
                          <a:pt x="444" y="468"/>
                        </a:cubicBezTo>
                        <a:cubicBezTo>
                          <a:pt x="448" y="473"/>
                          <a:pt x="447" y="480"/>
                          <a:pt x="450" y="486"/>
                        </a:cubicBezTo>
                        <a:cubicBezTo>
                          <a:pt x="467" y="516"/>
                          <a:pt x="482" y="534"/>
                          <a:pt x="510" y="552"/>
                        </a:cubicBezTo>
                        <a:cubicBezTo>
                          <a:pt x="535" y="590"/>
                          <a:pt x="520" y="588"/>
                          <a:pt x="540" y="58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9" name="Freeform 54"/>
                  <p:cNvSpPr>
                    <a:spLocks noChangeAspect="1"/>
                  </p:cNvSpPr>
                  <p:nvPr/>
                </p:nvSpPr>
                <p:spPr bwMode="auto">
                  <a:xfrm>
                    <a:off x="9298" y="4307"/>
                    <a:ext cx="75" cy="84"/>
                  </a:xfrm>
                  <a:custGeom>
                    <a:avLst/>
                    <a:gdLst>
                      <a:gd name="T0" fmla="*/ 251 w 613"/>
                      <a:gd name="T1" fmla="*/ 684 h 693"/>
                      <a:gd name="T2" fmla="*/ 389 w 613"/>
                      <a:gd name="T3" fmla="*/ 648 h 693"/>
                      <a:gd name="T4" fmla="*/ 395 w 613"/>
                      <a:gd name="T5" fmla="*/ 630 h 693"/>
                      <a:gd name="T6" fmla="*/ 413 w 613"/>
                      <a:gd name="T7" fmla="*/ 618 h 693"/>
                      <a:gd name="T8" fmla="*/ 425 w 613"/>
                      <a:gd name="T9" fmla="*/ 582 h 693"/>
                      <a:gd name="T10" fmla="*/ 437 w 613"/>
                      <a:gd name="T11" fmla="*/ 546 h 693"/>
                      <a:gd name="T12" fmla="*/ 425 w 613"/>
                      <a:gd name="T13" fmla="*/ 480 h 693"/>
                      <a:gd name="T14" fmla="*/ 389 w 613"/>
                      <a:gd name="T15" fmla="*/ 426 h 693"/>
                      <a:gd name="T16" fmla="*/ 377 w 613"/>
                      <a:gd name="T17" fmla="*/ 390 h 693"/>
                      <a:gd name="T18" fmla="*/ 371 w 613"/>
                      <a:gd name="T19" fmla="*/ 372 h 693"/>
                      <a:gd name="T20" fmla="*/ 347 w 613"/>
                      <a:gd name="T21" fmla="*/ 198 h 693"/>
                      <a:gd name="T22" fmla="*/ 299 w 613"/>
                      <a:gd name="T23" fmla="*/ 168 h 693"/>
                      <a:gd name="T24" fmla="*/ 119 w 613"/>
                      <a:gd name="T25" fmla="*/ 138 h 693"/>
                      <a:gd name="T26" fmla="*/ 11 w 613"/>
                      <a:gd name="T27" fmla="*/ 90 h 693"/>
                      <a:gd name="T28" fmla="*/ 23 w 613"/>
                      <a:gd name="T29" fmla="*/ 0 h 693"/>
                      <a:gd name="T30" fmla="*/ 131 w 613"/>
                      <a:gd name="T31" fmla="*/ 30 h 693"/>
                      <a:gd name="T32" fmla="*/ 305 w 613"/>
                      <a:gd name="T33" fmla="*/ 84 h 693"/>
                      <a:gd name="T34" fmla="*/ 359 w 613"/>
                      <a:gd name="T35" fmla="*/ 102 h 693"/>
                      <a:gd name="T36" fmla="*/ 377 w 613"/>
                      <a:gd name="T37" fmla="*/ 108 h 693"/>
                      <a:gd name="T38" fmla="*/ 401 w 613"/>
                      <a:gd name="T39" fmla="*/ 138 h 693"/>
                      <a:gd name="T40" fmla="*/ 425 w 613"/>
                      <a:gd name="T41" fmla="*/ 192 h 693"/>
                      <a:gd name="T42" fmla="*/ 467 w 613"/>
                      <a:gd name="T43" fmla="*/ 348 h 693"/>
                      <a:gd name="T44" fmla="*/ 473 w 613"/>
                      <a:gd name="T45" fmla="*/ 396 h 693"/>
                      <a:gd name="T46" fmla="*/ 479 w 613"/>
                      <a:gd name="T47" fmla="*/ 354 h 693"/>
                      <a:gd name="T48" fmla="*/ 491 w 613"/>
                      <a:gd name="T49" fmla="*/ 306 h 693"/>
                      <a:gd name="T50" fmla="*/ 539 w 613"/>
                      <a:gd name="T51" fmla="*/ 150 h 693"/>
                      <a:gd name="T52" fmla="*/ 581 w 613"/>
                      <a:gd name="T53" fmla="*/ 144 h 693"/>
                      <a:gd name="T54" fmla="*/ 593 w 613"/>
                      <a:gd name="T55" fmla="*/ 198 h 693"/>
                      <a:gd name="T56" fmla="*/ 575 w 613"/>
                      <a:gd name="T57" fmla="*/ 234 h 693"/>
                      <a:gd name="T58" fmla="*/ 545 w 613"/>
                      <a:gd name="T59" fmla="*/ 330 h 693"/>
                      <a:gd name="T60" fmla="*/ 521 w 613"/>
                      <a:gd name="T61" fmla="*/ 480 h 693"/>
                      <a:gd name="T62" fmla="*/ 497 w 613"/>
                      <a:gd name="T63" fmla="*/ 510 h 693"/>
                      <a:gd name="T64" fmla="*/ 437 w 613"/>
                      <a:gd name="T65" fmla="*/ 510 h 6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613" h="693">
                        <a:moveTo>
                          <a:pt x="251" y="684"/>
                        </a:moveTo>
                        <a:cubicBezTo>
                          <a:pt x="408" y="675"/>
                          <a:pt x="321" y="693"/>
                          <a:pt x="389" y="648"/>
                        </a:cubicBezTo>
                        <a:cubicBezTo>
                          <a:pt x="391" y="642"/>
                          <a:pt x="391" y="635"/>
                          <a:pt x="395" y="630"/>
                        </a:cubicBezTo>
                        <a:cubicBezTo>
                          <a:pt x="400" y="624"/>
                          <a:pt x="409" y="624"/>
                          <a:pt x="413" y="618"/>
                        </a:cubicBezTo>
                        <a:cubicBezTo>
                          <a:pt x="420" y="607"/>
                          <a:pt x="421" y="594"/>
                          <a:pt x="425" y="582"/>
                        </a:cubicBezTo>
                        <a:cubicBezTo>
                          <a:pt x="429" y="570"/>
                          <a:pt x="437" y="546"/>
                          <a:pt x="437" y="546"/>
                        </a:cubicBezTo>
                        <a:cubicBezTo>
                          <a:pt x="436" y="536"/>
                          <a:pt x="434" y="496"/>
                          <a:pt x="425" y="480"/>
                        </a:cubicBezTo>
                        <a:cubicBezTo>
                          <a:pt x="414" y="461"/>
                          <a:pt x="396" y="447"/>
                          <a:pt x="389" y="426"/>
                        </a:cubicBezTo>
                        <a:cubicBezTo>
                          <a:pt x="385" y="414"/>
                          <a:pt x="381" y="402"/>
                          <a:pt x="377" y="390"/>
                        </a:cubicBezTo>
                        <a:cubicBezTo>
                          <a:pt x="375" y="384"/>
                          <a:pt x="371" y="372"/>
                          <a:pt x="371" y="372"/>
                        </a:cubicBezTo>
                        <a:cubicBezTo>
                          <a:pt x="365" y="317"/>
                          <a:pt x="372" y="248"/>
                          <a:pt x="347" y="198"/>
                        </a:cubicBezTo>
                        <a:cubicBezTo>
                          <a:pt x="334" y="171"/>
                          <a:pt x="332" y="179"/>
                          <a:pt x="299" y="168"/>
                        </a:cubicBezTo>
                        <a:cubicBezTo>
                          <a:pt x="238" y="148"/>
                          <a:pt x="184" y="142"/>
                          <a:pt x="119" y="138"/>
                        </a:cubicBezTo>
                        <a:cubicBezTo>
                          <a:pt x="82" y="126"/>
                          <a:pt x="44" y="112"/>
                          <a:pt x="11" y="90"/>
                        </a:cubicBezTo>
                        <a:cubicBezTo>
                          <a:pt x="0" y="58"/>
                          <a:pt x="4" y="28"/>
                          <a:pt x="23" y="0"/>
                        </a:cubicBezTo>
                        <a:cubicBezTo>
                          <a:pt x="67" y="11"/>
                          <a:pt x="80" y="24"/>
                          <a:pt x="131" y="30"/>
                        </a:cubicBezTo>
                        <a:cubicBezTo>
                          <a:pt x="189" y="49"/>
                          <a:pt x="248" y="65"/>
                          <a:pt x="305" y="84"/>
                        </a:cubicBezTo>
                        <a:cubicBezTo>
                          <a:pt x="323" y="90"/>
                          <a:pt x="341" y="96"/>
                          <a:pt x="359" y="102"/>
                        </a:cubicBezTo>
                        <a:cubicBezTo>
                          <a:pt x="365" y="104"/>
                          <a:pt x="377" y="108"/>
                          <a:pt x="377" y="108"/>
                        </a:cubicBezTo>
                        <a:cubicBezTo>
                          <a:pt x="399" y="174"/>
                          <a:pt x="362" y="76"/>
                          <a:pt x="401" y="138"/>
                        </a:cubicBezTo>
                        <a:cubicBezTo>
                          <a:pt x="411" y="155"/>
                          <a:pt x="417" y="174"/>
                          <a:pt x="425" y="192"/>
                        </a:cubicBezTo>
                        <a:cubicBezTo>
                          <a:pt x="447" y="243"/>
                          <a:pt x="450" y="296"/>
                          <a:pt x="467" y="348"/>
                        </a:cubicBezTo>
                        <a:cubicBezTo>
                          <a:pt x="469" y="364"/>
                          <a:pt x="459" y="389"/>
                          <a:pt x="473" y="396"/>
                        </a:cubicBezTo>
                        <a:cubicBezTo>
                          <a:pt x="486" y="402"/>
                          <a:pt x="477" y="368"/>
                          <a:pt x="479" y="354"/>
                        </a:cubicBezTo>
                        <a:cubicBezTo>
                          <a:pt x="486" y="310"/>
                          <a:pt x="482" y="338"/>
                          <a:pt x="491" y="306"/>
                        </a:cubicBezTo>
                        <a:cubicBezTo>
                          <a:pt x="499" y="278"/>
                          <a:pt x="497" y="163"/>
                          <a:pt x="539" y="150"/>
                        </a:cubicBezTo>
                        <a:cubicBezTo>
                          <a:pt x="553" y="146"/>
                          <a:pt x="567" y="146"/>
                          <a:pt x="581" y="144"/>
                        </a:cubicBezTo>
                        <a:cubicBezTo>
                          <a:pt x="613" y="155"/>
                          <a:pt x="603" y="145"/>
                          <a:pt x="593" y="198"/>
                        </a:cubicBezTo>
                        <a:cubicBezTo>
                          <a:pt x="588" y="226"/>
                          <a:pt x="587" y="207"/>
                          <a:pt x="575" y="234"/>
                        </a:cubicBezTo>
                        <a:cubicBezTo>
                          <a:pt x="562" y="264"/>
                          <a:pt x="553" y="298"/>
                          <a:pt x="545" y="330"/>
                        </a:cubicBezTo>
                        <a:cubicBezTo>
                          <a:pt x="541" y="385"/>
                          <a:pt x="534" y="428"/>
                          <a:pt x="521" y="480"/>
                        </a:cubicBezTo>
                        <a:cubicBezTo>
                          <a:pt x="518" y="494"/>
                          <a:pt x="515" y="507"/>
                          <a:pt x="497" y="510"/>
                        </a:cubicBezTo>
                        <a:cubicBezTo>
                          <a:pt x="477" y="513"/>
                          <a:pt x="457" y="510"/>
                          <a:pt x="437" y="51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0" name="Freeform 55"/>
                  <p:cNvSpPr>
                    <a:spLocks noChangeAspect="1"/>
                  </p:cNvSpPr>
                  <p:nvPr/>
                </p:nvSpPr>
                <p:spPr bwMode="auto">
                  <a:xfrm>
                    <a:off x="9223" y="4301"/>
                    <a:ext cx="119" cy="49"/>
                  </a:xfrm>
                  <a:custGeom>
                    <a:avLst/>
                    <a:gdLst>
                      <a:gd name="T0" fmla="*/ 0 w 978"/>
                      <a:gd name="T1" fmla="*/ 24 h 396"/>
                      <a:gd name="T2" fmla="*/ 150 w 978"/>
                      <a:gd name="T3" fmla="*/ 0 h 396"/>
                      <a:gd name="T4" fmla="*/ 330 w 978"/>
                      <a:gd name="T5" fmla="*/ 6 h 396"/>
                      <a:gd name="T6" fmla="*/ 396 w 978"/>
                      <a:gd name="T7" fmla="*/ 24 h 396"/>
                      <a:gd name="T8" fmla="*/ 414 w 978"/>
                      <a:gd name="T9" fmla="*/ 30 h 396"/>
                      <a:gd name="T10" fmla="*/ 456 w 978"/>
                      <a:gd name="T11" fmla="*/ 54 h 396"/>
                      <a:gd name="T12" fmla="*/ 528 w 978"/>
                      <a:gd name="T13" fmla="*/ 96 h 396"/>
                      <a:gd name="T14" fmla="*/ 588 w 978"/>
                      <a:gd name="T15" fmla="*/ 144 h 396"/>
                      <a:gd name="T16" fmla="*/ 642 w 978"/>
                      <a:gd name="T17" fmla="*/ 186 h 396"/>
                      <a:gd name="T18" fmla="*/ 762 w 978"/>
                      <a:gd name="T19" fmla="*/ 240 h 396"/>
                      <a:gd name="T20" fmla="*/ 816 w 978"/>
                      <a:gd name="T21" fmla="*/ 264 h 396"/>
                      <a:gd name="T22" fmla="*/ 888 w 978"/>
                      <a:gd name="T23" fmla="*/ 312 h 396"/>
                      <a:gd name="T24" fmla="*/ 972 w 978"/>
                      <a:gd name="T25" fmla="*/ 378 h 396"/>
                      <a:gd name="T26" fmla="*/ 978 w 978"/>
                      <a:gd name="T27" fmla="*/ 396 h 3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978" h="396">
                        <a:moveTo>
                          <a:pt x="0" y="24"/>
                        </a:moveTo>
                        <a:cubicBezTo>
                          <a:pt x="53" y="19"/>
                          <a:pt x="99" y="10"/>
                          <a:pt x="150" y="0"/>
                        </a:cubicBezTo>
                        <a:cubicBezTo>
                          <a:pt x="210" y="2"/>
                          <a:pt x="270" y="3"/>
                          <a:pt x="330" y="6"/>
                        </a:cubicBezTo>
                        <a:cubicBezTo>
                          <a:pt x="350" y="7"/>
                          <a:pt x="378" y="18"/>
                          <a:pt x="396" y="24"/>
                        </a:cubicBezTo>
                        <a:cubicBezTo>
                          <a:pt x="402" y="26"/>
                          <a:pt x="414" y="30"/>
                          <a:pt x="414" y="30"/>
                        </a:cubicBezTo>
                        <a:cubicBezTo>
                          <a:pt x="493" y="89"/>
                          <a:pt x="397" y="21"/>
                          <a:pt x="456" y="54"/>
                        </a:cubicBezTo>
                        <a:cubicBezTo>
                          <a:pt x="483" y="69"/>
                          <a:pt x="500" y="87"/>
                          <a:pt x="528" y="96"/>
                        </a:cubicBezTo>
                        <a:cubicBezTo>
                          <a:pt x="538" y="127"/>
                          <a:pt x="562" y="118"/>
                          <a:pt x="588" y="144"/>
                        </a:cubicBezTo>
                        <a:cubicBezTo>
                          <a:pt x="628" y="184"/>
                          <a:pt x="608" y="175"/>
                          <a:pt x="642" y="186"/>
                        </a:cubicBezTo>
                        <a:cubicBezTo>
                          <a:pt x="670" y="227"/>
                          <a:pt x="724" y="215"/>
                          <a:pt x="762" y="240"/>
                        </a:cubicBezTo>
                        <a:cubicBezTo>
                          <a:pt x="778" y="251"/>
                          <a:pt x="816" y="264"/>
                          <a:pt x="816" y="264"/>
                        </a:cubicBezTo>
                        <a:cubicBezTo>
                          <a:pt x="833" y="281"/>
                          <a:pt x="865" y="304"/>
                          <a:pt x="888" y="312"/>
                        </a:cubicBezTo>
                        <a:cubicBezTo>
                          <a:pt x="907" y="341"/>
                          <a:pt x="939" y="367"/>
                          <a:pt x="972" y="378"/>
                        </a:cubicBezTo>
                        <a:cubicBezTo>
                          <a:pt x="974" y="384"/>
                          <a:pt x="978" y="396"/>
                          <a:pt x="978" y="396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1" name="Freeform 56"/>
                  <p:cNvSpPr>
                    <a:spLocks noChangeAspect="1"/>
                  </p:cNvSpPr>
                  <p:nvPr/>
                </p:nvSpPr>
                <p:spPr bwMode="auto">
                  <a:xfrm>
                    <a:off x="9371" y="4325"/>
                    <a:ext cx="46" cy="7"/>
                  </a:xfrm>
                  <a:custGeom>
                    <a:avLst/>
                    <a:gdLst>
                      <a:gd name="T0" fmla="*/ 0 w 378"/>
                      <a:gd name="T1" fmla="*/ 6 h 60"/>
                      <a:gd name="T2" fmla="*/ 228 w 378"/>
                      <a:gd name="T3" fmla="*/ 18 h 60"/>
                      <a:gd name="T4" fmla="*/ 378 w 378"/>
                      <a:gd name="T5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78" h="60">
                        <a:moveTo>
                          <a:pt x="0" y="6"/>
                        </a:moveTo>
                        <a:cubicBezTo>
                          <a:pt x="24" y="7"/>
                          <a:pt x="162" y="0"/>
                          <a:pt x="228" y="18"/>
                        </a:cubicBezTo>
                        <a:cubicBezTo>
                          <a:pt x="269" y="29"/>
                          <a:pt x="341" y="60"/>
                          <a:pt x="378" y="6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2" name="Freeform 57"/>
                  <p:cNvSpPr>
                    <a:spLocks noChangeAspect="1"/>
                  </p:cNvSpPr>
                  <p:nvPr/>
                </p:nvSpPr>
                <p:spPr bwMode="auto">
                  <a:xfrm>
                    <a:off x="9289" y="4283"/>
                    <a:ext cx="155" cy="59"/>
                  </a:xfrm>
                  <a:custGeom>
                    <a:avLst/>
                    <a:gdLst>
                      <a:gd name="T0" fmla="*/ 1038 w 1284"/>
                      <a:gd name="T1" fmla="*/ 402 h 486"/>
                      <a:gd name="T2" fmla="*/ 1134 w 1284"/>
                      <a:gd name="T3" fmla="*/ 432 h 486"/>
                      <a:gd name="T4" fmla="*/ 1188 w 1284"/>
                      <a:gd name="T5" fmla="*/ 450 h 486"/>
                      <a:gd name="T6" fmla="*/ 1224 w 1284"/>
                      <a:gd name="T7" fmla="*/ 474 h 486"/>
                      <a:gd name="T8" fmla="*/ 1242 w 1284"/>
                      <a:gd name="T9" fmla="*/ 486 h 486"/>
                      <a:gd name="T10" fmla="*/ 1254 w 1284"/>
                      <a:gd name="T11" fmla="*/ 384 h 486"/>
                      <a:gd name="T12" fmla="*/ 1140 w 1284"/>
                      <a:gd name="T13" fmla="*/ 312 h 486"/>
                      <a:gd name="T14" fmla="*/ 1050 w 1284"/>
                      <a:gd name="T15" fmla="*/ 294 h 486"/>
                      <a:gd name="T16" fmla="*/ 930 w 1284"/>
                      <a:gd name="T17" fmla="*/ 252 h 486"/>
                      <a:gd name="T18" fmla="*/ 786 w 1284"/>
                      <a:gd name="T19" fmla="*/ 228 h 486"/>
                      <a:gd name="T20" fmla="*/ 588 w 1284"/>
                      <a:gd name="T21" fmla="*/ 168 h 486"/>
                      <a:gd name="T22" fmla="*/ 570 w 1284"/>
                      <a:gd name="T23" fmla="*/ 156 h 486"/>
                      <a:gd name="T24" fmla="*/ 564 w 1284"/>
                      <a:gd name="T25" fmla="*/ 138 h 486"/>
                      <a:gd name="T26" fmla="*/ 528 w 1284"/>
                      <a:gd name="T27" fmla="*/ 114 h 486"/>
                      <a:gd name="T28" fmla="*/ 354 w 1284"/>
                      <a:gd name="T29" fmla="*/ 54 h 486"/>
                      <a:gd name="T30" fmla="*/ 138 w 1284"/>
                      <a:gd name="T31" fmla="*/ 12 h 486"/>
                      <a:gd name="T32" fmla="*/ 54 w 1284"/>
                      <a:gd name="T33" fmla="*/ 12 h 486"/>
                      <a:gd name="T34" fmla="*/ 18 w 1284"/>
                      <a:gd name="T35" fmla="*/ 24 h 486"/>
                      <a:gd name="T36" fmla="*/ 0 w 1284"/>
                      <a:gd name="T37" fmla="*/ 30 h 486"/>
                      <a:gd name="T38" fmla="*/ 6 w 1284"/>
                      <a:gd name="T39" fmla="*/ 66 h 486"/>
                      <a:gd name="T40" fmla="*/ 84 w 1284"/>
                      <a:gd name="T41" fmla="*/ 90 h 486"/>
                      <a:gd name="T42" fmla="*/ 252 w 1284"/>
                      <a:gd name="T43" fmla="*/ 144 h 486"/>
                      <a:gd name="T44" fmla="*/ 348 w 1284"/>
                      <a:gd name="T45" fmla="*/ 174 h 486"/>
                      <a:gd name="T46" fmla="*/ 432 w 1284"/>
                      <a:gd name="T47" fmla="*/ 216 h 486"/>
                      <a:gd name="T48" fmla="*/ 522 w 1284"/>
                      <a:gd name="T49" fmla="*/ 270 h 486"/>
                      <a:gd name="T50" fmla="*/ 552 w 1284"/>
                      <a:gd name="T51" fmla="*/ 300 h 486"/>
                      <a:gd name="T52" fmla="*/ 606 w 1284"/>
                      <a:gd name="T53" fmla="*/ 330 h 486"/>
                      <a:gd name="T54" fmla="*/ 678 w 1284"/>
                      <a:gd name="T55" fmla="*/ 348 h 4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1284" h="486">
                        <a:moveTo>
                          <a:pt x="1038" y="402"/>
                        </a:moveTo>
                        <a:cubicBezTo>
                          <a:pt x="1077" y="408"/>
                          <a:pt x="1101" y="417"/>
                          <a:pt x="1134" y="432"/>
                        </a:cubicBezTo>
                        <a:cubicBezTo>
                          <a:pt x="1151" y="440"/>
                          <a:pt x="1172" y="439"/>
                          <a:pt x="1188" y="450"/>
                        </a:cubicBezTo>
                        <a:cubicBezTo>
                          <a:pt x="1200" y="458"/>
                          <a:pt x="1212" y="466"/>
                          <a:pt x="1224" y="474"/>
                        </a:cubicBezTo>
                        <a:cubicBezTo>
                          <a:pt x="1230" y="478"/>
                          <a:pt x="1242" y="486"/>
                          <a:pt x="1242" y="486"/>
                        </a:cubicBezTo>
                        <a:cubicBezTo>
                          <a:pt x="1284" y="458"/>
                          <a:pt x="1265" y="479"/>
                          <a:pt x="1254" y="384"/>
                        </a:cubicBezTo>
                        <a:cubicBezTo>
                          <a:pt x="1247" y="321"/>
                          <a:pt x="1192" y="319"/>
                          <a:pt x="1140" y="312"/>
                        </a:cubicBezTo>
                        <a:cubicBezTo>
                          <a:pt x="1087" y="294"/>
                          <a:pt x="1117" y="301"/>
                          <a:pt x="1050" y="294"/>
                        </a:cubicBezTo>
                        <a:cubicBezTo>
                          <a:pt x="993" y="256"/>
                          <a:pt x="1005" y="259"/>
                          <a:pt x="930" y="252"/>
                        </a:cubicBezTo>
                        <a:cubicBezTo>
                          <a:pt x="867" y="231"/>
                          <a:pt x="866" y="233"/>
                          <a:pt x="786" y="228"/>
                        </a:cubicBezTo>
                        <a:cubicBezTo>
                          <a:pt x="721" y="206"/>
                          <a:pt x="655" y="181"/>
                          <a:pt x="588" y="168"/>
                        </a:cubicBezTo>
                        <a:cubicBezTo>
                          <a:pt x="582" y="164"/>
                          <a:pt x="575" y="162"/>
                          <a:pt x="570" y="156"/>
                        </a:cubicBezTo>
                        <a:cubicBezTo>
                          <a:pt x="566" y="151"/>
                          <a:pt x="568" y="142"/>
                          <a:pt x="564" y="138"/>
                        </a:cubicBezTo>
                        <a:cubicBezTo>
                          <a:pt x="554" y="128"/>
                          <a:pt x="540" y="122"/>
                          <a:pt x="528" y="114"/>
                        </a:cubicBezTo>
                        <a:cubicBezTo>
                          <a:pt x="455" y="65"/>
                          <a:pt x="450" y="62"/>
                          <a:pt x="354" y="54"/>
                        </a:cubicBezTo>
                        <a:cubicBezTo>
                          <a:pt x="300" y="0"/>
                          <a:pt x="204" y="15"/>
                          <a:pt x="138" y="12"/>
                        </a:cubicBezTo>
                        <a:cubicBezTo>
                          <a:pt x="90" y="7"/>
                          <a:pt x="93" y="1"/>
                          <a:pt x="54" y="12"/>
                        </a:cubicBezTo>
                        <a:cubicBezTo>
                          <a:pt x="42" y="15"/>
                          <a:pt x="30" y="20"/>
                          <a:pt x="18" y="24"/>
                        </a:cubicBezTo>
                        <a:cubicBezTo>
                          <a:pt x="12" y="26"/>
                          <a:pt x="0" y="30"/>
                          <a:pt x="0" y="30"/>
                        </a:cubicBezTo>
                        <a:cubicBezTo>
                          <a:pt x="2" y="42"/>
                          <a:pt x="0" y="55"/>
                          <a:pt x="6" y="66"/>
                        </a:cubicBezTo>
                        <a:cubicBezTo>
                          <a:pt x="7" y="68"/>
                          <a:pt x="81" y="88"/>
                          <a:pt x="84" y="90"/>
                        </a:cubicBezTo>
                        <a:cubicBezTo>
                          <a:pt x="137" y="125"/>
                          <a:pt x="189" y="136"/>
                          <a:pt x="252" y="144"/>
                        </a:cubicBezTo>
                        <a:cubicBezTo>
                          <a:pt x="284" y="155"/>
                          <a:pt x="316" y="163"/>
                          <a:pt x="348" y="174"/>
                        </a:cubicBezTo>
                        <a:cubicBezTo>
                          <a:pt x="367" y="203"/>
                          <a:pt x="398" y="210"/>
                          <a:pt x="432" y="216"/>
                        </a:cubicBezTo>
                        <a:cubicBezTo>
                          <a:pt x="455" y="251"/>
                          <a:pt x="484" y="260"/>
                          <a:pt x="522" y="270"/>
                        </a:cubicBezTo>
                        <a:cubicBezTo>
                          <a:pt x="570" y="302"/>
                          <a:pt x="512" y="260"/>
                          <a:pt x="552" y="300"/>
                        </a:cubicBezTo>
                        <a:cubicBezTo>
                          <a:pt x="564" y="312"/>
                          <a:pt x="591" y="322"/>
                          <a:pt x="606" y="330"/>
                        </a:cubicBezTo>
                        <a:cubicBezTo>
                          <a:pt x="629" y="341"/>
                          <a:pt x="655" y="337"/>
                          <a:pt x="678" y="34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3" name="Freeform 58"/>
                  <p:cNvSpPr>
                    <a:spLocks noChangeAspect="1"/>
                  </p:cNvSpPr>
                  <p:nvPr/>
                </p:nvSpPr>
                <p:spPr bwMode="auto">
                  <a:xfrm>
                    <a:off x="9302" y="4285"/>
                    <a:ext cx="3" cy="11"/>
                  </a:xfrm>
                  <a:custGeom>
                    <a:avLst/>
                    <a:gdLst>
                      <a:gd name="T0" fmla="*/ 20 w 20"/>
                      <a:gd name="T1" fmla="*/ 0 h 90"/>
                      <a:gd name="T2" fmla="*/ 2 w 20"/>
                      <a:gd name="T3" fmla="*/ 36 h 90"/>
                      <a:gd name="T4" fmla="*/ 8 w 20"/>
                      <a:gd name="T5" fmla="*/ 90 h 9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0" h="90">
                        <a:moveTo>
                          <a:pt x="20" y="0"/>
                        </a:moveTo>
                        <a:cubicBezTo>
                          <a:pt x="16" y="13"/>
                          <a:pt x="3" y="23"/>
                          <a:pt x="2" y="36"/>
                        </a:cubicBezTo>
                        <a:cubicBezTo>
                          <a:pt x="0" y="54"/>
                          <a:pt x="8" y="72"/>
                          <a:pt x="8" y="9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" name="Freeform 59"/>
                  <p:cNvSpPr>
                    <a:spLocks noChangeAspect="1"/>
                  </p:cNvSpPr>
                  <p:nvPr/>
                </p:nvSpPr>
                <p:spPr bwMode="auto">
                  <a:xfrm>
                    <a:off x="9315" y="4285"/>
                    <a:ext cx="5" cy="15"/>
                  </a:xfrm>
                  <a:custGeom>
                    <a:avLst/>
                    <a:gdLst>
                      <a:gd name="T0" fmla="*/ 45 w 45"/>
                      <a:gd name="T1" fmla="*/ 0 h 120"/>
                      <a:gd name="T2" fmla="*/ 3 w 45"/>
                      <a:gd name="T3" fmla="*/ 66 h 120"/>
                      <a:gd name="T4" fmla="*/ 3 w 45"/>
                      <a:gd name="T5" fmla="*/ 12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5" h="120">
                        <a:moveTo>
                          <a:pt x="45" y="0"/>
                        </a:moveTo>
                        <a:cubicBezTo>
                          <a:pt x="37" y="25"/>
                          <a:pt x="8" y="38"/>
                          <a:pt x="3" y="66"/>
                        </a:cubicBezTo>
                        <a:cubicBezTo>
                          <a:pt x="0" y="84"/>
                          <a:pt x="3" y="102"/>
                          <a:pt x="3" y="12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" name="Freeform 60"/>
                  <p:cNvSpPr>
                    <a:spLocks noChangeAspect="1"/>
                  </p:cNvSpPr>
                  <p:nvPr/>
                </p:nvSpPr>
                <p:spPr bwMode="auto">
                  <a:xfrm>
                    <a:off x="9329" y="4291"/>
                    <a:ext cx="3" cy="12"/>
                  </a:xfrm>
                  <a:custGeom>
                    <a:avLst/>
                    <a:gdLst>
                      <a:gd name="T0" fmla="*/ 30 w 30"/>
                      <a:gd name="T1" fmla="*/ 0 h 96"/>
                      <a:gd name="T2" fmla="*/ 0 w 30"/>
                      <a:gd name="T3" fmla="*/ 96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30" h="96">
                        <a:moveTo>
                          <a:pt x="30" y="0"/>
                        </a:moveTo>
                        <a:cubicBezTo>
                          <a:pt x="10" y="30"/>
                          <a:pt x="0" y="61"/>
                          <a:pt x="0" y="96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6" name="Freeform 61"/>
                  <p:cNvSpPr>
                    <a:spLocks noChangeAspect="1"/>
                  </p:cNvSpPr>
                  <p:nvPr/>
                </p:nvSpPr>
                <p:spPr bwMode="auto">
                  <a:xfrm>
                    <a:off x="9340" y="4299"/>
                    <a:ext cx="9" cy="10"/>
                  </a:xfrm>
                  <a:custGeom>
                    <a:avLst/>
                    <a:gdLst>
                      <a:gd name="T0" fmla="*/ 73 w 73"/>
                      <a:gd name="T1" fmla="*/ 0 h 80"/>
                      <a:gd name="T2" fmla="*/ 13 w 73"/>
                      <a:gd name="T3" fmla="*/ 60 h 80"/>
                      <a:gd name="T4" fmla="*/ 1 w 73"/>
                      <a:gd name="T5" fmla="*/ 78 h 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3" h="80">
                        <a:moveTo>
                          <a:pt x="73" y="0"/>
                        </a:moveTo>
                        <a:cubicBezTo>
                          <a:pt x="41" y="11"/>
                          <a:pt x="32" y="32"/>
                          <a:pt x="13" y="60"/>
                        </a:cubicBezTo>
                        <a:cubicBezTo>
                          <a:pt x="0" y="80"/>
                          <a:pt x="15" y="78"/>
                          <a:pt x="1" y="7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7" name="Freeform 62"/>
                  <p:cNvSpPr>
                    <a:spLocks noChangeAspect="1"/>
                  </p:cNvSpPr>
                  <p:nvPr/>
                </p:nvSpPr>
                <p:spPr bwMode="auto">
                  <a:xfrm>
                    <a:off x="9354" y="4304"/>
                    <a:ext cx="5" cy="14"/>
                  </a:xfrm>
                  <a:custGeom>
                    <a:avLst/>
                    <a:gdLst>
                      <a:gd name="T0" fmla="*/ 42 w 42"/>
                      <a:gd name="T1" fmla="*/ 0 h 108"/>
                      <a:gd name="T2" fmla="*/ 0 w 42"/>
                      <a:gd name="T3" fmla="*/ 10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42" h="108">
                        <a:moveTo>
                          <a:pt x="42" y="0"/>
                        </a:moveTo>
                        <a:cubicBezTo>
                          <a:pt x="20" y="33"/>
                          <a:pt x="0" y="67"/>
                          <a:pt x="0" y="10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8" name="Freeform 63"/>
                  <p:cNvSpPr>
                    <a:spLocks noChangeAspect="1"/>
                  </p:cNvSpPr>
                  <p:nvPr/>
                </p:nvSpPr>
                <p:spPr bwMode="auto">
                  <a:xfrm>
                    <a:off x="9369" y="4308"/>
                    <a:ext cx="5" cy="17"/>
                  </a:xfrm>
                  <a:custGeom>
                    <a:avLst/>
                    <a:gdLst>
                      <a:gd name="T0" fmla="*/ 42 w 42"/>
                      <a:gd name="T1" fmla="*/ 0 h 138"/>
                      <a:gd name="T2" fmla="*/ 0 w 42"/>
                      <a:gd name="T3" fmla="*/ 13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42" h="138">
                        <a:moveTo>
                          <a:pt x="42" y="0"/>
                        </a:moveTo>
                        <a:cubicBezTo>
                          <a:pt x="33" y="38"/>
                          <a:pt x="0" y="100"/>
                          <a:pt x="0" y="13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9" name="Freeform 64"/>
                  <p:cNvSpPr>
                    <a:spLocks noChangeAspect="1"/>
                  </p:cNvSpPr>
                  <p:nvPr/>
                </p:nvSpPr>
                <p:spPr bwMode="auto">
                  <a:xfrm>
                    <a:off x="9385" y="4312"/>
                    <a:ext cx="2" cy="13"/>
                  </a:xfrm>
                  <a:custGeom>
                    <a:avLst/>
                    <a:gdLst>
                      <a:gd name="T0" fmla="*/ 0 w 12"/>
                      <a:gd name="T1" fmla="*/ 0 h 108"/>
                      <a:gd name="T2" fmla="*/ 12 w 12"/>
                      <a:gd name="T3" fmla="*/ 10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2" h="108">
                        <a:moveTo>
                          <a:pt x="0" y="0"/>
                        </a:moveTo>
                        <a:cubicBezTo>
                          <a:pt x="11" y="44"/>
                          <a:pt x="12" y="55"/>
                          <a:pt x="12" y="10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0" name="Freeform 65"/>
                  <p:cNvSpPr>
                    <a:spLocks noChangeAspect="1"/>
                  </p:cNvSpPr>
                  <p:nvPr/>
                </p:nvSpPr>
                <p:spPr bwMode="auto">
                  <a:xfrm>
                    <a:off x="9404" y="4315"/>
                    <a:ext cx="4" cy="14"/>
                  </a:xfrm>
                  <a:custGeom>
                    <a:avLst/>
                    <a:gdLst>
                      <a:gd name="T0" fmla="*/ 0 w 32"/>
                      <a:gd name="T1" fmla="*/ 0 h 114"/>
                      <a:gd name="T2" fmla="*/ 0 w 32"/>
                      <a:gd name="T3" fmla="*/ 114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32" h="114">
                        <a:moveTo>
                          <a:pt x="0" y="0"/>
                        </a:moveTo>
                        <a:cubicBezTo>
                          <a:pt x="22" y="33"/>
                          <a:pt x="32" y="82"/>
                          <a:pt x="0" y="114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1" name="Freeform 66"/>
                  <p:cNvSpPr>
                    <a:spLocks noChangeAspect="1"/>
                  </p:cNvSpPr>
                  <p:nvPr/>
                </p:nvSpPr>
                <p:spPr bwMode="auto">
                  <a:xfrm>
                    <a:off x="9417" y="4321"/>
                    <a:ext cx="2" cy="11"/>
                  </a:xfrm>
                  <a:custGeom>
                    <a:avLst/>
                    <a:gdLst>
                      <a:gd name="T0" fmla="*/ 6 w 17"/>
                      <a:gd name="T1" fmla="*/ 0 h 96"/>
                      <a:gd name="T2" fmla="*/ 0 w 17"/>
                      <a:gd name="T3" fmla="*/ 96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7" h="96">
                        <a:moveTo>
                          <a:pt x="6" y="0"/>
                        </a:moveTo>
                        <a:cubicBezTo>
                          <a:pt x="17" y="32"/>
                          <a:pt x="15" y="66"/>
                          <a:pt x="0" y="96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2" name="Freeform 67"/>
                  <p:cNvSpPr>
                    <a:spLocks noChangeAspect="1"/>
                  </p:cNvSpPr>
                  <p:nvPr/>
                </p:nvSpPr>
                <p:spPr bwMode="auto">
                  <a:xfrm>
                    <a:off x="9426" y="4323"/>
                    <a:ext cx="1" cy="13"/>
                  </a:xfrm>
                  <a:custGeom>
                    <a:avLst/>
                    <a:gdLst>
                      <a:gd name="T0" fmla="*/ 12 w 12"/>
                      <a:gd name="T1" fmla="*/ 0 h 108"/>
                      <a:gd name="T2" fmla="*/ 6 w 12"/>
                      <a:gd name="T3" fmla="*/ 90 h 108"/>
                      <a:gd name="T4" fmla="*/ 0 w 12"/>
                      <a:gd name="T5" fmla="*/ 108 h 10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108">
                        <a:moveTo>
                          <a:pt x="12" y="0"/>
                        </a:moveTo>
                        <a:cubicBezTo>
                          <a:pt x="10" y="30"/>
                          <a:pt x="9" y="60"/>
                          <a:pt x="6" y="90"/>
                        </a:cubicBezTo>
                        <a:cubicBezTo>
                          <a:pt x="5" y="96"/>
                          <a:pt x="0" y="108"/>
                          <a:pt x="0" y="10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" name="Freeform 68"/>
                  <p:cNvSpPr>
                    <a:spLocks noChangeAspect="1"/>
                  </p:cNvSpPr>
                  <p:nvPr/>
                </p:nvSpPr>
                <p:spPr bwMode="auto">
                  <a:xfrm>
                    <a:off x="9433" y="4323"/>
                    <a:ext cx="2" cy="17"/>
                  </a:xfrm>
                  <a:custGeom>
                    <a:avLst/>
                    <a:gdLst>
                      <a:gd name="T0" fmla="*/ 0 w 12"/>
                      <a:gd name="T1" fmla="*/ 0 h 138"/>
                      <a:gd name="T2" fmla="*/ 12 w 12"/>
                      <a:gd name="T3" fmla="*/ 13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12" h="138">
                        <a:moveTo>
                          <a:pt x="0" y="0"/>
                        </a:moveTo>
                        <a:cubicBezTo>
                          <a:pt x="5" y="53"/>
                          <a:pt x="12" y="85"/>
                          <a:pt x="12" y="13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" name="Freeform 69"/>
                  <p:cNvSpPr>
                    <a:spLocks noChangeAspect="1"/>
                  </p:cNvSpPr>
                  <p:nvPr/>
                </p:nvSpPr>
                <p:spPr bwMode="auto">
                  <a:xfrm>
                    <a:off x="9388" y="4341"/>
                    <a:ext cx="57" cy="89"/>
                  </a:xfrm>
                  <a:custGeom>
                    <a:avLst/>
                    <a:gdLst>
                      <a:gd name="T0" fmla="*/ 384 w 468"/>
                      <a:gd name="T1" fmla="*/ 0 h 725"/>
                      <a:gd name="T2" fmla="*/ 450 w 468"/>
                      <a:gd name="T3" fmla="*/ 120 h 725"/>
                      <a:gd name="T4" fmla="*/ 468 w 468"/>
                      <a:gd name="T5" fmla="*/ 288 h 725"/>
                      <a:gd name="T6" fmla="*/ 462 w 468"/>
                      <a:gd name="T7" fmla="*/ 432 h 725"/>
                      <a:gd name="T8" fmla="*/ 438 w 468"/>
                      <a:gd name="T9" fmla="*/ 540 h 725"/>
                      <a:gd name="T10" fmla="*/ 384 w 468"/>
                      <a:gd name="T11" fmla="*/ 654 h 725"/>
                      <a:gd name="T12" fmla="*/ 336 w 468"/>
                      <a:gd name="T13" fmla="*/ 702 h 725"/>
                      <a:gd name="T14" fmla="*/ 300 w 468"/>
                      <a:gd name="T15" fmla="*/ 714 h 725"/>
                      <a:gd name="T16" fmla="*/ 108 w 468"/>
                      <a:gd name="T17" fmla="*/ 648 h 725"/>
                      <a:gd name="T18" fmla="*/ 84 w 468"/>
                      <a:gd name="T19" fmla="*/ 618 h 725"/>
                      <a:gd name="T20" fmla="*/ 78 w 468"/>
                      <a:gd name="T21" fmla="*/ 600 h 725"/>
                      <a:gd name="T22" fmla="*/ 54 w 468"/>
                      <a:gd name="T23" fmla="*/ 564 h 725"/>
                      <a:gd name="T24" fmla="*/ 48 w 468"/>
                      <a:gd name="T25" fmla="*/ 546 h 725"/>
                      <a:gd name="T26" fmla="*/ 0 w 468"/>
                      <a:gd name="T27" fmla="*/ 396 h 7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468" h="725">
                        <a:moveTo>
                          <a:pt x="384" y="0"/>
                        </a:moveTo>
                        <a:cubicBezTo>
                          <a:pt x="423" y="26"/>
                          <a:pt x="424" y="81"/>
                          <a:pt x="450" y="120"/>
                        </a:cubicBezTo>
                        <a:cubicBezTo>
                          <a:pt x="460" y="179"/>
                          <a:pt x="464" y="225"/>
                          <a:pt x="468" y="288"/>
                        </a:cubicBezTo>
                        <a:cubicBezTo>
                          <a:pt x="466" y="336"/>
                          <a:pt x="465" y="384"/>
                          <a:pt x="462" y="432"/>
                        </a:cubicBezTo>
                        <a:cubicBezTo>
                          <a:pt x="459" y="467"/>
                          <a:pt x="443" y="505"/>
                          <a:pt x="438" y="540"/>
                        </a:cubicBezTo>
                        <a:cubicBezTo>
                          <a:pt x="431" y="588"/>
                          <a:pt x="427" y="625"/>
                          <a:pt x="384" y="654"/>
                        </a:cubicBezTo>
                        <a:cubicBezTo>
                          <a:pt x="371" y="673"/>
                          <a:pt x="358" y="692"/>
                          <a:pt x="336" y="702"/>
                        </a:cubicBezTo>
                        <a:cubicBezTo>
                          <a:pt x="324" y="707"/>
                          <a:pt x="300" y="714"/>
                          <a:pt x="300" y="714"/>
                        </a:cubicBezTo>
                        <a:cubicBezTo>
                          <a:pt x="141" y="707"/>
                          <a:pt x="185" y="725"/>
                          <a:pt x="108" y="648"/>
                        </a:cubicBezTo>
                        <a:cubicBezTo>
                          <a:pt x="93" y="603"/>
                          <a:pt x="115" y="657"/>
                          <a:pt x="84" y="618"/>
                        </a:cubicBezTo>
                        <a:cubicBezTo>
                          <a:pt x="80" y="613"/>
                          <a:pt x="81" y="606"/>
                          <a:pt x="78" y="600"/>
                        </a:cubicBezTo>
                        <a:cubicBezTo>
                          <a:pt x="71" y="587"/>
                          <a:pt x="59" y="578"/>
                          <a:pt x="54" y="564"/>
                        </a:cubicBezTo>
                        <a:cubicBezTo>
                          <a:pt x="52" y="558"/>
                          <a:pt x="51" y="552"/>
                          <a:pt x="48" y="546"/>
                        </a:cubicBezTo>
                        <a:cubicBezTo>
                          <a:pt x="26" y="502"/>
                          <a:pt x="0" y="447"/>
                          <a:pt x="0" y="396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0"/>
                  <p:cNvSpPr>
                    <a:spLocks noChangeAspect="1"/>
                  </p:cNvSpPr>
                  <p:nvPr/>
                </p:nvSpPr>
                <p:spPr bwMode="auto">
                  <a:xfrm>
                    <a:off x="9152" y="4279"/>
                    <a:ext cx="17" cy="9"/>
                  </a:xfrm>
                  <a:custGeom>
                    <a:avLst/>
                    <a:gdLst>
                      <a:gd name="T0" fmla="*/ 136 w 136"/>
                      <a:gd name="T1" fmla="*/ 24 h 72"/>
                      <a:gd name="T2" fmla="*/ 40 w 136"/>
                      <a:gd name="T3" fmla="*/ 0 h 72"/>
                      <a:gd name="T4" fmla="*/ 16 w 136"/>
                      <a:gd name="T5" fmla="*/ 72 h 72"/>
                      <a:gd name="T6" fmla="*/ 94 w 136"/>
                      <a:gd name="T7" fmla="*/ 66 h 7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6" h="72">
                        <a:moveTo>
                          <a:pt x="136" y="24"/>
                        </a:moveTo>
                        <a:cubicBezTo>
                          <a:pt x="103" y="19"/>
                          <a:pt x="72" y="11"/>
                          <a:pt x="40" y="0"/>
                        </a:cubicBezTo>
                        <a:cubicBezTo>
                          <a:pt x="0" y="13"/>
                          <a:pt x="11" y="31"/>
                          <a:pt x="16" y="72"/>
                        </a:cubicBezTo>
                        <a:cubicBezTo>
                          <a:pt x="90" y="66"/>
                          <a:pt x="64" y="66"/>
                          <a:pt x="94" y="66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1"/>
                  <p:cNvSpPr>
                    <a:spLocks noChangeAspect="1"/>
                  </p:cNvSpPr>
                  <p:nvPr/>
                </p:nvSpPr>
                <p:spPr bwMode="auto">
                  <a:xfrm>
                    <a:off x="9141" y="4278"/>
                    <a:ext cx="15" cy="9"/>
                  </a:xfrm>
                  <a:custGeom>
                    <a:avLst/>
                    <a:gdLst>
                      <a:gd name="T0" fmla="*/ 97 w 97"/>
                      <a:gd name="T1" fmla="*/ 16 h 85"/>
                      <a:gd name="T2" fmla="*/ 19 w 97"/>
                      <a:gd name="T3" fmla="*/ 10 h 85"/>
                      <a:gd name="T4" fmla="*/ 85 w 97"/>
                      <a:gd name="T5" fmla="*/ 70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7" h="85">
                        <a:moveTo>
                          <a:pt x="97" y="16"/>
                        </a:moveTo>
                        <a:cubicBezTo>
                          <a:pt x="48" y="0"/>
                          <a:pt x="74" y="2"/>
                          <a:pt x="19" y="10"/>
                        </a:cubicBezTo>
                        <a:cubicBezTo>
                          <a:pt x="0" y="85"/>
                          <a:pt x="11" y="70"/>
                          <a:pt x="85" y="7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2"/>
                  <p:cNvSpPr>
                    <a:spLocks noChangeAspect="1"/>
                  </p:cNvSpPr>
                  <p:nvPr/>
                </p:nvSpPr>
                <p:spPr bwMode="auto">
                  <a:xfrm>
                    <a:off x="9128" y="4278"/>
                    <a:ext cx="15" cy="10"/>
                  </a:xfrm>
                  <a:custGeom>
                    <a:avLst/>
                    <a:gdLst>
                      <a:gd name="T0" fmla="*/ 120 w 120"/>
                      <a:gd name="T1" fmla="*/ 26 h 88"/>
                      <a:gd name="T2" fmla="*/ 0 w 120"/>
                      <a:gd name="T3" fmla="*/ 44 h 88"/>
                      <a:gd name="T4" fmla="*/ 6 w 120"/>
                      <a:gd name="T5" fmla="*/ 68 h 88"/>
                      <a:gd name="T6" fmla="*/ 120 w 120"/>
                      <a:gd name="T7" fmla="*/ 62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0" h="88">
                        <a:moveTo>
                          <a:pt x="120" y="26"/>
                        </a:moveTo>
                        <a:cubicBezTo>
                          <a:pt x="85" y="22"/>
                          <a:pt x="15" y="0"/>
                          <a:pt x="0" y="44"/>
                        </a:cubicBezTo>
                        <a:cubicBezTo>
                          <a:pt x="2" y="52"/>
                          <a:pt x="1" y="62"/>
                          <a:pt x="6" y="68"/>
                        </a:cubicBezTo>
                        <a:cubicBezTo>
                          <a:pt x="22" y="88"/>
                          <a:pt x="104" y="78"/>
                          <a:pt x="120" y="62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8" name="Freeform 73"/>
                  <p:cNvSpPr>
                    <a:spLocks noChangeAspect="1"/>
                  </p:cNvSpPr>
                  <p:nvPr/>
                </p:nvSpPr>
                <p:spPr bwMode="auto">
                  <a:xfrm>
                    <a:off x="9114" y="4278"/>
                    <a:ext cx="16" cy="11"/>
                  </a:xfrm>
                  <a:custGeom>
                    <a:avLst/>
                    <a:gdLst>
                      <a:gd name="T0" fmla="*/ 126 w 132"/>
                      <a:gd name="T1" fmla="*/ 21 h 88"/>
                      <a:gd name="T2" fmla="*/ 6 w 132"/>
                      <a:gd name="T3" fmla="*/ 39 h 88"/>
                      <a:gd name="T4" fmla="*/ 12 w 132"/>
                      <a:gd name="T5" fmla="*/ 75 h 88"/>
                      <a:gd name="T6" fmla="*/ 132 w 132"/>
                      <a:gd name="T7" fmla="*/ 81 h 8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2" h="88">
                        <a:moveTo>
                          <a:pt x="126" y="21"/>
                        </a:moveTo>
                        <a:cubicBezTo>
                          <a:pt x="85" y="17"/>
                          <a:pt x="32" y="0"/>
                          <a:pt x="6" y="39"/>
                        </a:cubicBezTo>
                        <a:cubicBezTo>
                          <a:pt x="8" y="51"/>
                          <a:pt x="0" y="71"/>
                          <a:pt x="12" y="75"/>
                        </a:cubicBezTo>
                        <a:cubicBezTo>
                          <a:pt x="50" y="88"/>
                          <a:pt x="132" y="81"/>
                          <a:pt x="132" y="81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9" name="Freeform 74"/>
                  <p:cNvSpPr>
                    <a:spLocks noChangeAspect="1"/>
                  </p:cNvSpPr>
                  <p:nvPr/>
                </p:nvSpPr>
                <p:spPr bwMode="auto">
                  <a:xfrm>
                    <a:off x="9093" y="4280"/>
                    <a:ext cx="22" cy="8"/>
                  </a:xfrm>
                  <a:custGeom>
                    <a:avLst/>
                    <a:gdLst>
                      <a:gd name="T0" fmla="*/ 182 w 182"/>
                      <a:gd name="T1" fmla="*/ 20 h 70"/>
                      <a:gd name="T2" fmla="*/ 68 w 182"/>
                      <a:gd name="T3" fmla="*/ 2 h 70"/>
                      <a:gd name="T4" fmla="*/ 26 w 182"/>
                      <a:gd name="T5" fmla="*/ 62 h 70"/>
                      <a:gd name="T6" fmla="*/ 44 w 182"/>
                      <a:gd name="T7" fmla="*/ 68 h 70"/>
                      <a:gd name="T8" fmla="*/ 176 w 182"/>
                      <a:gd name="T9" fmla="*/ 68 h 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82" h="70">
                        <a:moveTo>
                          <a:pt x="182" y="20"/>
                        </a:moveTo>
                        <a:cubicBezTo>
                          <a:pt x="121" y="0"/>
                          <a:pt x="159" y="9"/>
                          <a:pt x="68" y="2"/>
                        </a:cubicBezTo>
                        <a:cubicBezTo>
                          <a:pt x="35" y="7"/>
                          <a:pt x="0" y="16"/>
                          <a:pt x="26" y="62"/>
                        </a:cubicBezTo>
                        <a:cubicBezTo>
                          <a:pt x="29" y="67"/>
                          <a:pt x="38" y="68"/>
                          <a:pt x="44" y="68"/>
                        </a:cubicBezTo>
                        <a:cubicBezTo>
                          <a:pt x="88" y="70"/>
                          <a:pt x="132" y="68"/>
                          <a:pt x="176" y="6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0" name="Freeform 75"/>
                  <p:cNvSpPr>
                    <a:spLocks noChangeAspect="1"/>
                  </p:cNvSpPr>
                  <p:nvPr/>
                </p:nvSpPr>
                <p:spPr bwMode="auto">
                  <a:xfrm>
                    <a:off x="9219" y="4281"/>
                    <a:ext cx="83" cy="26"/>
                  </a:xfrm>
                  <a:custGeom>
                    <a:avLst/>
                    <a:gdLst>
                      <a:gd name="T0" fmla="*/ 679 w 687"/>
                      <a:gd name="T1" fmla="*/ 216 h 216"/>
                      <a:gd name="T2" fmla="*/ 655 w 687"/>
                      <a:gd name="T3" fmla="*/ 162 h 216"/>
                      <a:gd name="T4" fmla="*/ 565 w 687"/>
                      <a:gd name="T5" fmla="*/ 114 h 216"/>
                      <a:gd name="T6" fmla="*/ 511 w 687"/>
                      <a:gd name="T7" fmla="*/ 84 h 216"/>
                      <a:gd name="T8" fmla="*/ 475 w 687"/>
                      <a:gd name="T9" fmla="*/ 72 h 216"/>
                      <a:gd name="T10" fmla="*/ 421 w 687"/>
                      <a:gd name="T11" fmla="*/ 78 h 216"/>
                      <a:gd name="T12" fmla="*/ 373 w 687"/>
                      <a:gd name="T13" fmla="*/ 36 h 216"/>
                      <a:gd name="T14" fmla="*/ 331 w 687"/>
                      <a:gd name="T15" fmla="*/ 42 h 216"/>
                      <a:gd name="T16" fmla="*/ 295 w 687"/>
                      <a:gd name="T17" fmla="*/ 54 h 216"/>
                      <a:gd name="T18" fmla="*/ 241 w 687"/>
                      <a:gd name="T19" fmla="*/ 30 h 216"/>
                      <a:gd name="T20" fmla="*/ 157 w 687"/>
                      <a:gd name="T21" fmla="*/ 30 h 216"/>
                      <a:gd name="T22" fmla="*/ 145 w 687"/>
                      <a:gd name="T23" fmla="*/ 12 h 216"/>
                      <a:gd name="T24" fmla="*/ 109 w 687"/>
                      <a:gd name="T25" fmla="*/ 0 h 216"/>
                      <a:gd name="T26" fmla="*/ 19 w 687"/>
                      <a:gd name="T27" fmla="*/ 24 h 216"/>
                      <a:gd name="T28" fmla="*/ 127 w 687"/>
                      <a:gd name="T29" fmla="*/ 72 h 216"/>
                      <a:gd name="T30" fmla="*/ 169 w 687"/>
                      <a:gd name="T31" fmla="*/ 102 h 216"/>
                      <a:gd name="T32" fmla="*/ 205 w 687"/>
                      <a:gd name="T33" fmla="*/ 114 h 216"/>
                      <a:gd name="T34" fmla="*/ 289 w 687"/>
                      <a:gd name="T35" fmla="*/ 66 h 216"/>
                      <a:gd name="T36" fmla="*/ 295 w 687"/>
                      <a:gd name="T37" fmla="*/ 90 h 2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687" h="216">
                        <a:moveTo>
                          <a:pt x="679" y="216"/>
                        </a:moveTo>
                        <a:cubicBezTo>
                          <a:pt x="667" y="134"/>
                          <a:pt x="687" y="199"/>
                          <a:pt x="655" y="162"/>
                        </a:cubicBezTo>
                        <a:cubicBezTo>
                          <a:pt x="610" y="110"/>
                          <a:pt x="646" y="126"/>
                          <a:pt x="565" y="114"/>
                        </a:cubicBezTo>
                        <a:cubicBezTo>
                          <a:pt x="545" y="107"/>
                          <a:pt x="531" y="91"/>
                          <a:pt x="511" y="84"/>
                        </a:cubicBezTo>
                        <a:cubicBezTo>
                          <a:pt x="499" y="80"/>
                          <a:pt x="475" y="72"/>
                          <a:pt x="475" y="72"/>
                        </a:cubicBezTo>
                        <a:cubicBezTo>
                          <a:pt x="457" y="74"/>
                          <a:pt x="439" y="80"/>
                          <a:pt x="421" y="78"/>
                        </a:cubicBezTo>
                        <a:cubicBezTo>
                          <a:pt x="405" y="77"/>
                          <a:pt x="386" y="45"/>
                          <a:pt x="373" y="36"/>
                        </a:cubicBezTo>
                        <a:cubicBezTo>
                          <a:pt x="359" y="38"/>
                          <a:pt x="345" y="39"/>
                          <a:pt x="331" y="42"/>
                        </a:cubicBezTo>
                        <a:cubicBezTo>
                          <a:pt x="319" y="45"/>
                          <a:pt x="295" y="54"/>
                          <a:pt x="295" y="54"/>
                        </a:cubicBezTo>
                        <a:cubicBezTo>
                          <a:pt x="275" y="47"/>
                          <a:pt x="261" y="37"/>
                          <a:pt x="241" y="30"/>
                        </a:cubicBezTo>
                        <a:cubicBezTo>
                          <a:pt x="230" y="31"/>
                          <a:pt x="177" y="43"/>
                          <a:pt x="157" y="30"/>
                        </a:cubicBezTo>
                        <a:cubicBezTo>
                          <a:pt x="151" y="26"/>
                          <a:pt x="151" y="16"/>
                          <a:pt x="145" y="12"/>
                        </a:cubicBezTo>
                        <a:cubicBezTo>
                          <a:pt x="134" y="5"/>
                          <a:pt x="109" y="0"/>
                          <a:pt x="109" y="0"/>
                        </a:cubicBezTo>
                        <a:cubicBezTo>
                          <a:pt x="67" y="5"/>
                          <a:pt x="51" y="3"/>
                          <a:pt x="19" y="24"/>
                        </a:cubicBezTo>
                        <a:cubicBezTo>
                          <a:pt x="0" y="82"/>
                          <a:pt x="97" y="70"/>
                          <a:pt x="127" y="72"/>
                        </a:cubicBezTo>
                        <a:cubicBezTo>
                          <a:pt x="137" y="102"/>
                          <a:pt x="127" y="88"/>
                          <a:pt x="169" y="102"/>
                        </a:cubicBezTo>
                        <a:cubicBezTo>
                          <a:pt x="181" y="106"/>
                          <a:pt x="205" y="114"/>
                          <a:pt x="205" y="114"/>
                        </a:cubicBezTo>
                        <a:cubicBezTo>
                          <a:pt x="344" y="103"/>
                          <a:pt x="254" y="136"/>
                          <a:pt x="289" y="66"/>
                        </a:cubicBezTo>
                        <a:cubicBezTo>
                          <a:pt x="296" y="53"/>
                          <a:pt x="295" y="88"/>
                          <a:pt x="295" y="9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1" name="Freeform 76"/>
                  <p:cNvSpPr>
                    <a:spLocks noChangeAspect="1"/>
                  </p:cNvSpPr>
                  <p:nvPr/>
                </p:nvSpPr>
                <p:spPr bwMode="auto">
                  <a:xfrm>
                    <a:off x="9253" y="4292"/>
                    <a:ext cx="17" cy="6"/>
                  </a:xfrm>
                  <a:custGeom>
                    <a:avLst/>
                    <a:gdLst>
                      <a:gd name="T0" fmla="*/ 0 w 138"/>
                      <a:gd name="T1" fmla="*/ 24 h 48"/>
                      <a:gd name="T2" fmla="*/ 66 w 138"/>
                      <a:gd name="T3" fmla="*/ 42 h 48"/>
                      <a:gd name="T4" fmla="*/ 84 w 138"/>
                      <a:gd name="T5" fmla="*/ 48 h 48"/>
                      <a:gd name="T6" fmla="*/ 138 w 138"/>
                      <a:gd name="T7" fmla="*/ 0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38" h="48">
                        <a:moveTo>
                          <a:pt x="0" y="24"/>
                        </a:moveTo>
                        <a:cubicBezTo>
                          <a:pt x="42" y="32"/>
                          <a:pt x="20" y="27"/>
                          <a:pt x="66" y="42"/>
                        </a:cubicBezTo>
                        <a:cubicBezTo>
                          <a:pt x="72" y="44"/>
                          <a:pt x="84" y="48"/>
                          <a:pt x="84" y="48"/>
                        </a:cubicBezTo>
                        <a:cubicBezTo>
                          <a:pt x="124" y="42"/>
                          <a:pt x="138" y="46"/>
                          <a:pt x="138" y="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" name="Freeform 77"/>
                  <p:cNvSpPr>
                    <a:spLocks noChangeAspect="1"/>
                  </p:cNvSpPr>
                  <p:nvPr/>
                </p:nvSpPr>
                <p:spPr bwMode="auto">
                  <a:xfrm>
                    <a:off x="9286" y="4297"/>
                    <a:ext cx="12" cy="17"/>
                  </a:xfrm>
                  <a:custGeom>
                    <a:avLst/>
                    <a:gdLst>
                      <a:gd name="T0" fmla="*/ 102 w 102"/>
                      <a:gd name="T1" fmla="*/ 138 h 138"/>
                      <a:gd name="T2" fmla="*/ 54 w 102"/>
                      <a:gd name="T3" fmla="*/ 96 h 138"/>
                      <a:gd name="T4" fmla="*/ 36 w 102"/>
                      <a:gd name="T5" fmla="*/ 84 h 138"/>
                      <a:gd name="T6" fmla="*/ 0 w 102"/>
                      <a:gd name="T7" fmla="*/ 42 h 138"/>
                      <a:gd name="T8" fmla="*/ 6 w 102"/>
                      <a:gd name="T9" fmla="*/ 0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02" h="138">
                        <a:moveTo>
                          <a:pt x="102" y="138"/>
                        </a:moveTo>
                        <a:cubicBezTo>
                          <a:pt x="82" y="108"/>
                          <a:pt x="96" y="124"/>
                          <a:pt x="54" y="96"/>
                        </a:cubicBezTo>
                        <a:cubicBezTo>
                          <a:pt x="48" y="92"/>
                          <a:pt x="36" y="84"/>
                          <a:pt x="36" y="84"/>
                        </a:cubicBezTo>
                        <a:cubicBezTo>
                          <a:pt x="21" y="62"/>
                          <a:pt x="8" y="67"/>
                          <a:pt x="0" y="42"/>
                        </a:cubicBezTo>
                        <a:cubicBezTo>
                          <a:pt x="7" y="8"/>
                          <a:pt x="6" y="22"/>
                          <a:pt x="6" y="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" name="Freeform 78"/>
                  <p:cNvSpPr>
                    <a:spLocks noChangeAspect="1"/>
                  </p:cNvSpPr>
                  <p:nvPr/>
                </p:nvSpPr>
                <p:spPr bwMode="auto">
                  <a:xfrm>
                    <a:off x="9268" y="4296"/>
                    <a:ext cx="16" cy="8"/>
                  </a:xfrm>
                  <a:custGeom>
                    <a:avLst/>
                    <a:gdLst>
                      <a:gd name="T0" fmla="*/ 132 w 132"/>
                      <a:gd name="T1" fmla="*/ 68 h 68"/>
                      <a:gd name="T2" fmla="*/ 102 w 132"/>
                      <a:gd name="T3" fmla="*/ 32 h 68"/>
                      <a:gd name="T4" fmla="*/ 48 w 132"/>
                      <a:gd name="T5" fmla="*/ 14 h 68"/>
                      <a:gd name="T6" fmla="*/ 30 w 132"/>
                      <a:gd name="T7" fmla="*/ 2 h 68"/>
                      <a:gd name="T8" fmla="*/ 0 w 132"/>
                      <a:gd name="T9" fmla="*/ 2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32" h="68">
                        <a:moveTo>
                          <a:pt x="132" y="68"/>
                        </a:moveTo>
                        <a:cubicBezTo>
                          <a:pt x="125" y="57"/>
                          <a:pt x="114" y="39"/>
                          <a:pt x="102" y="32"/>
                        </a:cubicBezTo>
                        <a:cubicBezTo>
                          <a:pt x="85" y="23"/>
                          <a:pt x="64" y="25"/>
                          <a:pt x="48" y="14"/>
                        </a:cubicBezTo>
                        <a:cubicBezTo>
                          <a:pt x="42" y="10"/>
                          <a:pt x="37" y="4"/>
                          <a:pt x="30" y="2"/>
                        </a:cubicBezTo>
                        <a:cubicBezTo>
                          <a:pt x="20" y="0"/>
                          <a:pt x="10" y="2"/>
                          <a:pt x="0" y="2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4" name="Freeform 79"/>
                  <p:cNvSpPr>
                    <a:spLocks noChangeAspect="1"/>
                  </p:cNvSpPr>
                  <p:nvPr/>
                </p:nvSpPr>
                <p:spPr bwMode="auto">
                  <a:xfrm>
                    <a:off x="9233" y="4287"/>
                    <a:ext cx="6" cy="2"/>
                  </a:xfrm>
                  <a:custGeom>
                    <a:avLst/>
                    <a:gdLst>
                      <a:gd name="T0" fmla="*/ 48 w 48"/>
                      <a:gd name="T1" fmla="*/ 0 h 18"/>
                      <a:gd name="T2" fmla="*/ 0 w 48"/>
                      <a:gd name="T3" fmla="*/ 18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</a:cxnLst>
                    <a:rect l="0" t="0" r="r" b="b"/>
                    <a:pathLst>
                      <a:path w="48" h="18">
                        <a:moveTo>
                          <a:pt x="48" y="0"/>
                        </a:moveTo>
                        <a:cubicBezTo>
                          <a:pt x="31" y="6"/>
                          <a:pt x="18" y="18"/>
                          <a:pt x="0" y="18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5" name="Freeform 80"/>
                  <p:cNvSpPr>
                    <a:spLocks noChangeAspect="1"/>
                  </p:cNvSpPr>
                  <p:nvPr/>
                </p:nvSpPr>
                <p:spPr bwMode="auto">
                  <a:xfrm>
                    <a:off x="9191" y="4273"/>
                    <a:ext cx="101" cy="16"/>
                  </a:xfrm>
                  <a:custGeom>
                    <a:avLst/>
                    <a:gdLst>
                      <a:gd name="T0" fmla="*/ 246 w 834"/>
                      <a:gd name="T1" fmla="*/ 127 h 127"/>
                      <a:gd name="T2" fmla="*/ 0 w 834"/>
                      <a:gd name="T3" fmla="*/ 49 h 127"/>
                      <a:gd name="T4" fmla="*/ 156 w 834"/>
                      <a:gd name="T5" fmla="*/ 13 h 127"/>
                      <a:gd name="T6" fmla="*/ 654 w 834"/>
                      <a:gd name="T7" fmla="*/ 49 h 127"/>
                      <a:gd name="T8" fmla="*/ 750 w 834"/>
                      <a:gd name="T9" fmla="*/ 61 h 127"/>
                      <a:gd name="T10" fmla="*/ 834 w 834"/>
                      <a:gd name="T11" fmla="*/ 91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34" h="127">
                        <a:moveTo>
                          <a:pt x="246" y="127"/>
                        </a:moveTo>
                        <a:cubicBezTo>
                          <a:pt x="182" y="63"/>
                          <a:pt x="81" y="76"/>
                          <a:pt x="0" y="49"/>
                        </a:cubicBezTo>
                        <a:cubicBezTo>
                          <a:pt x="16" y="0"/>
                          <a:pt x="130" y="14"/>
                          <a:pt x="156" y="13"/>
                        </a:cubicBezTo>
                        <a:cubicBezTo>
                          <a:pt x="325" y="18"/>
                          <a:pt x="487" y="40"/>
                          <a:pt x="654" y="49"/>
                        </a:cubicBezTo>
                        <a:cubicBezTo>
                          <a:pt x="666" y="50"/>
                          <a:pt x="734" y="57"/>
                          <a:pt x="750" y="61"/>
                        </a:cubicBezTo>
                        <a:cubicBezTo>
                          <a:pt x="773" y="66"/>
                          <a:pt x="811" y="91"/>
                          <a:pt x="834" y="91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6" name="Freeform 81"/>
                  <p:cNvSpPr>
                    <a:spLocks noChangeAspect="1"/>
                  </p:cNvSpPr>
                  <p:nvPr/>
                </p:nvSpPr>
                <p:spPr bwMode="auto">
                  <a:xfrm>
                    <a:off x="9281" y="4273"/>
                    <a:ext cx="141" cy="48"/>
                  </a:xfrm>
                  <a:custGeom>
                    <a:avLst/>
                    <a:gdLst>
                      <a:gd name="T0" fmla="*/ 0 w 1164"/>
                      <a:gd name="T1" fmla="*/ 24 h 384"/>
                      <a:gd name="T2" fmla="*/ 114 w 1164"/>
                      <a:gd name="T3" fmla="*/ 0 h 384"/>
                      <a:gd name="T4" fmla="*/ 420 w 1164"/>
                      <a:gd name="T5" fmla="*/ 12 h 384"/>
                      <a:gd name="T6" fmla="*/ 576 w 1164"/>
                      <a:gd name="T7" fmla="*/ 42 h 384"/>
                      <a:gd name="T8" fmla="*/ 720 w 1164"/>
                      <a:gd name="T9" fmla="*/ 78 h 384"/>
                      <a:gd name="T10" fmla="*/ 756 w 1164"/>
                      <a:gd name="T11" fmla="*/ 90 h 384"/>
                      <a:gd name="T12" fmla="*/ 774 w 1164"/>
                      <a:gd name="T13" fmla="*/ 96 h 384"/>
                      <a:gd name="T14" fmla="*/ 750 w 1164"/>
                      <a:gd name="T15" fmla="*/ 144 h 384"/>
                      <a:gd name="T16" fmla="*/ 870 w 1164"/>
                      <a:gd name="T17" fmla="*/ 156 h 384"/>
                      <a:gd name="T18" fmla="*/ 960 w 1164"/>
                      <a:gd name="T19" fmla="*/ 198 h 384"/>
                      <a:gd name="T20" fmla="*/ 1032 w 1164"/>
                      <a:gd name="T21" fmla="*/ 246 h 384"/>
                      <a:gd name="T22" fmla="*/ 1068 w 1164"/>
                      <a:gd name="T23" fmla="*/ 270 h 384"/>
                      <a:gd name="T24" fmla="*/ 1122 w 1164"/>
                      <a:gd name="T25" fmla="*/ 336 h 384"/>
                      <a:gd name="T26" fmla="*/ 1152 w 1164"/>
                      <a:gd name="T27" fmla="*/ 366 h 384"/>
                      <a:gd name="T28" fmla="*/ 1164 w 1164"/>
                      <a:gd name="T29" fmla="*/ 384 h 3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64" h="384">
                        <a:moveTo>
                          <a:pt x="0" y="24"/>
                        </a:moveTo>
                        <a:cubicBezTo>
                          <a:pt x="41" y="10"/>
                          <a:pt x="70" y="5"/>
                          <a:pt x="114" y="0"/>
                        </a:cubicBezTo>
                        <a:cubicBezTo>
                          <a:pt x="166" y="1"/>
                          <a:pt x="341" y="4"/>
                          <a:pt x="420" y="12"/>
                        </a:cubicBezTo>
                        <a:cubicBezTo>
                          <a:pt x="471" y="17"/>
                          <a:pt x="524" y="35"/>
                          <a:pt x="576" y="42"/>
                        </a:cubicBezTo>
                        <a:cubicBezTo>
                          <a:pt x="623" y="58"/>
                          <a:pt x="673" y="62"/>
                          <a:pt x="720" y="78"/>
                        </a:cubicBezTo>
                        <a:cubicBezTo>
                          <a:pt x="732" y="82"/>
                          <a:pt x="744" y="86"/>
                          <a:pt x="756" y="90"/>
                        </a:cubicBezTo>
                        <a:cubicBezTo>
                          <a:pt x="762" y="92"/>
                          <a:pt x="774" y="96"/>
                          <a:pt x="774" y="96"/>
                        </a:cubicBezTo>
                        <a:cubicBezTo>
                          <a:pt x="784" y="127"/>
                          <a:pt x="768" y="118"/>
                          <a:pt x="750" y="144"/>
                        </a:cubicBezTo>
                        <a:cubicBezTo>
                          <a:pt x="807" y="163"/>
                          <a:pt x="723" y="137"/>
                          <a:pt x="870" y="156"/>
                        </a:cubicBezTo>
                        <a:cubicBezTo>
                          <a:pt x="905" y="161"/>
                          <a:pt x="932" y="179"/>
                          <a:pt x="960" y="198"/>
                        </a:cubicBezTo>
                        <a:cubicBezTo>
                          <a:pt x="985" y="214"/>
                          <a:pt x="1007" y="232"/>
                          <a:pt x="1032" y="246"/>
                        </a:cubicBezTo>
                        <a:cubicBezTo>
                          <a:pt x="1045" y="253"/>
                          <a:pt x="1068" y="270"/>
                          <a:pt x="1068" y="270"/>
                        </a:cubicBezTo>
                        <a:cubicBezTo>
                          <a:pt x="1077" y="297"/>
                          <a:pt x="1099" y="321"/>
                          <a:pt x="1122" y="336"/>
                        </a:cubicBezTo>
                        <a:cubicBezTo>
                          <a:pt x="1154" y="384"/>
                          <a:pt x="1112" y="326"/>
                          <a:pt x="1152" y="366"/>
                        </a:cubicBezTo>
                        <a:cubicBezTo>
                          <a:pt x="1157" y="371"/>
                          <a:pt x="1164" y="384"/>
                          <a:pt x="1164" y="384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7" name="Freeform 82"/>
                  <p:cNvSpPr>
                    <a:spLocks noChangeAspect="1"/>
                  </p:cNvSpPr>
                  <p:nvPr/>
                </p:nvSpPr>
                <p:spPr bwMode="auto">
                  <a:xfrm>
                    <a:off x="9294" y="4282"/>
                    <a:ext cx="51" cy="7"/>
                  </a:xfrm>
                  <a:custGeom>
                    <a:avLst/>
                    <a:gdLst>
                      <a:gd name="T0" fmla="*/ 0 w 426"/>
                      <a:gd name="T1" fmla="*/ 18 h 60"/>
                      <a:gd name="T2" fmla="*/ 192 w 426"/>
                      <a:gd name="T3" fmla="*/ 0 h 60"/>
                      <a:gd name="T4" fmla="*/ 288 w 426"/>
                      <a:gd name="T5" fmla="*/ 6 h 60"/>
                      <a:gd name="T6" fmla="*/ 342 w 426"/>
                      <a:gd name="T7" fmla="*/ 30 h 60"/>
                      <a:gd name="T8" fmla="*/ 426 w 426"/>
                      <a:gd name="T9" fmla="*/ 60 h 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26" h="60">
                        <a:moveTo>
                          <a:pt x="0" y="18"/>
                        </a:moveTo>
                        <a:cubicBezTo>
                          <a:pt x="75" y="14"/>
                          <a:pt x="123" y="9"/>
                          <a:pt x="192" y="0"/>
                        </a:cubicBezTo>
                        <a:cubicBezTo>
                          <a:pt x="224" y="2"/>
                          <a:pt x="256" y="2"/>
                          <a:pt x="288" y="6"/>
                        </a:cubicBezTo>
                        <a:cubicBezTo>
                          <a:pt x="340" y="13"/>
                          <a:pt x="309" y="15"/>
                          <a:pt x="342" y="30"/>
                        </a:cubicBezTo>
                        <a:cubicBezTo>
                          <a:pt x="369" y="42"/>
                          <a:pt x="399" y="47"/>
                          <a:pt x="426" y="6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8" name="Freeform 83"/>
                  <p:cNvSpPr>
                    <a:spLocks noChangeAspect="1"/>
                  </p:cNvSpPr>
                  <p:nvPr/>
                </p:nvSpPr>
                <p:spPr bwMode="auto">
                  <a:xfrm>
                    <a:off x="9349" y="4281"/>
                    <a:ext cx="24" cy="26"/>
                  </a:xfrm>
                  <a:custGeom>
                    <a:avLst/>
                    <a:gdLst>
                      <a:gd name="T0" fmla="*/ 0 w 198"/>
                      <a:gd name="T1" fmla="*/ 0 h 210"/>
                      <a:gd name="T2" fmla="*/ 72 w 198"/>
                      <a:gd name="T3" fmla="*/ 60 h 210"/>
                      <a:gd name="T4" fmla="*/ 102 w 198"/>
                      <a:gd name="T5" fmla="*/ 108 h 210"/>
                      <a:gd name="T6" fmla="*/ 138 w 198"/>
                      <a:gd name="T7" fmla="*/ 180 h 210"/>
                      <a:gd name="T8" fmla="*/ 198 w 198"/>
                      <a:gd name="T9" fmla="*/ 210 h 2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98" h="210">
                        <a:moveTo>
                          <a:pt x="0" y="0"/>
                        </a:moveTo>
                        <a:cubicBezTo>
                          <a:pt x="15" y="46"/>
                          <a:pt x="37" y="37"/>
                          <a:pt x="72" y="60"/>
                        </a:cubicBezTo>
                        <a:cubicBezTo>
                          <a:pt x="86" y="101"/>
                          <a:pt x="67" y="52"/>
                          <a:pt x="102" y="108"/>
                        </a:cubicBezTo>
                        <a:cubicBezTo>
                          <a:pt x="114" y="128"/>
                          <a:pt x="119" y="165"/>
                          <a:pt x="138" y="180"/>
                        </a:cubicBezTo>
                        <a:cubicBezTo>
                          <a:pt x="154" y="193"/>
                          <a:pt x="183" y="195"/>
                          <a:pt x="198" y="21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9" name="Freeform 84"/>
                  <p:cNvSpPr>
                    <a:spLocks noChangeAspect="1"/>
                  </p:cNvSpPr>
                  <p:nvPr/>
                </p:nvSpPr>
                <p:spPr bwMode="auto">
                  <a:xfrm>
                    <a:off x="8971" y="4357"/>
                    <a:ext cx="31" cy="36"/>
                  </a:xfrm>
                  <a:custGeom>
                    <a:avLst/>
                    <a:gdLst>
                      <a:gd name="T0" fmla="*/ 0 w 204"/>
                      <a:gd name="T1" fmla="*/ 228 h 228"/>
                      <a:gd name="T2" fmla="*/ 54 w 204"/>
                      <a:gd name="T3" fmla="*/ 180 h 228"/>
                      <a:gd name="T4" fmla="*/ 90 w 204"/>
                      <a:gd name="T5" fmla="*/ 120 h 228"/>
                      <a:gd name="T6" fmla="*/ 156 w 204"/>
                      <a:gd name="T7" fmla="*/ 66 h 228"/>
                      <a:gd name="T8" fmla="*/ 204 w 204"/>
                      <a:gd name="T9" fmla="*/ 0 h 2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04" h="228">
                        <a:moveTo>
                          <a:pt x="0" y="228"/>
                        </a:moveTo>
                        <a:cubicBezTo>
                          <a:pt x="19" y="213"/>
                          <a:pt x="39" y="198"/>
                          <a:pt x="54" y="180"/>
                        </a:cubicBezTo>
                        <a:cubicBezTo>
                          <a:pt x="69" y="162"/>
                          <a:pt x="73" y="139"/>
                          <a:pt x="90" y="120"/>
                        </a:cubicBezTo>
                        <a:cubicBezTo>
                          <a:pt x="107" y="101"/>
                          <a:pt x="137" y="86"/>
                          <a:pt x="156" y="66"/>
                        </a:cubicBezTo>
                        <a:cubicBezTo>
                          <a:pt x="175" y="46"/>
                          <a:pt x="189" y="23"/>
                          <a:pt x="204" y="0"/>
                        </a:cubicBezTo>
                      </a:path>
                    </a:pathLst>
                  </a:custGeom>
                  <a:solidFill>
                    <a:srgbClr val="FFCC99">
                      <a:alpha val="25000"/>
                    </a:srgb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0" name="Freeform 85"/>
                  <p:cNvSpPr>
                    <a:spLocks noChangeAspect="1"/>
                  </p:cNvSpPr>
                  <p:nvPr/>
                </p:nvSpPr>
                <p:spPr bwMode="auto">
                  <a:xfrm>
                    <a:off x="9381" y="4325"/>
                    <a:ext cx="53" cy="79"/>
                  </a:xfrm>
                  <a:custGeom>
                    <a:avLst/>
                    <a:gdLst>
                      <a:gd name="T0" fmla="*/ 290 w 441"/>
                      <a:gd name="T1" fmla="*/ 42 h 623"/>
                      <a:gd name="T2" fmla="*/ 326 w 441"/>
                      <a:gd name="T3" fmla="*/ 90 h 623"/>
                      <a:gd name="T4" fmla="*/ 380 w 441"/>
                      <a:gd name="T5" fmla="*/ 174 h 623"/>
                      <a:gd name="T6" fmla="*/ 410 w 441"/>
                      <a:gd name="T7" fmla="*/ 228 h 623"/>
                      <a:gd name="T8" fmla="*/ 428 w 441"/>
                      <a:gd name="T9" fmla="*/ 336 h 623"/>
                      <a:gd name="T10" fmla="*/ 440 w 441"/>
                      <a:gd name="T11" fmla="*/ 372 h 623"/>
                      <a:gd name="T12" fmla="*/ 386 w 441"/>
                      <a:gd name="T13" fmla="*/ 576 h 623"/>
                      <a:gd name="T14" fmla="*/ 314 w 441"/>
                      <a:gd name="T15" fmla="*/ 618 h 623"/>
                      <a:gd name="T16" fmla="*/ 194 w 441"/>
                      <a:gd name="T17" fmla="*/ 612 h 623"/>
                      <a:gd name="T18" fmla="*/ 140 w 441"/>
                      <a:gd name="T19" fmla="*/ 540 h 623"/>
                      <a:gd name="T20" fmla="*/ 110 w 441"/>
                      <a:gd name="T21" fmla="*/ 486 h 623"/>
                      <a:gd name="T22" fmla="*/ 80 w 441"/>
                      <a:gd name="T23" fmla="*/ 396 h 623"/>
                      <a:gd name="T24" fmla="*/ 50 w 441"/>
                      <a:gd name="T25" fmla="*/ 342 h 623"/>
                      <a:gd name="T26" fmla="*/ 8 w 441"/>
                      <a:gd name="T27" fmla="*/ 180 h 623"/>
                      <a:gd name="T28" fmla="*/ 2 w 441"/>
                      <a:gd name="T29" fmla="*/ 0 h 6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41" h="623">
                        <a:moveTo>
                          <a:pt x="290" y="42"/>
                        </a:moveTo>
                        <a:cubicBezTo>
                          <a:pt x="298" y="66"/>
                          <a:pt x="305" y="76"/>
                          <a:pt x="326" y="90"/>
                        </a:cubicBezTo>
                        <a:cubicBezTo>
                          <a:pt x="345" y="119"/>
                          <a:pt x="351" y="155"/>
                          <a:pt x="380" y="174"/>
                        </a:cubicBezTo>
                        <a:cubicBezTo>
                          <a:pt x="408" y="215"/>
                          <a:pt x="399" y="196"/>
                          <a:pt x="410" y="228"/>
                        </a:cubicBezTo>
                        <a:cubicBezTo>
                          <a:pt x="414" y="263"/>
                          <a:pt x="419" y="301"/>
                          <a:pt x="428" y="336"/>
                        </a:cubicBezTo>
                        <a:cubicBezTo>
                          <a:pt x="431" y="348"/>
                          <a:pt x="440" y="372"/>
                          <a:pt x="440" y="372"/>
                        </a:cubicBezTo>
                        <a:cubicBezTo>
                          <a:pt x="437" y="420"/>
                          <a:pt x="441" y="539"/>
                          <a:pt x="386" y="576"/>
                        </a:cubicBezTo>
                        <a:cubicBezTo>
                          <a:pt x="361" y="593"/>
                          <a:pt x="338" y="602"/>
                          <a:pt x="314" y="618"/>
                        </a:cubicBezTo>
                        <a:cubicBezTo>
                          <a:pt x="274" y="616"/>
                          <a:pt x="232" y="623"/>
                          <a:pt x="194" y="612"/>
                        </a:cubicBezTo>
                        <a:cubicBezTo>
                          <a:pt x="190" y="611"/>
                          <a:pt x="151" y="551"/>
                          <a:pt x="140" y="540"/>
                        </a:cubicBezTo>
                        <a:cubicBezTo>
                          <a:pt x="129" y="508"/>
                          <a:pt x="138" y="527"/>
                          <a:pt x="110" y="486"/>
                        </a:cubicBezTo>
                        <a:cubicBezTo>
                          <a:pt x="95" y="464"/>
                          <a:pt x="89" y="422"/>
                          <a:pt x="80" y="396"/>
                        </a:cubicBezTo>
                        <a:cubicBezTo>
                          <a:pt x="74" y="378"/>
                          <a:pt x="58" y="360"/>
                          <a:pt x="50" y="342"/>
                        </a:cubicBezTo>
                        <a:cubicBezTo>
                          <a:pt x="27" y="290"/>
                          <a:pt x="26" y="233"/>
                          <a:pt x="8" y="180"/>
                        </a:cubicBezTo>
                        <a:cubicBezTo>
                          <a:pt x="0" y="60"/>
                          <a:pt x="2" y="120"/>
                          <a:pt x="2" y="0"/>
                        </a:cubicBezTo>
                      </a:path>
                    </a:pathLst>
                  </a:custGeom>
                  <a:solidFill>
                    <a:srgbClr val="CC00FF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5" name="Group 86"/>
                <p:cNvGrpSpPr>
                  <a:grpSpLocks noChangeAspect="1"/>
                </p:cNvGrpSpPr>
                <p:nvPr/>
              </p:nvGrpSpPr>
              <p:grpSpPr bwMode="auto">
                <a:xfrm rot="2021404" flipH="1">
                  <a:off x="1377" y="7443"/>
                  <a:ext cx="135" cy="97"/>
                  <a:chOff x="3363" y="2502"/>
                  <a:chExt cx="524" cy="395"/>
                </a:xfrm>
              </p:grpSpPr>
              <p:grpSp>
                <p:nvGrpSpPr>
                  <p:cNvPr id="726" name="Group 87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3363" y="2502"/>
                    <a:ext cx="524" cy="179"/>
                    <a:chOff x="3363" y="2502"/>
                    <a:chExt cx="524" cy="179"/>
                  </a:xfrm>
                </p:grpSpPr>
                <p:grpSp>
                  <p:nvGrpSpPr>
                    <p:cNvPr id="728" name="Group 88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3675" y="2502"/>
                      <a:ext cx="212" cy="178"/>
                      <a:chOff x="3521" y="1311"/>
                      <a:chExt cx="88" cy="78"/>
                    </a:xfrm>
                  </p:grpSpPr>
                  <p:sp>
                    <p:nvSpPr>
                      <p:cNvPr id="734" name="Freeform 89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21" y="1311"/>
                        <a:ext cx="15" cy="35"/>
                      </a:xfrm>
                      <a:custGeom>
                        <a:avLst/>
                        <a:gdLst>
                          <a:gd name="T0" fmla="*/ 0 w 15"/>
                          <a:gd name="T1" fmla="*/ 32 h 35"/>
                          <a:gd name="T2" fmla="*/ 7 w 15"/>
                          <a:gd name="T3" fmla="*/ 18 h 35"/>
                          <a:gd name="T4" fmla="*/ 7 w 15"/>
                          <a:gd name="T5" fmla="*/ 0 h 35"/>
                          <a:gd name="T6" fmla="*/ 15 w 15"/>
                          <a:gd name="T7" fmla="*/ 12 h 35"/>
                          <a:gd name="T8" fmla="*/ 15 w 15"/>
                          <a:gd name="T9" fmla="*/ 35 h 35"/>
                          <a:gd name="T10" fmla="*/ 0 w 15"/>
                          <a:gd name="T11" fmla="*/ 32 h 3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5" h="35">
                            <a:moveTo>
                              <a:pt x="0" y="32"/>
                            </a:moveTo>
                            <a:lnTo>
                              <a:pt x="7" y="18"/>
                            </a:lnTo>
                            <a:lnTo>
                              <a:pt x="7" y="0"/>
                            </a:lnTo>
                            <a:lnTo>
                              <a:pt x="15" y="12"/>
                            </a:lnTo>
                            <a:lnTo>
                              <a:pt x="15" y="35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A50021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5" name="Freeform 90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48" y="1311"/>
                        <a:ext cx="16" cy="45"/>
                      </a:xfrm>
                      <a:custGeom>
                        <a:avLst/>
                        <a:gdLst>
                          <a:gd name="T0" fmla="*/ 0 w 16"/>
                          <a:gd name="T1" fmla="*/ 38 h 45"/>
                          <a:gd name="T2" fmla="*/ 9 w 16"/>
                          <a:gd name="T3" fmla="*/ 23 h 45"/>
                          <a:gd name="T4" fmla="*/ 10 w 16"/>
                          <a:gd name="T5" fmla="*/ 0 h 45"/>
                          <a:gd name="T6" fmla="*/ 16 w 16"/>
                          <a:gd name="T7" fmla="*/ 26 h 45"/>
                          <a:gd name="T8" fmla="*/ 10 w 16"/>
                          <a:gd name="T9" fmla="*/ 45 h 45"/>
                          <a:gd name="T10" fmla="*/ 0 w 16"/>
                          <a:gd name="T11" fmla="*/ 38 h 4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6" h="45">
                            <a:moveTo>
                              <a:pt x="0" y="38"/>
                            </a:moveTo>
                            <a:lnTo>
                              <a:pt x="9" y="23"/>
                            </a:lnTo>
                            <a:lnTo>
                              <a:pt x="10" y="0"/>
                            </a:lnTo>
                            <a:lnTo>
                              <a:pt x="16" y="26"/>
                            </a:lnTo>
                            <a:lnTo>
                              <a:pt x="10" y="45"/>
                            </a:lnTo>
                            <a:lnTo>
                              <a:pt x="0" y="38"/>
                            </a:lnTo>
                            <a:close/>
                          </a:path>
                        </a:pathLst>
                      </a:custGeom>
                      <a:solidFill>
                        <a:srgbClr val="A50021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6" name="Freeform 9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68" y="1318"/>
                        <a:ext cx="19" cy="51"/>
                      </a:xfrm>
                      <a:custGeom>
                        <a:avLst/>
                        <a:gdLst>
                          <a:gd name="T0" fmla="*/ 0 w 19"/>
                          <a:gd name="T1" fmla="*/ 42 h 51"/>
                          <a:gd name="T2" fmla="*/ 9 w 19"/>
                          <a:gd name="T3" fmla="*/ 30 h 51"/>
                          <a:gd name="T4" fmla="*/ 15 w 19"/>
                          <a:gd name="T5" fmla="*/ 0 h 51"/>
                          <a:gd name="T6" fmla="*/ 19 w 19"/>
                          <a:gd name="T7" fmla="*/ 24 h 51"/>
                          <a:gd name="T8" fmla="*/ 7 w 19"/>
                          <a:gd name="T9" fmla="*/ 51 h 51"/>
                          <a:gd name="T10" fmla="*/ 0 w 19"/>
                          <a:gd name="T11" fmla="*/ 42 h 5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9" h="51">
                            <a:moveTo>
                              <a:pt x="0" y="42"/>
                            </a:moveTo>
                            <a:lnTo>
                              <a:pt x="9" y="30"/>
                            </a:lnTo>
                            <a:lnTo>
                              <a:pt x="15" y="0"/>
                            </a:lnTo>
                            <a:lnTo>
                              <a:pt x="19" y="24"/>
                            </a:lnTo>
                            <a:lnTo>
                              <a:pt x="7" y="51"/>
                            </a:lnTo>
                            <a:lnTo>
                              <a:pt x="0" y="42"/>
                            </a:lnTo>
                            <a:close/>
                          </a:path>
                        </a:pathLst>
                      </a:custGeom>
                      <a:solidFill>
                        <a:srgbClr val="A50021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7" name="Freeform 9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82" y="1326"/>
                        <a:ext cx="27" cy="63"/>
                      </a:xfrm>
                      <a:custGeom>
                        <a:avLst/>
                        <a:gdLst>
                          <a:gd name="T0" fmla="*/ 0 w 27"/>
                          <a:gd name="T1" fmla="*/ 49 h 63"/>
                          <a:gd name="T2" fmla="*/ 18 w 27"/>
                          <a:gd name="T3" fmla="*/ 31 h 63"/>
                          <a:gd name="T4" fmla="*/ 21 w 27"/>
                          <a:gd name="T5" fmla="*/ 0 h 63"/>
                          <a:gd name="T6" fmla="*/ 27 w 27"/>
                          <a:gd name="T7" fmla="*/ 36 h 63"/>
                          <a:gd name="T8" fmla="*/ 5 w 27"/>
                          <a:gd name="T9" fmla="*/ 63 h 63"/>
                          <a:gd name="T10" fmla="*/ 0 w 27"/>
                          <a:gd name="T11" fmla="*/ 49 h 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27" h="63">
                            <a:moveTo>
                              <a:pt x="0" y="49"/>
                            </a:moveTo>
                            <a:lnTo>
                              <a:pt x="18" y="31"/>
                            </a:lnTo>
                            <a:lnTo>
                              <a:pt x="21" y="0"/>
                            </a:lnTo>
                            <a:lnTo>
                              <a:pt x="27" y="36"/>
                            </a:lnTo>
                            <a:lnTo>
                              <a:pt x="5" y="63"/>
                            </a:lnTo>
                            <a:lnTo>
                              <a:pt x="0" y="49"/>
                            </a:lnTo>
                            <a:close/>
                          </a:path>
                        </a:pathLst>
                      </a:custGeom>
                      <a:solidFill>
                        <a:srgbClr val="A50021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729" name="Group 93"/>
                    <p:cNvGrpSpPr>
                      <a:grpSpLocks noChangeAspect="1"/>
                    </p:cNvGrpSpPr>
                    <p:nvPr/>
                  </p:nvGrpSpPr>
                  <p:grpSpPr bwMode="auto">
                    <a:xfrm flipH="1">
                      <a:off x="3363" y="2503"/>
                      <a:ext cx="212" cy="178"/>
                      <a:chOff x="3521" y="1311"/>
                      <a:chExt cx="88" cy="78"/>
                    </a:xfrm>
                  </p:grpSpPr>
                  <p:sp>
                    <p:nvSpPr>
                      <p:cNvPr id="730" name="Freeform 94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21" y="1311"/>
                        <a:ext cx="15" cy="35"/>
                      </a:xfrm>
                      <a:custGeom>
                        <a:avLst/>
                        <a:gdLst>
                          <a:gd name="T0" fmla="*/ 0 w 15"/>
                          <a:gd name="T1" fmla="*/ 32 h 35"/>
                          <a:gd name="T2" fmla="*/ 7 w 15"/>
                          <a:gd name="T3" fmla="*/ 18 h 35"/>
                          <a:gd name="T4" fmla="*/ 7 w 15"/>
                          <a:gd name="T5" fmla="*/ 0 h 35"/>
                          <a:gd name="T6" fmla="*/ 15 w 15"/>
                          <a:gd name="T7" fmla="*/ 12 h 35"/>
                          <a:gd name="T8" fmla="*/ 15 w 15"/>
                          <a:gd name="T9" fmla="*/ 35 h 35"/>
                          <a:gd name="T10" fmla="*/ 0 w 15"/>
                          <a:gd name="T11" fmla="*/ 32 h 3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5" h="35">
                            <a:moveTo>
                              <a:pt x="0" y="32"/>
                            </a:moveTo>
                            <a:lnTo>
                              <a:pt x="7" y="18"/>
                            </a:lnTo>
                            <a:lnTo>
                              <a:pt x="7" y="0"/>
                            </a:lnTo>
                            <a:lnTo>
                              <a:pt x="15" y="12"/>
                            </a:lnTo>
                            <a:lnTo>
                              <a:pt x="15" y="35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A50021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1" name="Freeform 95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48" y="1311"/>
                        <a:ext cx="16" cy="45"/>
                      </a:xfrm>
                      <a:custGeom>
                        <a:avLst/>
                        <a:gdLst>
                          <a:gd name="T0" fmla="*/ 0 w 16"/>
                          <a:gd name="T1" fmla="*/ 38 h 45"/>
                          <a:gd name="T2" fmla="*/ 9 w 16"/>
                          <a:gd name="T3" fmla="*/ 23 h 45"/>
                          <a:gd name="T4" fmla="*/ 10 w 16"/>
                          <a:gd name="T5" fmla="*/ 0 h 45"/>
                          <a:gd name="T6" fmla="*/ 16 w 16"/>
                          <a:gd name="T7" fmla="*/ 26 h 45"/>
                          <a:gd name="T8" fmla="*/ 10 w 16"/>
                          <a:gd name="T9" fmla="*/ 45 h 45"/>
                          <a:gd name="T10" fmla="*/ 0 w 16"/>
                          <a:gd name="T11" fmla="*/ 38 h 4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6" h="45">
                            <a:moveTo>
                              <a:pt x="0" y="38"/>
                            </a:moveTo>
                            <a:lnTo>
                              <a:pt x="9" y="23"/>
                            </a:lnTo>
                            <a:lnTo>
                              <a:pt x="10" y="0"/>
                            </a:lnTo>
                            <a:lnTo>
                              <a:pt x="16" y="26"/>
                            </a:lnTo>
                            <a:lnTo>
                              <a:pt x="10" y="45"/>
                            </a:lnTo>
                            <a:lnTo>
                              <a:pt x="0" y="38"/>
                            </a:lnTo>
                            <a:close/>
                          </a:path>
                        </a:pathLst>
                      </a:custGeom>
                      <a:solidFill>
                        <a:srgbClr val="A50021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2" name="Freeform 96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68" y="1318"/>
                        <a:ext cx="19" cy="51"/>
                      </a:xfrm>
                      <a:custGeom>
                        <a:avLst/>
                        <a:gdLst>
                          <a:gd name="T0" fmla="*/ 0 w 19"/>
                          <a:gd name="T1" fmla="*/ 42 h 51"/>
                          <a:gd name="T2" fmla="*/ 9 w 19"/>
                          <a:gd name="T3" fmla="*/ 30 h 51"/>
                          <a:gd name="T4" fmla="*/ 15 w 19"/>
                          <a:gd name="T5" fmla="*/ 0 h 51"/>
                          <a:gd name="T6" fmla="*/ 19 w 19"/>
                          <a:gd name="T7" fmla="*/ 24 h 51"/>
                          <a:gd name="T8" fmla="*/ 7 w 19"/>
                          <a:gd name="T9" fmla="*/ 51 h 51"/>
                          <a:gd name="T10" fmla="*/ 0 w 19"/>
                          <a:gd name="T11" fmla="*/ 42 h 5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9" h="51">
                            <a:moveTo>
                              <a:pt x="0" y="42"/>
                            </a:moveTo>
                            <a:lnTo>
                              <a:pt x="9" y="30"/>
                            </a:lnTo>
                            <a:lnTo>
                              <a:pt x="15" y="0"/>
                            </a:lnTo>
                            <a:lnTo>
                              <a:pt x="19" y="24"/>
                            </a:lnTo>
                            <a:lnTo>
                              <a:pt x="7" y="51"/>
                            </a:lnTo>
                            <a:lnTo>
                              <a:pt x="0" y="42"/>
                            </a:lnTo>
                            <a:close/>
                          </a:path>
                        </a:pathLst>
                      </a:custGeom>
                      <a:solidFill>
                        <a:srgbClr val="A50021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733" name="Freeform 97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82" y="1326"/>
                        <a:ext cx="27" cy="63"/>
                      </a:xfrm>
                      <a:custGeom>
                        <a:avLst/>
                        <a:gdLst>
                          <a:gd name="T0" fmla="*/ 0 w 27"/>
                          <a:gd name="T1" fmla="*/ 49 h 63"/>
                          <a:gd name="T2" fmla="*/ 18 w 27"/>
                          <a:gd name="T3" fmla="*/ 31 h 63"/>
                          <a:gd name="T4" fmla="*/ 21 w 27"/>
                          <a:gd name="T5" fmla="*/ 0 h 63"/>
                          <a:gd name="T6" fmla="*/ 27 w 27"/>
                          <a:gd name="T7" fmla="*/ 36 h 63"/>
                          <a:gd name="T8" fmla="*/ 5 w 27"/>
                          <a:gd name="T9" fmla="*/ 63 h 63"/>
                          <a:gd name="T10" fmla="*/ 0 w 27"/>
                          <a:gd name="T11" fmla="*/ 49 h 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27" h="63">
                            <a:moveTo>
                              <a:pt x="0" y="49"/>
                            </a:moveTo>
                            <a:lnTo>
                              <a:pt x="18" y="31"/>
                            </a:lnTo>
                            <a:lnTo>
                              <a:pt x="21" y="0"/>
                            </a:lnTo>
                            <a:lnTo>
                              <a:pt x="27" y="36"/>
                            </a:lnTo>
                            <a:lnTo>
                              <a:pt x="5" y="63"/>
                            </a:lnTo>
                            <a:lnTo>
                              <a:pt x="0" y="49"/>
                            </a:lnTo>
                            <a:close/>
                          </a:path>
                        </a:pathLst>
                      </a:custGeom>
                      <a:solidFill>
                        <a:srgbClr val="A50021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727" name="Oval 98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3394" y="2568"/>
                    <a:ext cx="465" cy="329"/>
                  </a:xfrm>
                  <a:prstGeom prst="ellipse">
                    <a:avLst/>
                  </a:prstGeom>
                  <a:solidFill>
                    <a:srgbClr val="A50021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712" name="Group 248"/>
              <p:cNvGrpSpPr>
                <a:grpSpLocks noChangeAspect="1"/>
              </p:cNvGrpSpPr>
              <p:nvPr/>
            </p:nvGrpSpPr>
            <p:grpSpPr bwMode="auto">
              <a:xfrm rot="294543" flipH="1">
                <a:off x="5461885" y="5237580"/>
                <a:ext cx="129064" cy="95933"/>
                <a:chOff x="3002" y="2056"/>
                <a:chExt cx="426" cy="326"/>
              </a:xfrm>
            </p:grpSpPr>
            <p:grpSp>
              <p:nvGrpSpPr>
                <p:cNvPr id="1713" name="Group 249"/>
                <p:cNvGrpSpPr>
                  <a:grpSpLocks noChangeAspect="1"/>
                </p:cNvGrpSpPr>
                <p:nvPr/>
              </p:nvGrpSpPr>
              <p:grpSpPr bwMode="auto">
                <a:xfrm rot="17021492">
                  <a:off x="3070" y="2028"/>
                  <a:ext cx="127" cy="183"/>
                  <a:chOff x="3521" y="1311"/>
                  <a:chExt cx="88" cy="78"/>
                </a:xfrm>
              </p:grpSpPr>
              <p:sp>
                <p:nvSpPr>
                  <p:cNvPr id="1720" name="Freeform 250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Freeform 251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2" name="Freeform 252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3" name="Freeform 253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14" name="Group 254"/>
                <p:cNvGrpSpPr>
                  <a:grpSpLocks noChangeAspect="1"/>
                </p:cNvGrpSpPr>
                <p:nvPr/>
              </p:nvGrpSpPr>
              <p:grpSpPr bwMode="auto">
                <a:xfrm rot="17021492" flipH="1">
                  <a:off x="3031" y="2211"/>
                  <a:ext cx="126" cy="184"/>
                  <a:chOff x="3521" y="1311"/>
                  <a:chExt cx="88" cy="78"/>
                </a:xfrm>
              </p:grpSpPr>
              <p:sp>
                <p:nvSpPr>
                  <p:cNvPr id="1716" name="Freeform 255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7" name="Freeform 256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8" name="Freeform 257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9" name="Freeform 258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15" name="Oval 259"/>
                <p:cNvSpPr>
                  <a:spLocks noChangeAspect="1" noChangeArrowheads="1"/>
                </p:cNvSpPr>
                <p:nvPr/>
              </p:nvSpPr>
              <p:spPr bwMode="auto">
                <a:xfrm rot="17021492">
                  <a:off x="3119" y="2072"/>
                  <a:ext cx="280" cy="339"/>
                </a:xfrm>
                <a:prstGeom prst="ellipse">
                  <a:avLst/>
                </a:prstGeom>
                <a:solidFill>
                  <a:srgbClr val="FFCC99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24" name="Group 260"/>
              <p:cNvGrpSpPr>
                <a:grpSpLocks noChangeAspect="1"/>
              </p:cNvGrpSpPr>
              <p:nvPr/>
            </p:nvGrpSpPr>
            <p:grpSpPr bwMode="auto">
              <a:xfrm flipH="1">
                <a:off x="5293786" y="5246366"/>
                <a:ext cx="144190" cy="100207"/>
                <a:chOff x="2230" y="2008"/>
                <a:chExt cx="477" cy="340"/>
              </a:xfrm>
            </p:grpSpPr>
            <p:grpSp>
              <p:nvGrpSpPr>
                <p:cNvPr id="1725" name="Group 261"/>
                <p:cNvGrpSpPr>
                  <a:grpSpLocks noChangeAspect="1"/>
                </p:cNvGrpSpPr>
                <p:nvPr/>
              </p:nvGrpSpPr>
              <p:grpSpPr bwMode="auto">
                <a:xfrm>
                  <a:off x="2466" y="2023"/>
                  <a:ext cx="241" cy="325"/>
                  <a:chOff x="2466" y="2023"/>
                  <a:chExt cx="241" cy="325"/>
                </a:xfrm>
              </p:grpSpPr>
              <p:grpSp>
                <p:nvGrpSpPr>
                  <p:cNvPr id="1727" name="Group 262"/>
                  <p:cNvGrpSpPr>
                    <a:grpSpLocks noChangeAspect="1"/>
                  </p:cNvGrpSpPr>
                  <p:nvPr/>
                </p:nvGrpSpPr>
                <p:grpSpPr bwMode="auto">
                  <a:xfrm rot="6114405">
                    <a:off x="2501" y="2178"/>
                    <a:ext cx="135" cy="206"/>
                    <a:chOff x="3521" y="1311"/>
                    <a:chExt cx="88" cy="78"/>
                  </a:xfrm>
                </p:grpSpPr>
                <p:sp>
                  <p:nvSpPr>
                    <p:cNvPr id="1733" name="Freeform 2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4" name="Freeform 2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5" name="Freeform 26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6" name="Freeform 2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728" name="Group 267"/>
                  <p:cNvGrpSpPr>
                    <a:grpSpLocks noChangeAspect="1"/>
                  </p:cNvGrpSpPr>
                  <p:nvPr/>
                </p:nvGrpSpPr>
                <p:grpSpPr bwMode="auto">
                  <a:xfrm rot="6114405" flipH="1">
                    <a:off x="2536" y="1985"/>
                    <a:ext cx="134" cy="209"/>
                    <a:chOff x="3521" y="1311"/>
                    <a:chExt cx="88" cy="78"/>
                  </a:xfrm>
                </p:grpSpPr>
                <p:sp>
                  <p:nvSpPr>
                    <p:cNvPr id="1729" name="Freeform 26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0" name="Freeform 2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1" name="Freeform 2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32" name="Freeform 27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726" name="Oval 272"/>
                <p:cNvSpPr>
                  <a:spLocks noChangeAspect="1" noChangeArrowheads="1"/>
                </p:cNvSpPr>
                <p:nvPr/>
              </p:nvSpPr>
              <p:spPr bwMode="auto">
                <a:xfrm rot="6114405">
                  <a:off x="2276" y="1962"/>
                  <a:ext cx="292" cy="383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37" name="Group 273"/>
              <p:cNvGrpSpPr>
                <a:grpSpLocks noChangeAspect="1"/>
              </p:cNvGrpSpPr>
              <p:nvPr/>
            </p:nvGrpSpPr>
            <p:grpSpPr bwMode="auto">
              <a:xfrm flipH="1">
                <a:off x="5149107" y="5330189"/>
                <a:ext cx="141750" cy="153398"/>
                <a:chOff x="1752" y="2293"/>
                <a:chExt cx="469" cy="520"/>
              </a:xfrm>
            </p:grpSpPr>
            <p:grpSp>
              <p:nvGrpSpPr>
                <p:cNvPr id="1738" name="Group 274"/>
                <p:cNvGrpSpPr>
                  <a:grpSpLocks noChangeAspect="1"/>
                </p:cNvGrpSpPr>
                <p:nvPr/>
              </p:nvGrpSpPr>
              <p:grpSpPr bwMode="auto">
                <a:xfrm>
                  <a:off x="1891" y="2293"/>
                  <a:ext cx="330" cy="456"/>
                  <a:chOff x="1891" y="2293"/>
                  <a:chExt cx="330" cy="456"/>
                </a:xfrm>
              </p:grpSpPr>
              <p:grpSp>
                <p:nvGrpSpPr>
                  <p:cNvPr id="1740" name="Group 275"/>
                  <p:cNvGrpSpPr>
                    <a:grpSpLocks noChangeAspect="1"/>
                  </p:cNvGrpSpPr>
                  <p:nvPr/>
                </p:nvGrpSpPr>
                <p:grpSpPr bwMode="auto">
                  <a:xfrm rot="-17919778">
                    <a:off x="2026" y="2554"/>
                    <a:ext cx="201" cy="189"/>
                    <a:chOff x="3521" y="1311"/>
                    <a:chExt cx="88" cy="78"/>
                  </a:xfrm>
                </p:grpSpPr>
                <p:sp>
                  <p:nvSpPr>
                    <p:cNvPr id="1746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7" name="Freeform 2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8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9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741" name="Group 280"/>
                  <p:cNvGrpSpPr>
                    <a:grpSpLocks noChangeAspect="1"/>
                  </p:cNvGrpSpPr>
                  <p:nvPr/>
                </p:nvGrpSpPr>
                <p:grpSpPr bwMode="auto">
                  <a:xfrm rot="3680222" flipH="1">
                    <a:off x="1885" y="2299"/>
                    <a:ext cx="201" cy="190"/>
                    <a:chOff x="3521" y="1311"/>
                    <a:chExt cx="88" cy="78"/>
                  </a:xfrm>
                </p:grpSpPr>
                <p:sp>
                  <p:nvSpPr>
                    <p:cNvPr id="1742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3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4" name="Freeform 28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45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739" name="Oval 285"/>
                <p:cNvSpPr>
                  <a:spLocks noChangeAspect="1" noChangeArrowheads="1"/>
                </p:cNvSpPr>
                <p:nvPr/>
              </p:nvSpPr>
              <p:spPr bwMode="auto">
                <a:xfrm rot="-17919778">
                  <a:off x="1707" y="2418"/>
                  <a:ext cx="440" cy="349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31" name="Group 1930"/>
              <p:cNvGrpSpPr/>
              <p:nvPr/>
            </p:nvGrpSpPr>
            <p:grpSpPr>
              <a:xfrm>
                <a:off x="6097419" y="3476631"/>
                <a:ext cx="1059992" cy="433957"/>
                <a:chOff x="5722583" y="3671789"/>
                <a:chExt cx="1523041" cy="623528"/>
              </a:xfrm>
            </p:grpSpPr>
            <p:grpSp>
              <p:nvGrpSpPr>
                <p:cNvPr id="1099" name="Group 390"/>
                <p:cNvGrpSpPr>
                  <a:grpSpLocks noChangeAspect="1"/>
                </p:cNvGrpSpPr>
                <p:nvPr/>
              </p:nvGrpSpPr>
              <p:grpSpPr bwMode="auto">
                <a:xfrm>
                  <a:off x="5722583" y="3671789"/>
                  <a:ext cx="1523041" cy="623528"/>
                  <a:chOff x="586" y="3017"/>
                  <a:chExt cx="2112" cy="893"/>
                </a:xfrm>
              </p:grpSpPr>
              <p:sp>
                <p:nvSpPr>
                  <p:cNvPr id="1100" name="AutoShape 391"/>
                  <p:cNvSpPr>
                    <a:spLocks noChangeAspect="1" noChangeArrowheads="1"/>
                  </p:cNvSpPr>
                  <p:nvPr/>
                </p:nvSpPr>
                <p:spPr bwMode="auto">
                  <a:xfrm rot="-266474">
                    <a:off x="586" y="3017"/>
                    <a:ext cx="2112" cy="867"/>
                  </a:xfrm>
                  <a:prstGeom prst="roundRect">
                    <a:avLst>
                      <a:gd name="adj" fmla="val 37389"/>
                    </a:avLst>
                  </a:prstGeom>
                  <a:solidFill>
                    <a:schemeClr val="bg1">
                      <a:alpha val="6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101" name="Group 392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672" y="3072"/>
                    <a:ext cx="1907" cy="838"/>
                    <a:chOff x="2918" y="343"/>
                    <a:chExt cx="1907" cy="838"/>
                  </a:xfrm>
                </p:grpSpPr>
                <p:sp>
                  <p:nvSpPr>
                    <p:cNvPr id="1103" name="Freeform 39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18" y="546"/>
                      <a:ext cx="304" cy="402"/>
                    </a:xfrm>
                    <a:custGeom>
                      <a:avLst/>
                      <a:gdLst>
                        <a:gd name="T0" fmla="*/ 96 w 504"/>
                        <a:gd name="T1" fmla="*/ 0 h 666"/>
                        <a:gd name="T2" fmla="*/ 90 w 504"/>
                        <a:gd name="T3" fmla="*/ 102 h 666"/>
                        <a:gd name="T4" fmla="*/ 102 w 504"/>
                        <a:gd name="T5" fmla="*/ 168 h 666"/>
                        <a:gd name="T6" fmla="*/ 120 w 504"/>
                        <a:gd name="T7" fmla="*/ 258 h 666"/>
                        <a:gd name="T8" fmla="*/ 156 w 504"/>
                        <a:gd name="T9" fmla="*/ 318 h 666"/>
                        <a:gd name="T10" fmla="*/ 168 w 504"/>
                        <a:gd name="T11" fmla="*/ 390 h 666"/>
                        <a:gd name="T12" fmla="*/ 216 w 504"/>
                        <a:gd name="T13" fmla="*/ 474 h 666"/>
                        <a:gd name="T14" fmla="*/ 246 w 504"/>
                        <a:gd name="T15" fmla="*/ 510 h 666"/>
                        <a:gd name="T16" fmla="*/ 324 w 504"/>
                        <a:gd name="T17" fmla="*/ 510 h 666"/>
                        <a:gd name="T18" fmla="*/ 390 w 504"/>
                        <a:gd name="T19" fmla="*/ 480 h 666"/>
                        <a:gd name="T20" fmla="*/ 426 w 504"/>
                        <a:gd name="T21" fmla="*/ 414 h 666"/>
                        <a:gd name="T22" fmla="*/ 450 w 504"/>
                        <a:gd name="T23" fmla="*/ 312 h 666"/>
                        <a:gd name="T24" fmla="*/ 432 w 504"/>
                        <a:gd name="T25" fmla="*/ 246 h 666"/>
                        <a:gd name="T26" fmla="*/ 414 w 504"/>
                        <a:gd name="T27" fmla="*/ 162 h 666"/>
                        <a:gd name="T28" fmla="*/ 396 w 504"/>
                        <a:gd name="T29" fmla="*/ 126 h 666"/>
                        <a:gd name="T30" fmla="*/ 354 w 504"/>
                        <a:gd name="T31" fmla="*/ 54 h 666"/>
                        <a:gd name="T32" fmla="*/ 420 w 504"/>
                        <a:gd name="T33" fmla="*/ 78 h 666"/>
                        <a:gd name="T34" fmla="*/ 450 w 504"/>
                        <a:gd name="T35" fmla="*/ 102 h 666"/>
                        <a:gd name="T36" fmla="*/ 492 w 504"/>
                        <a:gd name="T37" fmla="*/ 204 h 666"/>
                        <a:gd name="T38" fmla="*/ 504 w 504"/>
                        <a:gd name="T39" fmla="*/ 306 h 666"/>
                        <a:gd name="T40" fmla="*/ 504 w 504"/>
                        <a:gd name="T41" fmla="*/ 408 h 666"/>
                        <a:gd name="T42" fmla="*/ 480 w 504"/>
                        <a:gd name="T43" fmla="*/ 540 h 666"/>
                        <a:gd name="T44" fmla="*/ 450 w 504"/>
                        <a:gd name="T45" fmla="*/ 606 h 666"/>
                        <a:gd name="T46" fmla="*/ 396 w 504"/>
                        <a:gd name="T47" fmla="*/ 660 h 666"/>
                        <a:gd name="T48" fmla="*/ 330 w 504"/>
                        <a:gd name="T49" fmla="*/ 666 h 666"/>
                        <a:gd name="T50" fmla="*/ 258 w 504"/>
                        <a:gd name="T51" fmla="*/ 654 h 666"/>
                        <a:gd name="T52" fmla="*/ 204 w 504"/>
                        <a:gd name="T53" fmla="*/ 594 h 666"/>
                        <a:gd name="T54" fmla="*/ 156 w 504"/>
                        <a:gd name="T55" fmla="*/ 474 h 666"/>
                        <a:gd name="T56" fmla="*/ 126 w 504"/>
                        <a:gd name="T57" fmla="*/ 396 h 666"/>
                        <a:gd name="T58" fmla="*/ 72 w 504"/>
                        <a:gd name="T59" fmla="*/ 252 h 666"/>
                        <a:gd name="T60" fmla="*/ 30 w 504"/>
                        <a:gd name="T61" fmla="*/ 120 h 666"/>
                        <a:gd name="T62" fmla="*/ 0 w 504"/>
                        <a:gd name="T63" fmla="*/ 84 h 666"/>
                        <a:gd name="T64" fmla="*/ 18 w 504"/>
                        <a:gd name="T65" fmla="*/ 24 h 666"/>
                        <a:gd name="T66" fmla="*/ 96 w 504"/>
                        <a:gd name="T67" fmla="*/ 0 h 66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504" h="666">
                          <a:moveTo>
                            <a:pt x="96" y="0"/>
                          </a:moveTo>
                          <a:lnTo>
                            <a:pt x="90" y="102"/>
                          </a:lnTo>
                          <a:lnTo>
                            <a:pt x="102" y="168"/>
                          </a:lnTo>
                          <a:lnTo>
                            <a:pt x="120" y="258"/>
                          </a:lnTo>
                          <a:lnTo>
                            <a:pt x="156" y="318"/>
                          </a:lnTo>
                          <a:lnTo>
                            <a:pt x="168" y="390"/>
                          </a:lnTo>
                          <a:lnTo>
                            <a:pt x="216" y="474"/>
                          </a:lnTo>
                          <a:lnTo>
                            <a:pt x="246" y="510"/>
                          </a:lnTo>
                          <a:lnTo>
                            <a:pt x="324" y="510"/>
                          </a:lnTo>
                          <a:lnTo>
                            <a:pt x="390" y="480"/>
                          </a:lnTo>
                          <a:lnTo>
                            <a:pt x="426" y="414"/>
                          </a:lnTo>
                          <a:lnTo>
                            <a:pt x="450" y="312"/>
                          </a:lnTo>
                          <a:lnTo>
                            <a:pt x="432" y="246"/>
                          </a:lnTo>
                          <a:lnTo>
                            <a:pt x="414" y="162"/>
                          </a:lnTo>
                          <a:lnTo>
                            <a:pt x="396" y="126"/>
                          </a:lnTo>
                          <a:lnTo>
                            <a:pt x="354" y="54"/>
                          </a:lnTo>
                          <a:lnTo>
                            <a:pt x="420" y="78"/>
                          </a:lnTo>
                          <a:lnTo>
                            <a:pt x="450" y="102"/>
                          </a:lnTo>
                          <a:lnTo>
                            <a:pt x="492" y="204"/>
                          </a:lnTo>
                          <a:lnTo>
                            <a:pt x="504" y="306"/>
                          </a:lnTo>
                          <a:lnTo>
                            <a:pt x="504" y="408"/>
                          </a:lnTo>
                          <a:lnTo>
                            <a:pt x="480" y="540"/>
                          </a:lnTo>
                          <a:lnTo>
                            <a:pt x="450" y="606"/>
                          </a:lnTo>
                          <a:lnTo>
                            <a:pt x="396" y="660"/>
                          </a:lnTo>
                          <a:lnTo>
                            <a:pt x="330" y="666"/>
                          </a:lnTo>
                          <a:lnTo>
                            <a:pt x="258" y="654"/>
                          </a:lnTo>
                          <a:lnTo>
                            <a:pt x="204" y="594"/>
                          </a:lnTo>
                          <a:lnTo>
                            <a:pt x="156" y="474"/>
                          </a:lnTo>
                          <a:lnTo>
                            <a:pt x="126" y="396"/>
                          </a:lnTo>
                          <a:lnTo>
                            <a:pt x="72" y="252"/>
                          </a:lnTo>
                          <a:lnTo>
                            <a:pt x="30" y="120"/>
                          </a:lnTo>
                          <a:lnTo>
                            <a:pt x="0" y="84"/>
                          </a:lnTo>
                          <a:lnTo>
                            <a:pt x="18" y="24"/>
                          </a:lnTo>
                          <a:lnTo>
                            <a:pt x="96" y="0"/>
                          </a:lnTo>
                          <a:close/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63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04" name="Freeform 39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63" y="368"/>
                      <a:ext cx="652" cy="356"/>
                    </a:xfrm>
                    <a:custGeom>
                      <a:avLst/>
                      <a:gdLst>
                        <a:gd name="T0" fmla="*/ 0 w 1080"/>
                        <a:gd name="T1" fmla="*/ 174 h 588"/>
                        <a:gd name="T2" fmla="*/ 42 w 1080"/>
                        <a:gd name="T3" fmla="*/ 168 h 588"/>
                        <a:gd name="T4" fmla="*/ 90 w 1080"/>
                        <a:gd name="T5" fmla="*/ 66 h 588"/>
                        <a:gd name="T6" fmla="*/ 162 w 1080"/>
                        <a:gd name="T7" fmla="*/ 0 h 588"/>
                        <a:gd name="T8" fmla="*/ 456 w 1080"/>
                        <a:gd name="T9" fmla="*/ 60 h 588"/>
                        <a:gd name="T10" fmla="*/ 840 w 1080"/>
                        <a:gd name="T11" fmla="*/ 210 h 588"/>
                        <a:gd name="T12" fmla="*/ 936 w 1080"/>
                        <a:gd name="T13" fmla="*/ 258 h 588"/>
                        <a:gd name="T14" fmla="*/ 1050 w 1080"/>
                        <a:gd name="T15" fmla="*/ 276 h 588"/>
                        <a:gd name="T16" fmla="*/ 1080 w 1080"/>
                        <a:gd name="T17" fmla="*/ 348 h 588"/>
                        <a:gd name="T18" fmla="*/ 1050 w 1080"/>
                        <a:gd name="T19" fmla="*/ 396 h 588"/>
                        <a:gd name="T20" fmla="*/ 972 w 1080"/>
                        <a:gd name="T21" fmla="*/ 348 h 588"/>
                        <a:gd name="T22" fmla="*/ 894 w 1080"/>
                        <a:gd name="T23" fmla="*/ 324 h 588"/>
                        <a:gd name="T24" fmla="*/ 786 w 1080"/>
                        <a:gd name="T25" fmla="*/ 300 h 588"/>
                        <a:gd name="T26" fmla="*/ 720 w 1080"/>
                        <a:gd name="T27" fmla="*/ 288 h 588"/>
                        <a:gd name="T28" fmla="*/ 654 w 1080"/>
                        <a:gd name="T29" fmla="*/ 288 h 588"/>
                        <a:gd name="T30" fmla="*/ 612 w 1080"/>
                        <a:gd name="T31" fmla="*/ 300 h 588"/>
                        <a:gd name="T32" fmla="*/ 600 w 1080"/>
                        <a:gd name="T33" fmla="*/ 342 h 588"/>
                        <a:gd name="T34" fmla="*/ 588 w 1080"/>
                        <a:gd name="T35" fmla="*/ 390 h 588"/>
                        <a:gd name="T36" fmla="*/ 570 w 1080"/>
                        <a:gd name="T37" fmla="*/ 450 h 588"/>
                        <a:gd name="T38" fmla="*/ 564 w 1080"/>
                        <a:gd name="T39" fmla="*/ 498 h 588"/>
                        <a:gd name="T40" fmla="*/ 558 w 1080"/>
                        <a:gd name="T41" fmla="*/ 540 h 588"/>
                        <a:gd name="T42" fmla="*/ 546 w 1080"/>
                        <a:gd name="T43" fmla="*/ 576 h 588"/>
                        <a:gd name="T44" fmla="*/ 504 w 1080"/>
                        <a:gd name="T45" fmla="*/ 588 h 588"/>
                        <a:gd name="T46" fmla="*/ 474 w 1080"/>
                        <a:gd name="T47" fmla="*/ 564 h 588"/>
                        <a:gd name="T48" fmla="*/ 432 w 1080"/>
                        <a:gd name="T49" fmla="*/ 498 h 588"/>
                        <a:gd name="T50" fmla="*/ 420 w 1080"/>
                        <a:gd name="T51" fmla="*/ 444 h 588"/>
                        <a:gd name="T52" fmla="*/ 366 w 1080"/>
                        <a:gd name="T53" fmla="*/ 396 h 588"/>
                        <a:gd name="T54" fmla="*/ 324 w 1080"/>
                        <a:gd name="T55" fmla="*/ 360 h 588"/>
                        <a:gd name="T56" fmla="*/ 270 w 1080"/>
                        <a:gd name="T57" fmla="*/ 336 h 588"/>
                        <a:gd name="T58" fmla="*/ 210 w 1080"/>
                        <a:gd name="T59" fmla="*/ 312 h 588"/>
                        <a:gd name="T60" fmla="*/ 150 w 1080"/>
                        <a:gd name="T61" fmla="*/ 276 h 588"/>
                        <a:gd name="T62" fmla="*/ 96 w 1080"/>
                        <a:gd name="T63" fmla="*/ 246 h 588"/>
                        <a:gd name="T64" fmla="*/ 60 w 1080"/>
                        <a:gd name="T65" fmla="*/ 216 h 588"/>
                        <a:gd name="T66" fmla="*/ 0 w 1080"/>
                        <a:gd name="T67" fmla="*/ 174 h 5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</a:cxnLst>
                      <a:rect l="0" t="0" r="r" b="b"/>
                      <a:pathLst>
                        <a:path w="1080" h="588">
                          <a:moveTo>
                            <a:pt x="0" y="174"/>
                          </a:moveTo>
                          <a:lnTo>
                            <a:pt x="42" y="168"/>
                          </a:lnTo>
                          <a:lnTo>
                            <a:pt x="90" y="66"/>
                          </a:lnTo>
                          <a:lnTo>
                            <a:pt x="162" y="0"/>
                          </a:lnTo>
                          <a:lnTo>
                            <a:pt x="456" y="60"/>
                          </a:lnTo>
                          <a:lnTo>
                            <a:pt x="840" y="210"/>
                          </a:lnTo>
                          <a:lnTo>
                            <a:pt x="936" y="258"/>
                          </a:lnTo>
                          <a:lnTo>
                            <a:pt x="1050" y="276"/>
                          </a:lnTo>
                          <a:lnTo>
                            <a:pt x="1080" y="348"/>
                          </a:lnTo>
                          <a:lnTo>
                            <a:pt x="1050" y="396"/>
                          </a:lnTo>
                          <a:lnTo>
                            <a:pt x="972" y="348"/>
                          </a:lnTo>
                          <a:lnTo>
                            <a:pt x="894" y="324"/>
                          </a:lnTo>
                          <a:lnTo>
                            <a:pt x="786" y="300"/>
                          </a:lnTo>
                          <a:lnTo>
                            <a:pt x="720" y="288"/>
                          </a:lnTo>
                          <a:lnTo>
                            <a:pt x="654" y="288"/>
                          </a:lnTo>
                          <a:lnTo>
                            <a:pt x="612" y="300"/>
                          </a:lnTo>
                          <a:lnTo>
                            <a:pt x="600" y="342"/>
                          </a:lnTo>
                          <a:lnTo>
                            <a:pt x="588" y="390"/>
                          </a:lnTo>
                          <a:lnTo>
                            <a:pt x="570" y="450"/>
                          </a:lnTo>
                          <a:lnTo>
                            <a:pt x="564" y="498"/>
                          </a:lnTo>
                          <a:lnTo>
                            <a:pt x="558" y="540"/>
                          </a:lnTo>
                          <a:lnTo>
                            <a:pt x="546" y="576"/>
                          </a:lnTo>
                          <a:lnTo>
                            <a:pt x="504" y="588"/>
                          </a:lnTo>
                          <a:lnTo>
                            <a:pt x="474" y="564"/>
                          </a:lnTo>
                          <a:lnTo>
                            <a:pt x="432" y="498"/>
                          </a:lnTo>
                          <a:lnTo>
                            <a:pt x="420" y="444"/>
                          </a:lnTo>
                          <a:lnTo>
                            <a:pt x="366" y="396"/>
                          </a:lnTo>
                          <a:lnTo>
                            <a:pt x="324" y="360"/>
                          </a:lnTo>
                          <a:lnTo>
                            <a:pt x="270" y="336"/>
                          </a:lnTo>
                          <a:lnTo>
                            <a:pt x="210" y="312"/>
                          </a:lnTo>
                          <a:lnTo>
                            <a:pt x="150" y="276"/>
                          </a:lnTo>
                          <a:lnTo>
                            <a:pt x="96" y="246"/>
                          </a:lnTo>
                          <a:lnTo>
                            <a:pt x="60" y="216"/>
                          </a:lnTo>
                          <a:lnTo>
                            <a:pt x="0" y="174"/>
                          </a:lnTo>
                          <a:close/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63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05" name="Freeform 39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44" y="343"/>
                      <a:ext cx="898" cy="181"/>
                    </a:xfrm>
                    <a:custGeom>
                      <a:avLst/>
                      <a:gdLst>
                        <a:gd name="T0" fmla="*/ 600 w 1488"/>
                        <a:gd name="T1" fmla="*/ 204 h 300"/>
                        <a:gd name="T2" fmla="*/ 558 w 1488"/>
                        <a:gd name="T3" fmla="*/ 168 h 300"/>
                        <a:gd name="T4" fmla="*/ 498 w 1488"/>
                        <a:gd name="T5" fmla="*/ 150 h 300"/>
                        <a:gd name="T6" fmla="*/ 456 w 1488"/>
                        <a:gd name="T7" fmla="*/ 150 h 300"/>
                        <a:gd name="T8" fmla="*/ 420 w 1488"/>
                        <a:gd name="T9" fmla="*/ 150 h 300"/>
                        <a:gd name="T10" fmla="*/ 330 w 1488"/>
                        <a:gd name="T11" fmla="*/ 138 h 300"/>
                        <a:gd name="T12" fmla="*/ 288 w 1488"/>
                        <a:gd name="T13" fmla="*/ 126 h 300"/>
                        <a:gd name="T14" fmla="*/ 240 w 1488"/>
                        <a:gd name="T15" fmla="*/ 102 h 300"/>
                        <a:gd name="T16" fmla="*/ 156 w 1488"/>
                        <a:gd name="T17" fmla="*/ 90 h 300"/>
                        <a:gd name="T18" fmla="*/ 102 w 1488"/>
                        <a:gd name="T19" fmla="*/ 60 h 300"/>
                        <a:gd name="T20" fmla="*/ 42 w 1488"/>
                        <a:gd name="T21" fmla="*/ 48 h 300"/>
                        <a:gd name="T22" fmla="*/ 0 w 1488"/>
                        <a:gd name="T23" fmla="*/ 42 h 300"/>
                        <a:gd name="T24" fmla="*/ 36 w 1488"/>
                        <a:gd name="T25" fmla="*/ 6 h 300"/>
                        <a:gd name="T26" fmla="*/ 102 w 1488"/>
                        <a:gd name="T27" fmla="*/ 6 h 300"/>
                        <a:gd name="T28" fmla="*/ 192 w 1488"/>
                        <a:gd name="T29" fmla="*/ 12 h 300"/>
                        <a:gd name="T30" fmla="*/ 354 w 1488"/>
                        <a:gd name="T31" fmla="*/ 30 h 300"/>
                        <a:gd name="T32" fmla="*/ 444 w 1488"/>
                        <a:gd name="T33" fmla="*/ 42 h 300"/>
                        <a:gd name="T34" fmla="*/ 522 w 1488"/>
                        <a:gd name="T35" fmla="*/ 42 h 300"/>
                        <a:gd name="T36" fmla="*/ 576 w 1488"/>
                        <a:gd name="T37" fmla="*/ 54 h 300"/>
                        <a:gd name="T38" fmla="*/ 612 w 1488"/>
                        <a:gd name="T39" fmla="*/ 0 h 300"/>
                        <a:gd name="T40" fmla="*/ 744 w 1488"/>
                        <a:gd name="T41" fmla="*/ 0 h 300"/>
                        <a:gd name="T42" fmla="*/ 870 w 1488"/>
                        <a:gd name="T43" fmla="*/ 6 h 300"/>
                        <a:gd name="T44" fmla="*/ 1002 w 1488"/>
                        <a:gd name="T45" fmla="*/ 30 h 300"/>
                        <a:gd name="T46" fmla="*/ 1098 w 1488"/>
                        <a:gd name="T47" fmla="*/ 54 h 300"/>
                        <a:gd name="T48" fmla="*/ 1170 w 1488"/>
                        <a:gd name="T49" fmla="*/ 72 h 300"/>
                        <a:gd name="T50" fmla="*/ 1170 w 1488"/>
                        <a:gd name="T51" fmla="*/ 108 h 300"/>
                        <a:gd name="T52" fmla="*/ 1236 w 1488"/>
                        <a:gd name="T53" fmla="*/ 132 h 300"/>
                        <a:gd name="T54" fmla="*/ 1272 w 1488"/>
                        <a:gd name="T55" fmla="*/ 126 h 300"/>
                        <a:gd name="T56" fmla="*/ 1338 w 1488"/>
                        <a:gd name="T57" fmla="*/ 162 h 300"/>
                        <a:gd name="T58" fmla="*/ 1404 w 1488"/>
                        <a:gd name="T59" fmla="*/ 228 h 300"/>
                        <a:gd name="T60" fmla="*/ 1446 w 1488"/>
                        <a:gd name="T61" fmla="*/ 258 h 300"/>
                        <a:gd name="T62" fmla="*/ 1488 w 1488"/>
                        <a:gd name="T63" fmla="*/ 300 h 300"/>
                        <a:gd name="T64" fmla="*/ 1422 w 1488"/>
                        <a:gd name="T65" fmla="*/ 288 h 300"/>
                        <a:gd name="T66" fmla="*/ 1374 w 1488"/>
                        <a:gd name="T67" fmla="*/ 246 h 300"/>
                        <a:gd name="T68" fmla="*/ 1290 w 1488"/>
                        <a:gd name="T69" fmla="*/ 246 h 300"/>
                        <a:gd name="T70" fmla="*/ 1224 w 1488"/>
                        <a:gd name="T71" fmla="*/ 246 h 300"/>
                        <a:gd name="T72" fmla="*/ 1152 w 1488"/>
                        <a:gd name="T73" fmla="*/ 210 h 300"/>
                        <a:gd name="T74" fmla="*/ 1104 w 1488"/>
                        <a:gd name="T75" fmla="*/ 198 h 300"/>
                        <a:gd name="T76" fmla="*/ 1068 w 1488"/>
                        <a:gd name="T77" fmla="*/ 186 h 300"/>
                        <a:gd name="T78" fmla="*/ 984 w 1488"/>
                        <a:gd name="T79" fmla="*/ 132 h 300"/>
                        <a:gd name="T80" fmla="*/ 930 w 1488"/>
                        <a:gd name="T81" fmla="*/ 108 h 300"/>
                        <a:gd name="T82" fmla="*/ 882 w 1488"/>
                        <a:gd name="T83" fmla="*/ 108 h 300"/>
                        <a:gd name="T84" fmla="*/ 846 w 1488"/>
                        <a:gd name="T85" fmla="*/ 84 h 300"/>
                        <a:gd name="T86" fmla="*/ 768 w 1488"/>
                        <a:gd name="T87" fmla="*/ 66 h 300"/>
                        <a:gd name="T88" fmla="*/ 714 w 1488"/>
                        <a:gd name="T89" fmla="*/ 66 h 300"/>
                        <a:gd name="T90" fmla="*/ 630 w 1488"/>
                        <a:gd name="T91" fmla="*/ 66 h 300"/>
                        <a:gd name="T92" fmla="*/ 594 w 1488"/>
                        <a:gd name="T93" fmla="*/ 54 h 3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</a:cxnLst>
                      <a:rect l="0" t="0" r="r" b="b"/>
                      <a:pathLst>
                        <a:path w="1488" h="300">
                          <a:moveTo>
                            <a:pt x="600" y="204"/>
                          </a:moveTo>
                          <a:lnTo>
                            <a:pt x="558" y="168"/>
                          </a:lnTo>
                          <a:lnTo>
                            <a:pt x="498" y="150"/>
                          </a:lnTo>
                          <a:lnTo>
                            <a:pt x="456" y="150"/>
                          </a:lnTo>
                          <a:lnTo>
                            <a:pt x="420" y="150"/>
                          </a:lnTo>
                          <a:lnTo>
                            <a:pt x="330" y="138"/>
                          </a:lnTo>
                          <a:lnTo>
                            <a:pt x="288" y="126"/>
                          </a:lnTo>
                          <a:lnTo>
                            <a:pt x="240" y="102"/>
                          </a:lnTo>
                          <a:lnTo>
                            <a:pt x="156" y="90"/>
                          </a:lnTo>
                          <a:lnTo>
                            <a:pt x="102" y="60"/>
                          </a:lnTo>
                          <a:lnTo>
                            <a:pt x="42" y="48"/>
                          </a:lnTo>
                          <a:lnTo>
                            <a:pt x="0" y="42"/>
                          </a:lnTo>
                          <a:lnTo>
                            <a:pt x="36" y="6"/>
                          </a:lnTo>
                          <a:lnTo>
                            <a:pt x="102" y="6"/>
                          </a:lnTo>
                          <a:lnTo>
                            <a:pt x="192" y="12"/>
                          </a:lnTo>
                          <a:lnTo>
                            <a:pt x="354" y="30"/>
                          </a:lnTo>
                          <a:lnTo>
                            <a:pt x="444" y="42"/>
                          </a:lnTo>
                          <a:lnTo>
                            <a:pt x="522" y="42"/>
                          </a:lnTo>
                          <a:lnTo>
                            <a:pt x="576" y="54"/>
                          </a:lnTo>
                          <a:lnTo>
                            <a:pt x="612" y="0"/>
                          </a:lnTo>
                          <a:lnTo>
                            <a:pt x="744" y="0"/>
                          </a:lnTo>
                          <a:lnTo>
                            <a:pt x="870" y="6"/>
                          </a:lnTo>
                          <a:lnTo>
                            <a:pt x="1002" y="30"/>
                          </a:lnTo>
                          <a:lnTo>
                            <a:pt x="1098" y="54"/>
                          </a:lnTo>
                          <a:lnTo>
                            <a:pt x="1170" y="72"/>
                          </a:lnTo>
                          <a:lnTo>
                            <a:pt x="1170" y="108"/>
                          </a:lnTo>
                          <a:lnTo>
                            <a:pt x="1236" y="132"/>
                          </a:lnTo>
                          <a:lnTo>
                            <a:pt x="1272" y="126"/>
                          </a:lnTo>
                          <a:lnTo>
                            <a:pt x="1338" y="162"/>
                          </a:lnTo>
                          <a:lnTo>
                            <a:pt x="1404" y="228"/>
                          </a:lnTo>
                          <a:lnTo>
                            <a:pt x="1446" y="258"/>
                          </a:lnTo>
                          <a:lnTo>
                            <a:pt x="1488" y="300"/>
                          </a:lnTo>
                          <a:lnTo>
                            <a:pt x="1422" y="288"/>
                          </a:lnTo>
                          <a:lnTo>
                            <a:pt x="1374" y="246"/>
                          </a:lnTo>
                          <a:lnTo>
                            <a:pt x="1290" y="246"/>
                          </a:lnTo>
                          <a:lnTo>
                            <a:pt x="1224" y="246"/>
                          </a:lnTo>
                          <a:lnTo>
                            <a:pt x="1152" y="210"/>
                          </a:lnTo>
                          <a:lnTo>
                            <a:pt x="1104" y="198"/>
                          </a:lnTo>
                          <a:lnTo>
                            <a:pt x="1068" y="186"/>
                          </a:lnTo>
                          <a:lnTo>
                            <a:pt x="984" y="132"/>
                          </a:lnTo>
                          <a:lnTo>
                            <a:pt x="930" y="108"/>
                          </a:lnTo>
                          <a:lnTo>
                            <a:pt x="882" y="108"/>
                          </a:lnTo>
                          <a:lnTo>
                            <a:pt x="846" y="84"/>
                          </a:lnTo>
                          <a:lnTo>
                            <a:pt x="768" y="66"/>
                          </a:lnTo>
                          <a:lnTo>
                            <a:pt x="714" y="66"/>
                          </a:lnTo>
                          <a:lnTo>
                            <a:pt x="630" y="66"/>
                          </a:lnTo>
                          <a:lnTo>
                            <a:pt x="594" y="54"/>
                          </a:ln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63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06" name="Freeform 39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4" y="372"/>
                      <a:ext cx="898" cy="700"/>
                    </a:xfrm>
                    <a:custGeom>
                      <a:avLst/>
                      <a:gdLst>
                        <a:gd name="T0" fmla="*/ 96 w 1488"/>
                        <a:gd name="T1" fmla="*/ 246 h 1158"/>
                        <a:gd name="T2" fmla="*/ 48 w 1488"/>
                        <a:gd name="T3" fmla="*/ 156 h 1158"/>
                        <a:gd name="T4" fmla="*/ 6 w 1488"/>
                        <a:gd name="T5" fmla="*/ 48 h 1158"/>
                        <a:gd name="T6" fmla="*/ 114 w 1488"/>
                        <a:gd name="T7" fmla="*/ 18 h 1158"/>
                        <a:gd name="T8" fmla="*/ 360 w 1488"/>
                        <a:gd name="T9" fmla="*/ 126 h 1158"/>
                        <a:gd name="T10" fmla="*/ 516 w 1488"/>
                        <a:gd name="T11" fmla="*/ 132 h 1158"/>
                        <a:gd name="T12" fmla="*/ 738 w 1488"/>
                        <a:gd name="T13" fmla="*/ 162 h 1158"/>
                        <a:gd name="T14" fmla="*/ 888 w 1488"/>
                        <a:gd name="T15" fmla="*/ 276 h 1158"/>
                        <a:gd name="T16" fmla="*/ 1026 w 1488"/>
                        <a:gd name="T17" fmla="*/ 336 h 1158"/>
                        <a:gd name="T18" fmla="*/ 1152 w 1488"/>
                        <a:gd name="T19" fmla="*/ 420 h 1158"/>
                        <a:gd name="T20" fmla="*/ 1134 w 1488"/>
                        <a:gd name="T21" fmla="*/ 294 h 1158"/>
                        <a:gd name="T22" fmla="*/ 996 w 1488"/>
                        <a:gd name="T23" fmla="*/ 270 h 1158"/>
                        <a:gd name="T24" fmla="*/ 894 w 1488"/>
                        <a:gd name="T25" fmla="*/ 222 h 1158"/>
                        <a:gd name="T26" fmla="*/ 918 w 1488"/>
                        <a:gd name="T27" fmla="*/ 162 h 1158"/>
                        <a:gd name="T28" fmla="*/ 1134 w 1488"/>
                        <a:gd name="T29" fmla="*/ 234 h 1158"/>
                        <a:gd name="T30" fmla="*/ 1218 w 1488"/>
                        <a:gd name="T31" fmla="*/ 300 h 1158"/>
                        <a:gd name="T32" fmla="*/ 1248 w 1488"/>
                        <a:gd name="T33" fmla="*/ 420 h 1158"/>
                        <a:gd name="T34" fmla="*/ 1284 w 1488"/>
                        <a:gd name="T35" fmla="*/ 390 h 1158"/>
                        <a:gd name="T36" fmla="*/ 1326 w 1488"/>
                        <a:gd name="T37" fmla="*/ 276 h 1158"/>
                        <a:gd name="T38" fmla="*/ 1350 w 1488"/>
                        <a:gd name="T39" fmla="*/ 390 h 1158"/>
                        <a:gd name="T40" fmla="*/ 1404 w 1488"/>
                        <a:gd name="T41" fmla="*/ 534 h 1158"/>
                        <a:gd name="T42" fmla="*/ 1470 w 1488"/>
                        <a:gd name="T43" fmla="*/ 690 h 1158"/>
                        <a:gd name="T44" fmla="*/ 1488 w 1488"/>
                        <a:gd name="T45" fmla="*/ 888 h 1158"/>
                        <a:gd name="T46" fmla="*/ 1428 w 1488"/>
                        <a:gd name="T47" fmla="*/ 1044 h 1158"/>
                        <a:gd name="T48" fmla="*/ 1314 w 1488"/>
                        <a:gd name="T49" fmla="*/ 1128 h 1158"/>
                        <a:gd name="T50" fmla="*/ 1068 w 1488"/>
                        <a:gd name="T51" fmla="*/ 810 h 1158"/>
                        <a:gd name="T52" fmla="*/ 918 w 1488"/>
                        <a:gd name="T53" fmla="*/ 810 h 1158"/>
                        <a:gd name="T54" fmla="*/ 810 w 1488"/>
                        <a:gd name="T55" fmla="*/ 762 h 1158"/>
                        <a:gd name="T56" fmla="*/ 696 w 1488"/>
                        <a:gd name="T57" fmla="*/ 708 h 1158"/>
                        <a:gd name="T58" fmla="*/ 564 w 1488"/>
                        <a:gd name="T59" fmla="*/ 666 h 1158"/>
                        <a:gd name="T60" fmla="*/ 426 w 1488"/>
                        <a:gd name="T61" fmla="*/ 600 h 1158"/>
                        <a:gd name="T62" fmla="*/ 246 w 1488"/>
                        <a:gd name="T63" fmla="*/ 456 h 1158"/>
                        <a:gd name="T64" fmla="*/ 156 w 1488"/>
                        <a:gd name="T65" fmla="*/ 330 h 1158"/>
                        <a:gd name="T66" fmla="*/ 48 w 1488"/>
                        <a:gd name="T67" fmla="*/ 138 h 1158"/>
                        <a:gd name="T68" fmla="*/ 0 w 1488"/>
                        <a:gd name="T69" fmla="*/ 48 h 115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1488" h="1158">
                          <a:moveTo>
                            <a:pt x="126" y="294"/>
                          </a:moveTo>
                          <a:lnTo>
                            <a:pt x="96" y="246"/>
                          </a:lnTo>
                          <a:lnTo>
                            <a:pt x="84" y="204"/>
                          </a:lnTo>
                          <a:lnTo>
                            <a:pt x="48" y="156"/>
                          </a:lnTo>
                          <a:lnTo>
                            <a:pt x="6" y="132"/>
                          </a:lnTo>
                          <a:lnTo>
                            <a:pt x="6" y="48"/>
                          </a:lnTo>
                          <a:lnTo>
                            <a:pt x="54" y="0"/>
                          </a:lnTo>
                          <a:lnTo>
                            <a:pt x="114" y="18"/>
                          </a:lnTo>
                          <a:lnTo>
                            <a:pt x="228" y="54"/>
                          </a:lnTo>
                          <a:lnTo>
                            <a:pt x="360" y="126"/>
                          </a:lnTo>
                          <a:lnTo>
                            <a:pt x="420" y="156"/>
                          </a:lnTo>
                          <a:lnTo>
                            <a:pt x="516" y="132"/>
                          </a:lnTo>
                          <a:lnTo>
                            <a:pt x="642" y="132"/>
                          </a:lnTo>
                          <a:lnTo>
                            <a:pt x="738" y="162"/>
                          </a:lnTo>
                          <a:lnTo>
                            <a:pt x="816" y="210"/>
                          </a:lnTo>
                          <a:lnTo>
                            <a:pt x="888" y="276"/>
                          </a:lnTo>
                          <a:lnTo>
                            <a:pt x="954" y="306"/>
                          </a:lnTo>
                          <a:lnTo>
                            <a:pt x="1026" y="336"/>
                          </a:lnTo>
                          <a:lnTo>
                            <a:pt x="1092" y="384"/>
                          </a:lnTo>
                          <a:lnTo>
                            <a:pt x="1152" y="420"/>
                          </a:lnTo>
                          <a:lnTo>
                            <a:pt x="1164" y="336"/>
                          </a:lnTo>
                          <a:lnTo>
                            <a:pt x="1134" y="294"/>
                          </a:lnTo>
                          <a:lnTo>
                            <a:pt x="1068" y="282"/>
                          </a:lnTo>
                          <a:lnTo>
                            <a:pt x="996" y="270"/>
                          </a:lnTo>
                          <a:lnTo>
                            <a:pt x="942" y="246"/>
                          </a:lnTo>
                          <a:lnTo>
                            <a:pt x="894" y="222"/>
                          </a:lnTo>
                          <a:lnTo>
                            <a:pt x="792" y="150"/>
                          </a:lnTo>
                          <a:lnTo>
                            <a:pt x="918" y="162"/>
                          </a:lnTo>
                          <a:lnTo>
                            <a:pt x="1038" y="210"/>
                          </a:lnTo>
                          <a:lnTo>
                            <a:pt x="1134" y="234"/>
                          </a:lnTo>
                          <a:lnTo>
                            <a:pt x="1194" y="252"/>
                          </a:lnTo>
                          <a:lnTo>
                            <a:pt x="1218" y="300"/>
                          </a:lnTo>
                          <a:lnTo>
                            <a:pt x="1236" y="366"/>
                          </a:lnTo>
                          <a:lnTo>
                            <a:pt x="1248" y="420"/>
                          </a:lnTo>
                          <a:lnTo>
                            <a:pt x="1254" y="456"/>
                          </a:lnTo>
                          <a:lnTo>
                            <a:pt x="1284" y="390"/>
                          </a:lnTo>
                          <a:lnTo>
                            <a:pt x="1284" y="324"/>
                          </a:lnTo>
                          <a:lnTo>
                            <a:pt x="1326" y="276"/>
                          </a:lnTo>
                          <a:lnTo>
                            <a:pt x="1356" y="300"/>
                          </a:lnTo>
                          <a:lnTo>
                            <a:pt x="1350" y="390"/>
                          </a:lnTo>
                          <a:lnTo>
                            <a:pt x="1374" y="444"/>
                          </a:lnTo>
                          <a:lnTo>
                            <a:pt x="1404" y="534"/>
                          </a:lnTo>
                          <a:lnTo>
                            <a:pt x="1440" y="612"/>
                          </a:lnTo>
                          <a:lnTo>
                            <a:pt x="1470" y="690"/>
                          </a:lnTo>
                          <a:lnTo>
                            <a:pt x="1482" y="768"/>
                          </a:lnTo>
                          <a:lnTo>
                            <a:pt x="1488" y="888"/>
                          </a:lnTo>
                          <a:lnTo>
                            <a:pt x="1452" y="990"/>
                          </a:lnTo>
                          <a:lnTo>
                            <a:pt x="1428" y="1044"/>
                          </a:lnTo>
                          <a:lnTo>
                            <a:pt x="1380" y="1098"/>
                          </a:lnTo>
                          <a:lnTo>
                            <a:pt x="1314" y="1128"/>
                          </a:lnTo>
                          <a:lnTo>
                            <a:pt x="1284" y="1158"/>
                          </a:lnTo>
                          <a:lnTo>
                            <a:pt x="1068" y="810"/>
                          </a:lnTo>
                          <a:lnTo>
                            <a:pt x="996" y="822"/>
                          </a:lnTo>
                          <a:lnTo>
                            <a:pt x="918" y="810"/>
                          </a:lnTo>
                          <a:lnTo>
                            <a:pt x="840" y="786"/>
                          </a:lnTo>
                          <a:lnTo>
                            <a:pt x="810" y="762"/>
                          </a:lnTo>
                          <a:lnTo>
                            <a:pt x="744" y="726"/>
                          </a:lnTo>
                          <a:lnTo>
                            <a:pt x="696" y="708"/>
                          </a:lnTo>
                          <a:lnTo>
                            <a:pt x="642" y="696"/>
                          </a:lnTo>
                          <a:lnTo>
                            <a:pt x="564" y="666"/>
                          </a:lnTo>
                          <a:lnTo>
                            <a:pt x="492" y="636"/>
                          </a:lnTo>
                          <a:lnTo>
                            <a:pt x="426" y="600"/>
                          </a:lnTo>
                          <a:lnTo>
                            <a:pt x="330" y="540"/>
                          </a:lnTo>
                          <a:lnTo>
                            <a:pt x="246" y="456"/>
                          </a:lnTo>
                          <a:lnTo>
                            <a:pt x="198" y="402"/>
                          </a:lnTo>
                          <a:lnTo>
                            <a:pt x="156" y="330"/>
                          </a:lnTo>
                          <a:lnTo>
                            <a:pt x="108" y="258"/>
                          </a:lnTo>
                          <a:lnTo>
                            <a:pt x="48" y="138"/>
                          </a:lnTo>
                          <a:lnTo>
                            <a:pt x="0" y="114"/>
                          </a:lnTo>
                          <a:lnTo>
                            <a:pt x="0" y="48"/>
                          </a:ln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63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07" name="Freeform 39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911" y="769"/>
                      <a:ext cx="572" cy="344"/>
                    </a:xfrm>
                    <a:custGeom>
                      <a:avLst/>
                      <a:gdLst>
                        <a:gd name="T0" fmla="*/ 33 w 948"/>
                        <a:gd name="T1" fmla="*/ 93 h 570"/>
                        <a:gd name="T2" fmla="*/ 66 w 948"/>
                        <a:gd name="T3" fmla="*/ 144 h 570"/>
                        <a:gd name="T4" fmla="*/ 123 w 948"/>
                        <a:gd name="T5" fmla="*/ 174 h 570"/>
                        <a:gd name="T6" fmla="*/ 189 w 948"/>
                        <a:gd name="T7" fmla="*/ 204 h 570"/>
                        <a:gd name="T8" fmla="*/ 165 w 948"/>
                        <a:gd name="T9" fmla="*/ 258 h 570"/>
                        <a:gd name="T10" fmla="*/ 180 w 948"/>
                        <a:gd name="T11" fmla="*/ 309 h 570"/>
                        <a:gd name="T12" fmla="*/ 225 w 948"/>
                        <a:gd name="T13" fmla="*/ 336 h 570"/>
                        <a:gd name="T14" fmla="*/ 207 w 948"/>
                        <a:gd name="T15" fmla="*/ 381 h 570"/>
                        <a:gd name="T16" fmla="*/ 159 w 948"/>
                        <a:gd name="T17" fmla="*/ 417 h 570"/>
                        <a:gd name="T18" fmla="*/ 150 w 948"/>
                        <a:gd name="T19" fmla="*/ 471 h 570"/>
                        <a:gd name="T20" fmla="*/ 159 w 948"/>
                        <a:gd name="T21" fmla="*/ 528 h 570"/>
                        <a:gd name="T22" fmla="*/ 207 w 948"/>
                        <a:gd name="T23" fmla="*/ 564 h 570"/>
                        <a:gd name="T24" fmla="*/ 300 w 948"/>
                        <a:gd name="T25" fmla="*/ 570 h 570"/>
                        <a:gd name="T26" fmla="*/ 357 w 948"/>
                        <a:gd name="T27" fmla="*/ 531 h 570"/>
                        <a:gd name="T28" fmla="*/ 375 w 948"/>
                        <a:gd name="T29" fmla="*/ 480 h 570"/>
                        <a:gd name="T30" fmla="*/ 405 w 948"/>
                        <a:gd name="T31" fmla="*/ 456 h 570"/>
                        <a:gd name="T32" fmla="*/ 453 w 948"/>
                        <a:gd name="T33" fmla="*/ 468 h 570"/>
                        <a:gd name="T34" fmla="*/ 528 w 948"/>
                        <a:gd name="T35" fmla="*/ 504 h 570"/>
                        <a:gd name="T36" fmla="*/ 621 w 948"/>
                        <a:gd name="T37" fmla="*/ 528 h 570"/>
                        <a:gd name="T38" fmla="*/ 738 w 948"/>
                        <a:gd name="T39" fmla="*/ 549 h 570"/>
                        <a:gd name="T40" fmla="*/ 858 w 948"/>
                        <a:gd name="T41" fmla="*/ 540 h 570"/>
                        <a:gd name="T42" fmla="*/ 924 w 948"/>
                        <a:gd name="T43" fmla="*/ 510 h 570"/>
                        <a:gd name="T44" fmla="*/ 756 w 948"/>
                        <a:gd name="T45" fmla="*/ 150 h 570"/>
                        <a:gd name="T46" fmla="*/ 678 w 948"/>
                        <a:gd name="T47" fmla="*/ 168 h 570"/>
                        <a:gd name="T48" fmla="*/ 564 w 948"/>
                        <a:gd name="T49" fmla="*/ 147 h 570"/>
                        <a:gd name="T50" fmla="*/ 501 w 948"/>
                        <a:gd name="T51" fmla="*/ 108 h 570"/>
                        <a:gd name="T52" fmla="*/ 417 w 948"/>
                        <a:gd name="T53" fmla="*/ 72 h 570"/>
                        <a:gd name="T54" fmla="*/ 360 w 948"/>
                        <a:gd name="T55" fmla="*/ 51 h 570"/>
                        <a:gd name="T56" fmla="*/ 291 w 948"/>
                        <a:gd name="T57" fmla="*/ 36 h 570"/>
                        <a:gd name="T58" fmla="*/ 0 w 948"/>
                        <a:gd name="T59" fmla="*/ 72 h 570"/>
                        <a:gd name="T60" fmla="*/ 102 w 948"/>
                        <a:gd name="T61" fmla="*/ 174 h 570"/>
                        <a:gd name="T62" fmla="*/ 156 w 948"/>
                        <a:gd name="T63" fmla="*/ 183 h 570"/>
                        <a:gd name="T64" fmla="*/ 174 w 948"/>
                        <a:gd name="T65" fmla="*/ 240 h 5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948" h="570">
                          <a:moveTo>
                            <a:pt x="6" y="54"/>
                          </a:moveTo>
                          <a:lnTo>
                            <a:pt x="33" y="93"/>
                          </a:lnTo>
                          <a:lnTo>
                            <a:pt x="42" y="120"/>
                          </a:lnTo>
                          <a:lnTo>
                            <a:pt x="66" y="144"/>
                          </a:lnTo>
                          <a:lnTo>
                            <a:pt x="87" y="165"/>
                          </a:lnTo>
                          <a:lnTo>
                            <a:pt x="123" y="174"/>
                          </a:lnTo>
                          <a:lnTo>
                            <a:pt x="171" y="189"/>
                          </a:lnTo>
                          <a:lnTo>
                            <a:pt x="189" y="204"/>
                          </a:lnTo>
                          <a:lnTo>
                            <a:pt x="174" y="231"/>
                          </a:lnTo>
                          <a:lnTo>
                            <a:pt x="165" y="258"/>
                          </a:lnTo>
                          <a:lnTo>
                            <a:pt x="168" y="288"/>
                          </a:lnTo>
                          <a:lnTo>
                            <a:pt x="180" y="309"/>
                          </a:lnTo>
                          <a:lnTo>
                            <a:pt x="198" y="327"/>
                          </a:lnTo>
                          <a:lnTo>
                            <a:pt x="225" y="336"/>
                          </a:lnTo>
                          <a:lnTo>
                            <a:pt x="222" y="363"/>
                          </a:lnTo>
                          <a:lnTo>
                            <a:pt x="207" y="381"/>
                          </a:lnTo>
                          <a:lnTo>
                            <a:pt x="183" y="396"/>
                          </a:lnTo>
                          <a:lnTo>
                            <a:pt x="159" y="417"/>
                          </a:lnTo>
                          <a:lnTo>
                            <a:pt x="153" y="441"/>
                          </a:lnTo>
                          <a:lnTo>
                            <a:pt x="150" y="471"/>
                          </a:lnTo>
                          <a:lnTo>
                            <a:pt x="150" y="507"/>
                          </a:lnTo>
                          <a:lnTo>
                            <a:pt x="159" y="528"/>
                          </a:lnTo>
                          <a:lnTo>
                            <a:pt x="174" y="552"/>
                          </a:lnTo>
                          <a:lnTo>
                            <a:pt x="207" y="564"/>
                          </a:lnTo>
                          <a:lnTo>
                            <a:pt x="252" y="570"/>
                          </a:lnTo>
                          <a:lnTo>
                            <a:pt x="300" y="570"/>
                          </a:lnTo>
                          <a:lnTo>
                            <a:pt x="333" y="561"/>
                          </a:lnTo>
                          <a:lnTo>
                            <a:pt x="357" y="531"/>
                          </a:lnTo>
                          <a:lnTo>
                            <a:pt x="372" y="510"/>
                          </a:lnTo>
                          <a:lnTo>
                            <a:pt x="375" y="480"/>
                          </a:lnTo>
                          <a:lnTo>
                            <a:pt x="381" y="456"/>
                          </a:lnTo>
                          <a:lnTo>
                            <a:pt x="405" y="456"/>
                          </a:lnTo>
                          <a:lnTo>
                            <a:pt x="423" y="456"/>
                          </a:lnTo>
                          <a:lnTo>
                            <a:pt x="453" y="468"/>
                          </a:lnTo>
                          <a:lnTo>
                            <a:pt x="486" y="489"/>
                          </a:lnTo>
                          <a:lnTo>
                            <a:pt x="528" y="504"/>
                          </a:lnTo>
                          <a:lnTo>
                            <a:pt x="567" y="510"/>
                          </a:lnTo>
                          <a:lnTo>
                            <a:pt x="621" y="528"/>
                          </a:lnTo>
                          <a:lnTo>
                            <a:pt x="681" y="537"/>
                          </a:lnTo>
                          <a:lnTo>
                            <a:pt x="738" y="549"/>
                          </a:lnTo>
                          <a:lnTo>
                            <a:pt x="819" y="549"/>
                          </a:lnTo>
                          <a:lnTo>
                            <a:pt x="858" y="540"/>
                          </a:lnTo>
                          <a:lnTo>
                            <a:pt x="897" y="522"/>
                          </a:lnTo>
                          <a:lnTo>
                            <a:pt x="924" y="510"/>
                          </a:lnTo>
                          <a:lnTo>
                            <a:pt x="948" y="504"/>
                          </a:lnTo>
                          <a:lnTo>
                            <a:pt x="756" y="150"/>
                          </a:lnTo>
                          <a:lnTo>
                            <a:pt x="723" y="165"/>
                          </a:lnTo>
                          <a:lnTo>
                            <a:pt x="678" y="168"/>
                          </a:lnTo>
                          <a:lnTo>
                            <a:pt x="618" y="162"/>
                          </a:lnTo>
                          <a:lnTo>
                            <a:pt x="564" y="147"/>
                          </a:lnTo>
                          <a:lnTo>
                            <a:pt x="531" y="126"/>
                          </a:lnTo>
                          <a:lnTo>
                            <a:pt x="501" y="108"/>
                          </a:lnTo>
                          <a:lnTo>
                            <a:pt x="459" y="93"/>
                          </a:lnTo>
                          <a:lnTo>
                            <a:pt x="417" y="72"/>
                          </a:lnTo>
                          <a:lnTo>
                            <a:pt x="387" y="63"/>
                          </a:lnTo>
                          <a:lnTo>
                            <a:pt x="360" y="51"/>
                          </a:lnTo>
                          <a:lnTo>
                            <a:pt x="342" y="45"/>
                          </a:lnTo>
                          <a:lnTo>
                            <a:pt x="291" y="36"/>
                          </a:lnTo>
                          <a:lnTo>
                            <a:pt x="6" y="0"/>
                          </a:lnTo>
                          <a:lnTo>
                            <a:pt x="0" y="72"/>
                          </a:lnTo>
                          <a:lnTo>
                            <a:pt x="66" y="141"/>
                          </a:lnTo>
                          <a:lnTo>
                            <a:pt x="102" y="174"/>
                          </a:lnTo>
                          <a:lnTo>
                            <a:pt x="129" y="183"/>
                          </a:lnTo>
                          <a:lnTo>
                            <a:pt x="156" y="183"/>
                          </a:lnTo>
                          <a:lnTo>
                            <a:pt x="183" y="201"/>
                          </a:lnTo>
                          <a:lnTo>
                            <a:pt x="174" y="240"/>
                          </a:ln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63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08" name="Freeform 39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7" y="544"/>
                      <a:ext cx="422" cy="307"/>
                    </a:xfrm>
                    <a:custGeom>
                      <a:avLst/>
                      <a:gdLst>
                        <a:gd name="T0" fmla="*/ 54 w 699"/>
                        <a:gd name="T1" fmla="*/ 18 h 507"/>
                        <a:gd name="T2" fmla="*/ 84 w 699"/>
                        <a:gd name="T3" fmla="*/ 9 h 507"/>
                        <a:gd name="T4" fmla="*/ 114 w 699"/>
                        <a:gd name="T5" fmla="*/ 0 h 507"/>
                        <a:gd name="T6" fmla="*/ 150 w 699"/>
                        <a:gd name="T7" fmla="*/ 9 h 507"/>
                        <a:gd name="T8" fmla="*/ 189 w 699"/>
                        <a:gd name="T9" fmla="*/ 18 h 507"/>
                        <a:gd name="T10" fmla="*/ 216 w 699"/>
                        <a:gd name="T11" fmla="*/ 45 h 507"/>
                        <a:gd name="T12" fmla="*/ 228 w 699"/>
                        <a:gd name="T13" fmla="*/ 66 h 507"/>
                        <a:gd name="T14" fmla="*/ 255 w 699"/>
                        <a:gd name="T15" fmla="*/ 111 h 507"/>
                        <a:gd name="T16" fmla="*/ 297 w 699"/>
                        <a:gd name="T17" fmla="*/ 159 h 507"/>
                        <a:gd name="T18" fmla="*/ 324 w 699"/>
                        <a:gd name="T19" fmla="*/ 192 h 507"/>
                        <a:gd name="T20" fmla="*/ 378 w 699"/>
                        <a:gd name="T21" fmla="*/ 237 h 507"/>
                        <a:gd name="T22" fmla="*/ 438 w 699"/>
                        <a:gd name="T23" fmla="*/ 282 h 507"/>
                        <a:gd name="T24" fmla="*/ 504 w 699"/>
                        <a:gd name="T25" fmla="*/ 330 h 507"/>
                        <a:gd name="T26" fmla="*/ 624 w 699"/>
                        <a:gd name="T27" fmla="*/ 378 h 507"/>
                        <a:gd name="T28" fmla="*/ 672 w 699"/>
                        <a:gd name="T29" fmla="*/ 402 h 507"/>
                        <a:gd name="T30" fmla="*/ 699 w 699"/>
                        <a:gd name="T31" fmla="*/ 429 h 507"/>
                        <a:gd name="T32" fmla="*/ 699 w 699"/>
                        <a:gd name="T33" fmla="*/ 450 h 507"/>
                        <a:gd name="T34" fmla="*/ 684 w 699"/>
                        <a:gd name="T35" fmla="*/ 480 h 507"/>
                        <a:gd name="T36" fmla="*/ 672 w 699"/>
                        <a:gd name="T37" fmla="*/ 504 h 507"/>
                        <a:gd name="T38" fmla="*/ 627 w 699"/>
                        <a:gd name="T39" fmla="*/ 507 h 507"/>
                        <a:gd name="T40" fmla="*/ 600 w 699"/>
                        <a:gd name="T41" fmla="*/ 504 h 507"/>
                        <a:gd name="T42" fmla="*/ 567 w 699"/>
                        <a:gd name="T43" fmla="*/ 459 h 507"/>
                        <a:gd name="T44" fmla="*/ 471 w 699"/>
                        <a:gd name="T45" fmla="*/ 399 h 507"/>
                        <a:gd name="T46" fmla="*/ 402 w 699"/>
                        <a:gd name="T47" fmla="*/ 372 h 507"/>
                        <a:gd name="T48" fmla="*/ 360 w 699"/>
                        <a:gd name="T49" fmla="*/ 351 h 507"/>
                        <a:gd name="T50" fmla="*/ 324 w 699"/>
                        <a:gd name="T51" fmla="*/ 321 h 507"/>
                        <a:gd name="T52" fmla="*/ 240 w 699"/>
                        <a:gd name="T53" fmla="*/ 300 h 507"/>
                        <a:gd name="T54" fmla="*/ 189 w 699"/>
                        <a:gd name="T55" fmla="*/ 279 h 507"/>
                        <a:gd name="T56" fmla="*/ 126 w 699"/>
                        <a:gd name="T57" fmla="*/ 243 h 507"/>
                        <a:gd name="T58" fmla="*/ 60 w 699"/>
                        <a:gd name="T59" fmla="*/ 201 h 507"/>
                        <a:gd name="T60" fmla="*/ 39 w 699"/>
                        <a:gd name="T61" fmla="*/ 180 h 507"/>
                        <a:gd name="T62" fmla="*/ 15 w 699"/>
                        <a:gd name="T63" fmla="*/ 126 h 507"/>
                        <a:gd name="T64" fmla="*/ 0 w 699"/>
                        <a:gd name="T65" fmla="*/ 84 h 507"/>
                        <a:gd name="T66" fmla="*/ 30 w 699"/>
                        <a:gd name="T67" fmla="*/ 33 h 507"/>
                        <a:gd name="T68" fmla="*/ 54 w 699"/>
                        <a:gd name="T69" fmla="*/ 18 h 50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</a:cxnLst>
                      <a:rect l="0" t="0" r="r" b="b"/>
                      <a:pathLst>
                        <a:path w="699" h="507">
                          <a:moveTo>
                            <a:pt x="54" y="18"/>
                          </a:moveTo>
                          <a:lnTo>
                            <a:pt x="84" y="9"/>
                          </a:lnTo>
                          <a:lnTo>
                            <a:pt x="114" y="0"/>
                          </a:lnTo>
                          <a:lnTo>
                            <a:pt x="150" y="9"/>
                          </a:lnTo>
                          <a:lnTo>
                            <a:pt x="189" y="18"/>
                          </a:lnTo>
                          <a:lnTo>
                            <a:pt x="216" y="45"/>
                          </a:lnTo>
                          <a:lnTo>
                            <a:pt x="228" y="66"/>
                          </a:lnTo>
                          <a:lnTo>
                            <a:pt x="255" y="111"/>
                          </a:lnTo>
                          <a:lnTo>
                            <a:pt x="297" y="159"/>
                          </a:lnTo>
                          <a:lnTo>
                            <a:pt x="324" y="192"/>
                          </a:lnTo>
                          <a:lnTo>
                            <a:pt x="378" y="237"/>
                          </a:lnTo>
                          <a:lnTo>
                            <a:pt x="438" y="282"/>
                          </a:lnTo>
                          <a:lnTo>
                            <a:pt x="504" y="330"/>
                          </a:lnTo>
                          <a:lnTo>
                            <a:pt x="624" y="378"/>
                          </a:lnTo>
                          <a:lnTo>
                            <a:pt x="672" y="402"/>
                          </a:lnTo>
                          <a:lnTo>
                            <a:pt x="699" y="429"/>
                          </a:lnTo>
                          <a:lnTo>
                            <a:pt x="699" y="450"/>
                          </a:lnTo>
                          <a:lnTo>
                            <a:pt x="684" y="480"/>
                          </a:lnTo>
                          <a:lnTo>
                            <a:pt x="672" y="504"/>
                          </a:lnTo>
                          <a:lnTo>
                            <a:pt x="627" y="507"/>
                          </a:lnTo>
                          <a:lnTo>
                            <a:pt x="600" y="504"/>
                          </a:lnTo>
                          <a:lnTo>
                            <a:pt x="567" y="459"/>
                          </a:lnTo>
                          <a:lnTo>
                            <a:pt x="471" y="399"/>
                          </a:lnTo>
                          <a:lnTo>
                            <a:pt x="402" y="372"/>
                          </a:lnTo>
                          <a:lnTo>
                            <a:pt x="360" y="351"/>
                          </a:lnTo>
                          <a:lnTo>
                            <a:pt x="324" y="321"/>
                          </a:lnTo>
                          <a:lnTo>
                            <a:pt x="240" y="300"/>
                          </a:lnTo>
                          <a:lnTo>
                            <a:pt x="189" y="279"/>
                          </a:lnTo>
                          <a:lnTo>
                            <a:pt x="126" y="243"/>
                          </a:lnTo>
                          <a:lnTo>
                            <a:pt x="60" y="201"/>
                          </a:lnTo>
                          <a:lnTo>
                            <a:pt x="39" y="180"/>
                          </a:lnTo>
                          <a:lnTo>
                            <a:pt x="15" y="126"/>
                          </a:lnTo>
                          <a:lnTo>
                            <a:pt x="0" y="84"/>
                          </a:lnTo>
                          <a:lnTo>
                            <a:pt x="30" y="33"/>
                          </a:lnTo>
                          <a:lnTo>
                            <a:pt x="54" y="18"/>
                          </a:lnTo>
                          <a:close/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63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09" name="Freeform 39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90" y="378"/>
                      <a:ext cx="82" cy="48"/>
                    </a:xfrm>
                    <a:custGeom>
                      <a:avLst/>
                      <a:gdLst>
                        <a:gd name="T0" fmla="*/ 173 w 173"/>
                        <a:gd name="T1" fmla="*/ 60 h 102"/>
                        <a:gd name="T2" fmla="*/ 83 w 173"/>
                        <a:gd name="T3" fmla="*/ 12 h 102"/>
                        <a:gd name="T4" fmla="*/ 47 w 173"/>
                        <a:gd name="T5" fmla="*/ 0 h 102"/>
                        <a:gd name="T6" fmla="*/ 23 w 173"/>
                        <a:gd name="T7" fmla="*/ 90 h 102"/>
                        <a:gd name="T8" fmla="*/ 59 w 173"/>
                        <a:gd name="T9" fmla="*/ 102 h 102"/>
                        <a:gd name="T10" fmla="*/ 125 w 173"/>
                        <a:gd name="T11" fmla="*/ 96 h 102"/>
                        <a:gd name="T12" fmla="*/ 143 w 173"/>
                        <a:gd name="T13" fmla="*/ 102 h 10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173" h="102">
                          <a:moveTo>
                            <a:pt x="173" y="60"/>
                          </a:moveTo>
                          <a:cubicBezTo>
                            <a:pt x="144" y="41"/>
                            <a:pt x="116" y="23"/>
                            <a:pt x="83" y="12"/>
                          </a:cubicBezTo>
                          <a:cubicBezTo>
                            <a:pt x="71" y="8"/>
                            <a:pt x="47" y="0"/>
                            <a:pt x="47" y="0"/>
                          </a:cubicBezTo>
                          <a:cubicBezTo>
                            <a:pt x="10" y="12"/>
                            <a:pt x="0" y="48"/>
                            <a:pt x="23" y="90"/>
                          </a:cubicBezTo>
                          <a:cubicBezTo>
                            <a:pt x="29" y="101"/>
                            <a:pt x="59" y="102"/>
                            <a:pt x="59" y="102"/>
                          </a:cubicBezTo>
                          <a:cubicBezTo>
                            <a:pt x="81" y="100"/>
                            <a:pt x="103" y="96"/>
                            <a:pt x="125" y="96"/>
                          </a:cubicBezTo>
                          <a:cubicBezTo>
                            <a:pt x="131" y="96"/>
                            <a:pt x="143" y="102"/>
                            <a:pt x="143" y="102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0" name="Freeform 40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22" y="380"/>
                      <a:ext cx="79" cy="59"/>
                    </a:xfrm>
                    <a:custGeom>
                      <a:avLst/>
                      <a:gdLst>
                        <a:gd name="T0" fmla="*/ 159 w 165"/>
                        <a:gd name="T1" fmla="*/ 14 h 124"/>
                        <a:gd name="T2" fmla="*/ 39 w 165"/>
                        <a:gd name="T3" fmla="*/ 8 h 124"/>
                        <a:gd name="T4" fmla="*/ 165 w 165"/>
                        <a:gd name="T5" fmla="*/ 86 h 12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65" h="124">
                          <a:moveTo>
                            <a:pt x="159" y="14"/>
                          </a:moveTo>
                          <a:cubicBezTo>
                            <a:pt x="116" y="0"/>
                            <a:pt x="84" y="3"/>
                            <a:pt x="39" y="8"/>
                          </a:cubicBezTo>
                          <a:cubicBezTo>
                            <a:pt x="0" y="124"/>
                            <a:pt x="67" y="86"/>
                            <a:pt x="165" y="86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1" name="Freeform 40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62" y="381"/>
                      <a:ext cx="76" cy="54"/>
                    </a:xfrm>
                    <a:custGeom>
                      <a:avLst/>
                      <a:gdLst>
                        <a:gd name="T0" fmla="*/ 159 w 159"/>
                        <a:gd name="T1" fmla="*/ 17 h 114"/>
                        <a:gd name="T2" fmla="*/ 21 w 159"/>
                        <a:gd name="T3" fmla="*/ 23 h 114"/>
                        <a:gd name="T4" fmla="*/ 27 w 159"/>
                        <a:gd name="T5" fmla="*/ 95 h 114"/>
                        <a:gd name="T6" fmla="*/ 63 w 159"/>
                        <a:gd name="T7" fmla="*/ 107 h 114"/>
                        <a:gd name="T8" fmla="*/ 159 w 159"/>
                        <a:gd name="T9" fmla="*/ 83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59" h="114">
                          <a:moveTo>
                            <a:pt x="159" y="17"/>
                          </a:moveTo>
                          <a:cubicBezTo>
                            <a:pt x="113" y="19"/>
                            <a:pt x="61" y="0"/>
                            <a:pt x="21" y="23"/>
                          </a:cubicBezTo>
                          <a:cubicBezTo>
                            <a:pt x="0" y="35"/>
                            <a:pt x="16" y="73"/>
                            <a:pt x="27" y="95"/>
                          </a:cubicBezTo>
                          <a:cubicBezTo>
                            <a:pt x="33" y="106"/>
                            <a:pt x="63" y="107"/>
                            <a:pt x="63" y="107"/>
                          </a:cubicBezTo>
                          <a:cubicBezTo>
                            <a:pt x="89" y="105"/>
                            <a:pt x="143" y="114"/>
                            <a:pt x="159" y="83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2" name="Freeform 40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04" y="403"/>
                      <a:ext cx="66" cy="38"/>
                    </a:xfrm>
                    <a:custGeom>
                      <a:avLst/>
                      <a:gdLst>
                        <a:gd name="T0" fmla="*/ 127 w 139"/>
                        <a:gd name="T1" fmla="*/ 1 h 79"/>
                        <a:gd name="T2" fmla="*/ 19 w 139"/>
                        <a:gd name="T3" fmla="*/ 7 h 79"/>
                        <a:gd name="T4" fmla="*/ 37 w 139"/>
                        <a:gd name="T5" fmla="*/ 79 h 79"/>
                        <a:gd name="T6" fmla="*/ 79 w 139"/>
                        <a:gd name="T7" fmla="*/ 73 h 79"/>
                        <a:gd name="T8" fmla="*/ 139 w 139"/>
                        <a:gd name="T9" fmla="*/ 55 h 7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39" h="79">
                          <a:moveTo>
                            <a:pt x="127" y="1"/>
                          </a:moveTo>
                          <a:cubicBezTo>
                            <a:pt x="91" y="3"/>
                            <a:pt x="54" y="0"/>
                            <a:pt x="19" y="7"/>
                          </a:cubicBezTo>
                          <a:cubicBezTo>
                            <a:pt x="15" y="8"/>
                            <a:pt x="0" y="67"/>
                            <a:pt x="37" y="79"/>
                          </a:cubicBezTo>
                          <a:cubicBezTo>
                            <a:pt x="51" y="77"/>
                            <a:pt x="65" y="76"/>
                            <a:pt x="79" y="73"/>
                          </a:cubicBezTo>
                          <a:cubicBezTo>
                            <a:pt x="98" y="69"/>
                            <a:pt x="119" y="55"/>
                            <a:pt x="139" y="55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3" name="Freeform 40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27" y="403"/>
                      <a:ext cx="392" cy="198"/>
                    </a:xfrm>
                    <a:custGeom>
                      <a:avLst/>
                      <a:gdLst>
                        <a:gd name="T0" fmla="*/ 0 w 828"/>
                        <a:gd name="T1" fmla="*/ 180 h 414"/>
                        <a:gd name="T2" fmla="*/ 132 w 828"/>
                        <a:gd name="T3" fmla="*/ 162 h 414"/>
                        <a:gd name="T4" fmla="*/ 216 w 828"/>
                        <a:gd name="T5" fmla="*/ 168 h 414"/>
                        <a:gd name="T6" fmla="*/ 222 w 828"/>
                        <a:gd name="T7" fmla="*/ 186 h 414"/>
                        <a:gd name="T8" fmla="*/ 258 w 828"/>
                        <a:gd name="T9" fmla="*/ 216 h 414"/>
                        <a:gd name="T10" fmla="*/ 438 w 828"/>
                        <a:gd name="T11" fmla="*/ 348 h 414"/>
                        <a:gd name="T12" fmla="*/ 510 w 828"/>
                        <a:gd name="T13" fmla="*/ 366 h 414"/>
                        <a:gd name="T14" fmla="*/ 684 w 828"/>
                        <a:gd name="T15" fmla="*/ 414 h 414"/>
                        <a:gd name="T16" fmla="*/ 720 w 828"/>
                        <a:gd name="T17" fmla="*/ 408 h 414"/>
                        <a:gd name="T18" fmla="*/ 738 w 828"/>
                        <a:gd name="T19" fmla="*/ 372 h 414"/>
                        <a:gd name="T20" fmla="*/ 792 w 828"/>
                        <a:gd name="T21" fmla="*/ 306 h 414"/>
                        <a:gd name="T22" fmla="*/ 816 w 828"/>
                        <a:gd name="T23" fmla="*/ 270 h 414"/>
                        <a:gd name="T24" fmla="*/ 828 w 828"/>
                        <a:gd name="T25" fmla="*/ 252 h 414"/>
                        <a:gd name="T26" fmla="*/ 750 w 828"/>
                        <a:gd name="T27" fmla="*/ 192 h 414"/>
                        <a:gd name="T28" fmla="*/ 600 w 828"/>
                        <a:gd name="T29" fmla="*/ 72 h 414"/>
                        <a:gd name="T30" fmla="*/ 564 w 828"/>
                        <a:gd name="T31" fmla="*/ 54 h 414"/>
                        <a:gd name="T32" fmla="*/ 480 w 828"/>
                        <a:gd name="T33" fmla="*/ 48 h 414"/>
                        <a:gd name="T34" fmla="*/ 150 w 828"/>
                        <a:gd name="T35" fmla="*/ 0 h 414"/>
                        <a:gd name="T36" fmla="*/ 120 w 828"/>
                        <a:gd name="T37" fmla="*/ 6 h 414"/>
                        <a:gd name="T38" fmla="*/ 84 w 828"/>
                        <a:gd name="T39" fmla="*/ 18 h 414"/>
                        <a:gd name="T40" fmla="*/ 54 w 828"/>
                        <a:gd name="T41" fmla="*/ 90 h 414"/>
                        <a:gd name="T42" fmla="*/ 60 w 828"/>
                        <a:gd name="T43" fmla="*/ 156 h 414"/>
                        <a:gd name="T44" fmla="*/ 114 w 828"/>
                        <a:gd name="T45" fmla="*/ 180 h 414"/>
                        <a:gd name="T46" fmla="*/ 156 w 828"/>
                        <a:gd name="T47" fmla="*/ 174 h 414"/>
                        <a:gd name="T48" fmla="*/ 138 w 828"/>
                        <a:gd name="T49" fmla="*/ 168 h 414"/>
                        <a:gd name="T50" fmla="*/ 90 w 828"/>
                        <a:gd name="T51" fmla="*/ 174 h 414"/>
                        <a:gd name="T52" fmla="*/ 150 w 828"/>
                        <a:gd name="T53" fmla="*/ 174 h 414"/>
                        <a:gd name="T54" fmla="*/ 120 w 828"/>
                        <a:gd name="T55" fmla="*/ 168 h 414"/>
                        <a:gd name="T56" fmla="*/ 72 w 828"/>
                        <a:gd name="T57" fmla="*/ 162 h 4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</a:cxnLst>
                      <a:rect l="0" t="0" r="r" b="b"/>
                      <a:pathLst>
                        <a:path w="828" h="414">
                          <a:moveTo>
                            <a:pt x="0" y="180"/>
                          </a:moveTo>
                          <a:cubicBezTo>
                            <a:pt x="44" y="174"/>
                            <a:pt x="89" y="173"/>
                            <a:pt x="132" y="162"/>
                          </a:cubicBezTo>
                          <a:cubicBezTo>
                            <a:pt x="160" y="164"/>
                            <a:pt x="189" y="161"/>
                            <a:pt x="216" y="168"/>
                          </a:cubicBezTo>
                          <a:cubicBezTo>
                            <a:pt x="222" y="170"/>
                            <a:pt x="218" y="181"/>
                            <a:pt x="222" y="186"/>
                          </a:cubicBezTo>
                          <a:cubicBezTo>
                            <a:pt x="232" y="198"/>
                            <a:pt x="246" y="206"/>
                            <a:pt x="258" y="216"/>
                          </a:cubicBezTo>
                          <a:cubicBezTo>
                            <a:pt x="315" y="264"/>
                            <a:pt x="376" y="306"/>
                            <a:pt x="438" y="348"/>
                          </a:cubicBezTo>
                          <a:cubicBezTo>
                            <a:pt x="458" y="361"/>
                            <a:pt x="488" y="361"/>
                            <a:pt x="510" y="366"/>
                          </a:cubicBezTo>
                          <a:cubicBezTo>
                            <a:pt x="569" y="381"/>
                            <a:pt x="624" y="405"/>
                            <a:pt x="684" y="414"/>
                          </a:cubicBezTo>
                          <a:cubicBezTo>
                            <a:pt x="696" y="412"/>
                            <a:pt x="709" y="413"/>
                            <a:pt x="720" y="408"/>
                          </a:cubicBezTo>
                          <a:cubicBezTo>
                            <a:pt x="732" y="402"/>
                            <a:pt x="733" y="382"/>
                            <a:pt x="738" y="372"/>
                          </a:cubicBezTo>
                          <a:cubicBezTo>
                            <a:pt x="754" y="344"/>
                            <a:pt x="767" y="323"/>
                            <a:pt x="792" y="306"/>
                          </a:cubicBezTo>
                          <a:cubicBezTo>
                            <a:pt x="800" y="294"/>
                            <a:pt x="808" y="282"/>
                            <a:pt x="816" y="270"/>
                          </a:cubicBezTo>
                          <a:cubicBezTo>
                            <a:pt x="820" y="264"/>
                            <a:pt x="828" y="252"/>
                            <a:pt x="828" y="252"/>
                          </a:cubicBezTo>
                          <a:cubicBezTo>
                            <a:pt x="816" y="206"/>
                            <a:pt x="785" y="215"/>
                            <a:pt x="750" y="192"/>
                          </a:cubicBezTo>
                          <a:cubicBezTo>
                            <a:pt x="726" y="119"/>
                            <a:pt x="668" y="95"/>
                            <a:pt x="600" y="72"/>
                          </a:cubicBezTo>
                          <a:cubicBezTo>
                            <a:pt x="569" y="62"/>
                            <a:pt x="596" y="58"/>
                            <a:pt x="564" y="54"/>
                          </a:cubicBezTo>
                          <a:cubicBezTo>
                            <a:pt x="536" y="51"/>
                            <a:pt x="508" y="50"/>
                            <a:pt x="480" y="48"/>
                          </a:cubicBezTo>
                          <a:cubicBezTo>
                            <a:pt x="369" y="30"/>
                            <a:pt x="263" y="8"/>
                            <a:pt x="150" y="0"/>
                          </a:cubicBezTo>
                          <a:cubicBezTo>
                            <a:pt x="140" y="2"/>
                            <a:pt x="130" y="3"/>
                            <a:pt x="120" y="6"/>
                          </a:cubicBezTo>
                          <a:cubicBezTo>
                            <a:pt x="108" y="9"/>
                            <a:pt x="84" y="18"/>
                            <a:pt x="84" y="18"/>
                          </a:cubicBezTo>
                          <a:cubicBezTo>
                            <a:pt x="75" y="44"/>
                            <a:pt x="63" y="64"/>
                            <a:pt x="54" y="90"/>
                          </a:cubicBezTo>
                          <a:cubicBezTo>
                            <a:pt x="56" y="112"/>
                            <a:pt x="50" y="137"/>
                            <a:pt x="60" y="156"/>
                          </a:cubicBezTo>
                          <a:cubicBezTo>
                            <a:pt x="69" y="173"/>
                            <a:pt x="98" y="169"/>
                            <a:pt x="114" y="180"/>
                          </a:cubicBezTo>
                          <a:cubicBezTo>
                            <a:pt x="128" y="178"/>
                            <a:pt x="143" y="180"/>
                            <a:pt x="156" y="174"/>
                          </a:cubicBezTo>
                          <a:cubicBezTo>
                            <a:pt x="162" y="171"/>
                            <a:pt x="144" y="168"/>
                            <a:pt x="138" y="168"/>
                          </a:cubicBezTo>
                          <a:cubicBezTo>
                            <a:pt x="122" y="168"/>
                            <a:pt x="106" y="172"/>
                            <a:pt x="90" y="174"/>
                          </a:cubicBezTo>
                          <a:cubicBezTo>
                            <a:pt x="108" y="180"/>
                            <a:pt x="133" y="191"/>
                            <a:pt x="150" y="174"/>
                          </a:cubicBezTo>
                          <a:cubicBezTo>
                            <a:pt x="157" y="167"/>
                            <a:pt x="130" y="170"/>
                            <a:pt x="120" y="168"/>
                          </a:cubicBezTo>
                          <a:cubicBezTo>
                            <a:pt x="83" y="159"/>
                            <a:pt x="123" y="162"/>
                            <a:pt x="72" y="162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4" name="Freeform 40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42" y="418"/>
                      <a:ext cx="71" cy="57"/>
                    </a:xfrm>
                    <a:custGeom>
                      <a:avLst/>
                      <a:gdLst>
                        <a:gd name="T0" fmla="*/ 138 w 150"/>
                        <a:gd name="T1" fmla="*/ 0 h 120"/>
                        <a:gd name="T2" fmla="*/ 54 w 150"/>
                        <a:gd name="T3" fmla="*/ 12 h 120"/>
                        <a:gd name="T4" fmla="*/ 18 w 150"/>
                        <a:gd name="T5" fmla="*/ 24 h 120"/>
                        <a:gd name="T6" fmla="*/ 0 w 150"/>
                        <a:gd name="T7" fmla="*/ 84 h 120"/>
                        <a:gd name="T8" fmla="*/ 72 w 150"/>
                        <a:gd name="T9" fmla="*/ 120 h 120"/>
                        <a:gd name="T10" fmla="*/ 150 w 150"/>
                        <a:gd name="T11" fmla="*/ 48 h 1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0" h="120">
                          <a:moveTo>
                            <a:pt x="138" y="0"/>
                          </a:moveTo>
                          <a:cubicBezTo>
                            <a:pt x="124" y="2"/>
                            <a:pt x="71" y="8"/>
                            <a:pt x="54" y="12"/>
                          </a:cubicBezTo>
                          <a:cubicBezTo>
                            <a:pt x="42" y="15"/>
                            <a:pt x="18" y="24"/>
                            <a:pt x="18" y="24"/>
                          </a:cubicBezTo>
                          <a:cubicBezTo>
                            <a:pt x="3" y="68"/>
                            <a:pt x="9" y="48"/>
                            <a:pt x="0" y="84"/>
                          </a:cubicBezTo>
                          <a:cubicBezTo>
                            <a:pt x="23" y="99"/>
                            <a:pt x="49" y="105"/>
                            <a:pt x="72" y="120"/>
                          </a:cubicBezTo>
                          <a:cubicBezTo>
                            <a:pt x="124" y="103"/>
                            <a:pt x="87" y="48"/>
                            <a:pt x="150" y="4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5" name="Freeform 40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21" y="481"/>
                      <a:ext cx="1032" cy="670"/>
                    </a:xfrm>
                    <a:custGeom>
                      <a:avLst/>
                      <a:gdLst>
                        <a:gd name="T0" fmla="*/ 792 w 1710"/>
                        <a:gd name="T1" fmla="*/ 0 h 1110"/>
                        <a:gd name="T2" fmla="*/ 666 w 1710"/>
                        <a:gd name="T3" fmla="*/ 18 h 1110"/>
                        <a:gd name="T4" fmla="*/ 528 w 1710"/>
                        <a:gd name="T5" fmla="*/ 18 h 1110"/>
                        <a:gd name="T6" fmla="*/ 444 w 1710"/>
                        <a:gd name="T7" fmla="*/ 60 h 1110"/>
                        <a:gd name="T8" fmla="*/ 306 w 1710"/>
                        <a:gd name="T9" fmla="*/ 78 h 1110"/>
                        <a:gd name="T10" fmla="*/ 204 w 1710"/>
                        <a:gd name="T11" fmla="*/ 114 h 1110"/>
                        <a:gd name="T12" fmla="*/ 66 w 1710"/>
                        <a:gd name="T13" fmla="*/ 132 h 1110"/>
                        <a:gd name="T14" fmla="*/ 72 w 1710"/>
                        <a:gd name="T15" fmla="*/ 210 h 1110"/>
                        <a:gd name="T16" fmla="*/ 42 w 1710"/>
                        <a:gd name="T17" fmla="*/ 288 h 1110"/>
                        <a:gd name="T18" fmla="*/ 24 w 1710"/>
                        <a:gd name="T19" fmla="*/ 390 h 1110"/>
                        <a:gd name="T20" fmla="*/ 18 w 1710"/>
                        <a:gd name="T21" fmla="*/ 480 h 1110"/>
                        <a:gd name="T22" fmla="*/ 0 w 1710"/>
                        <a:gd name="T23" fmla="*/ 612 h 1110"/>
                        <a:gd name="T24" fmla="*/ 66 w 1710"/>
                        <a:gd name="T25" fmla="*/ 678 h 1110"/>
                        <a:gd name="T26" fmla="*/ 132 w 1710"/>
                        <a:gd name="T27" fmla="*/ 756 h 1110"/>
                        <a:gd name="T28" fmla="*/ 180 w 1710"/>
                        <a:gd name="T29" fmla="*/ 834 h 1110"/>
                        <a:gd name="T30" fmla="*/ 252 w 1710"/>
                        <a:gd name="T31" fmla="*/ 864 h 1110"/>
                        <a:gd name="T32" fmla="*/ 336 w 1710"/>
                        <a:gd name="T33" fmla="*/ 900 h 1110"/>
                        <a:gd name="T34" fmla="*/ 378 w 1710"/>
                        <a:gd name="T35" fmla="*/ 984 h 1110"/>
                        <a:gd name="T36" fmla="*/ 468 w 1710"/>
                        <a:gd name="T37" fmla="*/ 1020 h 1110"/>
                        <a:gd name="T38" fmla="*/ 576 w 1710"/>
                        <a:gd name="T39" fmla="*/ 1044 h 1110"/>
                        <a:gd name="T40" fmla="*/ 678 w 1710"/>
                        <a:gd name="T41" fmla="*/ 1068 h 1110"/>
                        <a:gd name="T42" fmla="*/ 798 w 1710"/>
                        <a:gd name="T43" fmla="*/ 1098 h 1110"/>
                        <a:gd name="T44" fmla="*/ 924 w 1710"/>
                        <a:gd name="T45" fmla="*/ 1086 h 1110"/>
                        <a:gd name="T46" fmla="*/ 1056 w 1710"/>
                        <a:gd name="T47" fmla="*/ 1080 h 1110"/>
                        <a:gd name="T48" fmla="*/ 1182 w 1710"/>
                        <a:gd name="T49" fmla="*/ 1080 h 1110"/>
                        <a:gd name="T50" fmla="*/ 1344 w 1710"/>
                        <a:gd name="T51" fmla="*/ 1074 h 1110"/>
                        <a:gd name="T52" fmla="*/ 1524 w 1710"/>
                        <a:gd name="T53" fmla="*/ 996 h 1110"/>
                        <a:gd name="T54" fmla="*/ 1608 w 1710"/>
                        <a:gd name="T55" fmla="*/ 954 h 1110"/>
                        <a:gd name="T56" fmla="*/ 1674 w 1710"/>
                        <a:gd name="T57" fmla="*/ 858 h 1110"/>
                        <a:gd name="T58" fmla="*/ 1710 w 1710"/>
                        <a:gd name="T59" fmla="*/ 732 h 1110"/>
                        <a:gd name="T60" fmla="*/ 1668 w 1710"/>
                        <a:gd name="T61" fmla="*/ 618 h 1110"/>
                        <a:gd name="T62" fmla="*/ 1650 w 1710"/>
                        <a:gd name="T63" fmla="*/ 534 h 1110"/>
                        <a:gd name="T64" fmla="*/ 1578 w 1710"/>
                        <a:gd name="T65" fmla="*/ 438 h 1110"/>
                        <a:gd name="T66" fmla="*/ 1452 w 1710"/>
                        <a:gd name="T67" fmla="*/ 402 h 1110"/>
                        <a:gd name="T68" fmla="*/ 1320 w 1710"/>
                        <a:gd name="T69" fmla="*/ 318 h 1110"/>
                        <a:gd name="T70" fmla="*/ 1230 w 1710"/>
                        <a:gd name="T71" fmla="*/ 198 h 1110"/>
                        <a:gd name="T72" fmla="*/ 1104 w 1710"/>
                        <a:gd name="T73" fmla="*/ 168 h 1110"/>
                        <a:gd name="T74" fmla="*/ 1014 w 1710"/>
                        <a:gd name="T75" fmla="*/ 156 h 1110"/>
                        <a:gd name="T76" fmla="*/ 900 w 1710"/>
                        <a:gd name="T77" fmla="*/ 72 h 1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</a:cxnLst>
                      <a:rect l="0" t="0" r="r" b="b"/>
                      <a:pathLst>
                        <a:path w="1710" h="1110">
                          <a:moveTo>
                            <a:pt x="846" y="12"/>
                          </a:moveTo>
                          <a:lnTo>
                            <a:pt x="792" y="0"/>
                          </a:lnTo>
                          <a:lnTo>
                            <a:pt x="744" y="0"/>
                          </a:lnTo>
                          <a:lnTo>
                            <a:pt x="666" y="18"/>
                          </a:lnTo>
                          <a:lnTo>
                            <a:pt x="582" y="18"/>
                          </a:lnTo>
                          <a:lnTo>
                            <a:pt x="528" y="18"/>
                          </a:lnTo>
                          <a:lnTo>
                            <a:pt x="504" y="48"/>
                          </a:lnTo>
                          <a:lnTo>
                            <a:pt x="444" y="60"/>
                          </a:lnTo>
                          <a:lnTo>
                            <a:pt x="384" y="60"/>
                          </a:lnTo>
                          <a:lnTo>
                            <a:pt x="306" y="78"/>
                          </a:lnTo>
                          <a:lnTo>
                            <a:pt x="270" y="96"/>
                          </a:lnTo>
                          <a:lnTo>
                            <a:pt x="204" y="114"/>
                          </a:lnTo>
                          <a:lnTo>
                            <a:pt x="138" y="132"/>
                          </a:lnTo>
                          <a:lnTo>
                            <a:pt x="66" y="132"/>
                          </a:lnTo>
                          <a:lnTo>
                            <a:pt x="36" y="168"/>
                          </a:lnTo>
                          <a:lnTo>
                            <a:pt x="72" y="210"/>
                          </a:lnTo>
                          <a:lnTo>
                            <a:pt x="66" y="246"/>
                          </a:lnTo>
                          <a:lnTo>
                            <a:pt x="42" y="288"/>
                          </a:lnTo>
                          <a:lnTo>
                            <a:pt x="12" y="330"/>
                          </a:lnTo>
                          <a:lnTo>
                            <a:pt x="24" y="390"/>
                          </a:lnTo>
                          <a:lnTo>
                            <a:pt x="18" y="438"/>
                          </a:lnTo>
                          <a:lnTo>
                            <a:pt x="18" y="480"/>
                          </a:lnTo>
                          <a:lnTo>
                            <a:pt x="0" y="540"/>
                          </a:lnTo>
                          <a:lnTo>
                            <a:pt x="0" y="612"/>
                          </a:lnTo>
                          <a:lnTo>
                            <a:pt x="36" y="654"/>
                          </a:lnTo>
                          <a:lnTo>
                            <a:pt x="66" y="678"/>
                          </a:lnTo>
                          <a:lnTo>
                            <a:pt x="102" y="696"/>
                          </a:lnTo>
                          <a:lnTo>
                            <a:pt x="132" y="756"/>
                          </a:lnTo>
                          <a:lnTo>
                            <a:pt x="144" y="804"/>
                          </a:lnTo>
                          <a:lnTo>
                            <a:pt x="180" y="834"/>
                          </a:lnTo>
                          <a:lnTo>
                            <a:pt x="216" y="858"/>
                          </a:lnTo>
                          <a:lnTo>
                            <a:pt x="252" y="864"/>
                          </a:lnTo>
                          <a:lnTo>
                            <a:pt x="294" y="888"/>
                          </a:lnTo>
                          <a:lnTo>
                            <a:pt x="336" y="900"/>
                          </a:lnTo>
                          <a:lnTo>
                            <a:pt x="396" y="930"/>
                          </a:lnTo>
                          <a:lnTo>
                            <a:pt x="378" y="984"/>
                          </a:lnTo>
                          <a:lnTo>
                            <a:pt x="408" y="1020"/>
                          </a:lnTo>
                          <a:lnTo>
                            <a:pt x="468" y="1020"/>
                          </a:lnTo>
                          <a:lnTo>
                            <a:pt x="504" y="1038"/>
                          </a:lnTo>
                          <a:lnTo>
                            <a:pt x="576" y="1044"/>
                          </a:lnTo>
                          <a:lnTo>
                            <a:pt x="618" y="1056"/>
                          </a:lnTo>
                          <a:lnTo>
                            <a:pt x="678" y="1068"/>
                          </a:lnTo>
                          <a:lnTo>
                            <a:pt x="714" y="1110"/>
                          </a:lnTo>
                          <a:lnTo>
                            <a:pt x="798" y="1098"/>
                          </a:lnTo>
                          <a:lnTo>
                            <a:pt x="864" y="1092"/>
                          </a:lnTo>
                          <a:lnTo>
                            <a:pt x="924" y="1086"/>
                          </a:lnTo>
                          <a:lnTo>
                            <a:pt x="990" y="1080"/>
                          </a:lnTo>
                          <a:lnTo>
                            <a:pt x="1056" y="1080"/>
                          </a:lnTo>
                          <a:lnTo>
                            <a:pt x="1098" y="1056"/>
                          </a:lnTo>
                          <a:lnTo>
                            <a:pt x="1182" y="1080"/>
                          </a:lnTo>
                          <a:lnTo>
                            <a:pt x="1254" y="1080"/>
                          </a:lnTo>
                          <a:lnTo>
                            <a:pt x="1344" y="1074"/>
                          </a:lnTo>
                          <a:lnTo>
                            <a:pt x="1416" y="1056"/>
                          </a:lnTo>
                          <a:lnTo>
                            <a:pt x="1524" y="996"/>
                          </a:lnTo>
                          <a:lnTo>
                            <a:pt x="1554" y="972"/>
                          </a:lnTo>
                          <a:lnTo>
                            <a:pt x="1608" y="954"/>
                          </a:lnTo>
                          <a:lnTo>
                            <a:pt x="1650" y="894"/>
                          </a:lnTo>
                          <a:lnTo>
                            <a:pt x="1674" y="858"/>
                          </a:lnTo>
                          <a:lnTo>
                            <a:pt x="1704" y="822"/>
                          </a:lnTo>
                          <a:lnTo>
                            <a:pt x="1710" y="732"/>
                          </a:lnTo>
                          <a:lnTo>
                            <a:pt x="1692" y="660"/>
                          </a:lnTo>
                          <a:lnTo>
                            <a:pt x="1668" y="618"/>
                          </a:lnTo>
                          <a:lnTo>
                            <a:pt x="1650" y="570"/>
                          </a:lnTo>
                          <a:lnTo>
                            <a:pt x="1650" y="534"/>
                          </a:lnTo>
                          <a:lnTo>
                            <a:pt x="1650" y="486"/>
                          </a:lnTo>
                          <a:lnTo>
                            <a:pt x="1578" y="438"/>
                          </a:lnTo>
                          <a:lnTo>
                            <a:pt x="1500" y="402"/>
                          </a:lnTo>
                          <a:lnTo>
                            <a:pt x="1452" y="402"/>
                          </a:lnTo>
                          <a:lnTo>
                            <a:pt x="1380" y="354"/>
                          </a:lnTo>
                          <a:lnTo>
                            <a:pt x="1320" y="318"/>
                          </a:lnTo>
                          <a:lnTo>
                            <a:pt x="1248" y="246"/>
                          </a:lnTo>
                          <a:lnTo>
                            <a:pt x="1230" y="198"/>
                          </a:lnTo>
                          <a:lnTo>
                            <a:pt x="1164" y="186"/>
                          </a:lnTo>
                          <a:lnTo>
                            <a:pt x="1104" y="168"/>
                          </a:lnTo>
                          <a:lnTo>
                            <a:pt x="1062" y="162"/>
                          </a:lnTo>
                          <a:lnTo>
                            <a:pt x="1014" y="156"/>
                          </a:lnTo>
                          <a:lnTo>
                            <a:pt x="966" y="120"/>
                          </a:lnTo>
                          <a:lnTo>
                            <a:pt x="900" y="72"/>
                          </a:lnTo>
                          <a:lnTo>
                            <a:pt x="846" y="12"/>
                          </a:lnTo>
                          <a:close/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6350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6" name="Freeform 40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42" y="518"/>
                      <a:ext cx="274" cy="74"/>
                    </a:xfrm>
                    <a:custGeom>
                      <a:avLst/>
                      <a:gdLst>
                        <a:gd name="T0" fmla="*/ 576 w 576"/>
                        <a:gd name="T1" fmla="*/ 0 h 156"/>
                        <a:gd name="T2" fmla="*/ 414 w 576"/>
                        <a:gd name="T3" fmla="*/ 6 h 156"/>
                        <a:gd name="T4" fmla="*/ 360 w 576"/>
                        <a:gd name="T5" fmla="*/ 24 h 156"/>
                        <a:gd name="T6" fmla="*/ 198 w 576"/>
                        <a:gd name="T7" fmla="*/ 78 h 156"/>
                        <a:gd name="T8" fmla="*/ 18 w 576"/>
                        <a:gd name="T9" fmla="*/ 96 h 156"/>
                        <a:gd name="T10" fmla="*/ 0 w 576"/>
                        <a:gd name="T11" fmla="*/ 156 h 15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576" h="156">
                          <a:moveTo>
                            <a:pt x="576" y="0"/>
                          </a:moveTo>
                          <a:cubicBezTo>
                            <a:pt x="522" y="2"/>
                            <a:pt x="468" y="1"/>
                            <a:pt x="414" y="6"/>
                          </a:cubicBezTo>
                          <a:cubicBezTo>
                            <a:pt x="414" y="6"/>
                            <a:pt x="369" y="21"/>
                            <a:pt x="360" y="24"/>
                          </a:cubicBezTo>
                          <a:cubicBezTo>
                            <a:pt x="306" y="42"/>
                            <a:pt x="252" y="60"/>
                            <a:pt x="198" y="78"/>
                          </a:cubicBezTo>
                          <a:cubicBezTo>
                            <a:pt x="144" y="96"/>
                            <a:pt x="73" y="92"/>
                            <a:pt x="18" y="96"/>
                          </a:cubicBezTo>
                          <a:cubicBezTo>
                            <a:pt x="10" y="120"/>
                            <a:pt x="0" y="129"/>
                            <a:pt x="0" y="156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7" name="Freeform 40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06" y="518"/>
                      <a:ext cx="10" cy="114"/>
                    </a:xfrm>
                    <a:custGeom>
                      <a:avLst/>
                      <a:gdLst>
                        <a:gd name="T0" fmla="*/ 18 w 18"/>
                        <a:gd name="T1" fmla="*/ 0 h 240"/>
                        <a:gd name="T2" fmla="*/ 0 w 18"/>
                        <a:gd name="T3" fmla="*/ 240 h 2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</a:cxnLst>
                      <a:rect l="0" t="0" r="r" b="b"/>
                      <a:pathLst>
                        <a:path w="18" h="240">
                          <a:moveTo>
                            <a:pt x="18" y="0"/>
                          </a:moveTo>
                          <a:cubicBezTo>
                            <a:pt x="7" y="86"/>
                            <a:pt x="0" y="152"/>
                            <a:pt x="0" y="24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8" name="Freeform 40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45" y="567"/>
                      <a:ext cx="259" cy="108"/>
                    </a:xfrm>
                    <a:custGeom>
                      <a:avLst/>
                      <a:gdLst>
                        <a:gd name="T0" fmla="*/ 546 w 546"/>
                        <a:gd name="T1" fmla="*/ 144 h 228"/>
                        <a:gd name="T2" fmla="*/ 486 w 546"/>
                        <a:gd name="T3" fmla="*/ 120 h 228"/>
                        <a:gd name="T4" fmla="*/ 348 w 546"/>
                        <a:gd name="T5" fmla="*/ 192 h 228"/>
                        <a:gd name="T6" fmla="*/ 312 w 546"/>
                        <a:gd name="T7" fmla="*/ 216 h 228"/>
                        <a:gd name="T8" fmla="*/ 294 w 546"/>
                        <a:gd name="T9" fmla="*/ 228 h 228"/>
                        <a:gd name="T10" fmla="*/ 246 w 546"/>
                        <a:gd name="T11" fmla="*/ 162 h 228"/>
                        <a:gd name="T12" fmla="*/ 234 w 546"/>
                        <a:gd name="T13" fmla="*/ 126 h 228"/>
                        <a:gd name="T14" fmla="*/ 216 w 546"/>
                        <a:gd name="T15" fmla="*/ 120 h 228"/>
                        <a:gd name="T16" fmla="*/ 180 w 546"/>
                        <a:gd name="T17" fmla="*/ 96 h 228"/>
                        <a:gd name="T18" fmla="*/ 0 w 546"/>
                        <a:gd name="T19" fmla="*/ 54 h 228"/>
                        <a:gd name="T20" fmla="*/ 12 w 546"/>
                        <a:gd name="T21" fmla="*/ 6 h 228"/>
                        <a:gd name="T22" fmla="*/ 30 w 546"/>
                        <a:gd name="T23" fmla="*/ 0 h 2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546" h="228">
                          <a:moveTo>
                            <a:pt x="546" y="144"/>
                          </a:moveTo>
                          <a:cubicBezTo>
                            <a:pt x="526" y="130"/>
                            <a:pt x="510" y="126"/>
                            <a:pt x="486" y="120"/>
                          </a:cubicBezTo>
                          <a:cubicBezTo>
                            <a:pt x="432" y="131"/>
                            <a:pt x="393" y="162"/>
                            <a:pt x="348" y="192"/>
                          </a:cubicBezTo>
                          <a:cubicBezTo>
                            <a:pt x="336" y="200"/>
                            <a:pt x="324" y="208"/>
                            <a:pt x="312" y="216"/>
                          </a:cubicBezTo>
                          <a:cubicBezTo>
                            <a:pt x="306" y="220"/>
                            <a:pt x="294" y="228"/>
                            <a:pt x="294" y="228"/>
                          </a:cubicBezTo>
                          <a:cubicBezTo>
                            <a:pt x="284" y="199"/>
                            <a:pt x="271" y="179"/>
                            <a:pt x="246" y="162"/>
                          </a:cubicBezTo>
                          <a:cubicBezTo>
                            <a:pt x="242" y="150"/>
                            <a:pt x="238" y="138"/>
                            <a:pt x="234" y="126"/>
                          </a:cubicBezTo>
                          <a:cubicBezTo>
                            <a:pt x="232" y="120"/>
                            <a:pt x="222" y="123"/>
                            <a:pt x="216" y="120"/>
                          </a:cubicBezTo>
                          <a:cubicBezTo>
                            <a:pt x="203" y="113"/>
                            <a:pt x="192" y="104"/>
                            <a:pt x="180" y="96"/>
                          </a:cubicBezTo>
                          <a:cubicBezTo>
                            <a:pt x="126" y="60"/>
                            <a:pt x="63" y="58"/>
                            <a:pt x="0" y="54"/>
                          </a:cubicBezTo>
                          <a:cubicBezTo>
                            <a:pt x="3" y="38"/>
                            <a:pt x="0" y="18"/>
                            <a:pt x="12" y="6"/>
                          </a:cubicBezTo>
                          <a:cubicBezTo>
                            <a:pt x="16" y="2"/>
                            <a:pt x="30" y="0"/>
                            <a:pt x="30" y="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19" name="Freeform 40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96" y="632"/>
                      <a:ext cx="468" cy="417"/>
                    </a:xfrm>
                    <a:custGeom>
                      <a:avLst/>
                      <a:gdLst>
                        <a:gd name="T0" fmla="*/ 437 w 984"/>
                        <a:gd name="T1" fmla="*/ 0 h 876"/>
                        <a:gd name="T2" fmla="*/ 455 w 984"/>
                        <a:gd name="T3" fmla="*/ 36 h 876"/>
                        <a:gd name="T4" fmla="*/ 491 w 984"/>
                        <a:gd name="T5" fmla="*/ 48 h 876"/>
                        <a:gd name="T6" fmla="*/ 503 w 984"/>
                        <a:gd name="T7" fmla="*/ 84 h 876"/>
                        <a:gd name="T8" fmla="*/ 491 w 984"/>
                        <a:gd name="T9" fmla="*/ 102 h 876"/>
                        <a:gd name="T10" fmla="*/ 449 w 984"/>
                        <a:gd name="T11" fmla="*/ 174 h 876"/>
                        <a:gd name="T12" fmla="*/ 413 w 984"/>
                        <a:gd name="T13" fmla="*/ 246 h 876"/>
                        <a:gd name="T14" fmla="*/ 335 w 984"/>
                        <a:gd name="T15" fmla="*/ 372 h 876"/>
                        <a:gd name="T16" fmla="*/ 281 w 984"/>
                        <a:gd name="T17" fmla="*/ 438 h 876"/>
                        <a:gd name="T18" fmla="*/ 221 w 984"/>
                        <a:gd name="T19" fmla="*/ 504 h 876"/>
                        <a:gd name="T20" fmla="*/ 143 w 984"/>
                        <a:gd name="T21" fmla="*/ 588 h 876"/>
                        <a:gd name="T22" fmla="*/ 77 w 984"/>
                        <a:gd name="T23" fmla="*/ 648 h 876"/>
                        <a:gd name="T24" fmla="*/ 41 w 984"/>
                        <a:gd name="T25" fmla="*/ 672 h 876"/>
                        <a:gd name="T26" fmla="*/ 95 w 984"/>
                        <a:gd name="T27" fmla="*/ 744 h 876"/>
                        <a:gd name="T28" fmla="*/ 131 w 984"/>
                        <a:gd name="T29" fmla="*/ 774 h 876"/>
                        <a:gd name="T30" fmla="*/ 203 w 984"/>
                        <a:gd name="T31" fmla="*/ 804 h 876"/>
                        <a:gd name="T32" fmla="*/ 263 w 984"/>
                        <a:gd name="T33" fmla="*/ 822 h 876"/>
                        <a:gd name="T34" fmla="*/ 299 w 984"/>
                        <a:gd name="T35" fmla="*/ 846 h 876"/>
                        <a:gd name="T36" fmla="*/ 377 w 984"/>
                        <a:gd name="T37" fmla="*/ 876 h 876"/>
                        <a:gd name="T38" fmla="*/ 455 w 984"/>
                        <a:gd name="T39" fmla="*/ 804 h 876"/>
                        <a:gd name="T40" fmla="*/ 509 w 984"/>
                        <a:gd name="T41" fmla="*/ 678 h 876"/>
                        <a:gd name="T42" fmla="*/ 563 w 984"/>
                        <a:gd name="T43" fmla="*/ 588 h 876"/>
                        <a:gd name="T44" fmla="*/ 605 w 984"/>
                        <a:gd name="T45" fmla="*/ 480 h 876"/>
                        <a:gd name="T46" fmla="*/ 671 w 984"/>
                        <a:gd name="T47" fmla="*/ 264 h 876"/>
                        <a:gd name="T48" fmla="*/ 707 w 984"/>
                        <a:gd name="T49" fmla="*/ 174 h 876"/>
                        <a:gd name="T50" fmla="*/ 899 w 984"/>
                        <a:gd name="T51" fmla="*/ 84 h 876"/>
                        <a:gd name="T52" fmla="*/ 971 w 984"/>
                        <a:gd name="T53" fmla="*/ 132 h 876"/>
                        <a:gd name="T54" fmla="*/ 983 w 984"/>
                        <a:gd name="T55" fmla="*/ 156 h 87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984" h="876">
                          <a:moveTo>
                            <a:pt x="437" y="0"/>
                          </a:moveTo>
                          <a:cubicBezTo>
                            <a:pt x="440" y="10"/>
                            <a:pt x="445" y="30"/>
                            <a:pt x="455" y="36"/>
                          </a:cubicBezTo>
                          <a:cubicBezTo>
                            <a:pt x="466" y="43"/>
                            <a:pt x="491" y="48"/>
                            <a:pt x="491" y="48"/>
                          </a:cubicBezTo>
                          <a:cubicBezTo>
                            <a:pt x="495" y="60"/>
                            <a:pt x="499" y="72"/>
                            <a:pt x="503" y="84"/>
                          </a:cubicBezTo>
                          <a:cubicBezTo>
                            <a:pt x="505" y="91"/>
                            <a:pt x="494" y="96"/>
                            <a:pt x="491" y="102"/>
                          </a:cubicBezTo>
                          <a:cubicBezTo>
                            <a:pt x="479" y="127"/>
                            <a:pt x="465" y="150"/>
                            <a:pt x="449" y="174"/>
                          </a:cubicBezTo>
                          <a:cubicBezTo>
                            <a:pt x="434" y="197"/>
                            <a:pt x="426" y="222"/>
                            <a:pt x="413" y="246"/>
                          </a:cubicBezTo>
                          <a:cubicBezTo>
                            <a:pt x="389" y="289"/>
                            <a:pt x="363" y="331"/>
                            <a:pt x="335" y="372"/>
                          </a:cubicBezTo>
                          <a:cubicBezTo>
                            <a:pt x="318" y="397"/>
                            <a:pt x="306" y="421"/>
                            <a:pt x="281" y="438"/>
                          </a:cubicBezTo>
                          <a:cubicBezTo>
                            <a:pt x="265" y="462"/>
                            <a:pt x="245" y="488"/>
                            <a:pt x="221" y="504"/>
                          </a:cubicBezTo>
                          <a:cubicBezTo>
                            <a:pt x="202" y="532"/>
                            <a:pt x="172" y="569"/>
                            <a:pt x="143" y="588"/>
                          </a:cubicBezTo>
                          <a:cubicBezTo>
                            <a:pt x="124" y="616"/>
                            <a:pt x="106" y="628"/>
                            <a:pt x="77" y="648"/>
                          </a:cubicBezTo>
                          <a:cubicBezTo>
                            <a:pt x="65" y="656"/>
                            <a:pt x="41" y="672"/>
                            <a:pt x="41" y="672"/>
                          </a:cubicBezTo>
                          <a:cubicBezTo>
                            <a:pt x="0" y="734"/>
                            <a:pt x="44" y="734"/>
                            <a:pt x="95" y="744"/>
                          </a:cubicBezTo>
                          <a:cubicBezTo>
                            <a:pt x="108" y="753"/>
                            <a:pt x="117" y="766"/>
                            <a:pt x="131" y="774"/>
                          </a:cubicBezTo>
                          <a:cubicBezTo>
                            <a:pt x="148" y="784"/>
                            <a:pt x="183" y="795"/>
                            <a:pt x="203" y="804"/>
                          </a:cubicBezTo>
                          <a:cubicBezTo>
                            <a:pt x="226" y="814"/>
                            <a:pt x="239" y="806"/>
                            <a:pt x="263" y="822"/>
                          </a:cubicBezTo>
                          <a:cubicBezTo>
                            <a:pt x="275" y="830"/>
                            <a:pt x="285" y="843"/>
                            <a:pt x="299" y="846"/>
                          </a:cubicBezTo>
                          <a:cubicBezTo>
                            <a:pt x="328" y="853"/>
                            <a:pt x="353" y="860"/>
                            <a:pt x="377" y="876"/>
                          </a:cubicBezTo>
                          <a:cubicBezTo>
                            <a:pt x="416" y="863"/>
                            <a:pt x="428" y="831"/>
                            <a:pt x="455" y="804"/>
                          </a:cubicBezTo>
                          <a:cubicBezTo>
                            <a:pt x="469" y="761"/>
                            <a:pt x="494" y="722"/>
                            <a:pt x="509" y="678"/>
                          </a:cubicBezTo>
                          <a:cubicBezTo>
                            <a:pt x="519" y="648"/>
                            <a:pt x="553" y="618"/>
                            <a:pt x="563" y="588"/>
                          </a:cubicBezTo>
                          <a:cubicBezTo>
                            <a:pt x="575" y="551"/>
                            <a:pt x="584" y="512"/>
                            <a:pt x="605" y="480"/>
                          </a:cubicBezTo>
                          <a:cubicBezTo>
                            <a:pt x="624" y="405"/>
                            <a:pt x="640" y="334"/>
                            <a:pt x="671" y="264"/>
                          </a:cubicBezTo>
                          <a:cubicBezTo>
                            <a:pt x="677" y="250"/>
                            <a:pt x="695" y="186"/>
                            <a:pt x="707" y="174"/>
                          </a:cubicBezTo>
                          <a:cubicBezTo>
                            <a:pt x="760" y="121"/>
                            <a:pt x="830" y="107"/>
                            <a:pt x="899" y="84"/>
                          </a:cubicBezTo>
                          <a:cubicBezTo>
                            <a:pt x="945" y="93"/>
                            <a:pt x="943" y="90"/>
                            <a:pt x="971" y="132"/>
                          </a:cubicBezTo>
                          <a:cubicBezTo>
                            <a:pt x="984" y="152"/>
                            <a:pt x="983" y="143"/>
                            <a:pt x="983" y="156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0" name="Freeform 41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35" y="646"/>
                      <a:ext cx="123" cy="49"/>
                    </a:xfrm>
                    <a:custGeom>
                      <a:avLst/>
                      <a:gdLst>
                        <a:gd name="T0" fmla="*/ 0 w 258"/>
                        <a:gd name="T1" fmla="*/ 55 h 103"/>
                        <a:gd name="T2" fmla="*/ 114 w 258"/>
                        <a:gd name="T3" fmla="*/ 1 h 103"/>
                        <a:gd name="T4" fmla="*/ 186 w 258"/>
                        <a:gd name="T5" fmla="*/ 7 h 103"/>
                        <a:gd name="T6" fmla="*/ 192 w 258"/>
                        <a:gd name="T7" fmla="*/ 25 h 103"/>
                        <a:gd name="T8" fmla="*/ 204 w 258"/>
                        <a:gd name="T9" fmla="*/ 43 h 103"/>
                        <a:gd name="T10" fmla="*/ 258 w 258"/>
                        <a:gd name="T11" fmla="*/ 103 h 10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58" h="103">
                          <a:moveTo>
                            <a:pt x="0" y="55"/>
                          </a:moveTo>
                          <a:cubicBezTo>
                            <a:pt x="47" y="43"/>
                            <a:pt x="69" y="16"/>
                            <a:pt x="114" y="1"/>
                          </a:cubicBezTo>
                          <a:cubicBezTo>
                            <a:pt x="138" y="3"/>
                            <a:pt x="163" y="0"/>
                            <a:pt x="186" y="7"/>
                          </a:cubicBezTo>
                          <a:cubicBezTo>
                            <a:pt x="192" y="9"/>
                            <a:pt x="189" y="19"/>
                            <a:pt x="192" y="25"/>
                          </a:cubicBezTo>
                          <a:cubicBezTo>
                            <a:pt x="195" y="31"/>
                            <a:pt x="199" y="37"/>
                            <a:pt x="204" y="43"/>
                          </a:cubicBezTo>
                          <a:cubicBezTo>
                            <a:pt x="221" y="63"/>
                            <a:pt x="247" y="81"/>
                            <a:pt x="258" y="103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1" name="Freeform 41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25" y="592"/>
                      <a:ext cx="39" cy="206"/>
                    </a:xfrm>
                    <a:custGeom>
                      <a:avLst/>
                      <a:gdLst>
                        <a:gd name="T0" fmla="*/ 0 w 84"/>
                        <a:gd name="T1" fmla="*/ 432 h 432"/>
                        <a:gd name="T2" fmla="*/ 24 w 84"/>
                        <a:gd name="T3" fmla="*/ 378 h 432"/>
                        <a:gd name="T4" fmla="*/ 0 w 84"/>
                        <a:gd name="T5" fmla="*/ 192 h 432"/>
                        <a:gd name="T6" fmla="*/ 36 w 84"/>
                        <a:gd name="T7" fmla="*/ 150 h 432"/>
                        <a:gd name="T8" fmla="*/ 48 w 84"/>
                        <a:gd name="T9" fmla="*/ 132 h 432"/>
                        <a:gd name="T10" fmla="*/ 66 w 84"/>
                        <a:gd name="T11" fmla="*/ 120 h 432"/>
                        <a:gd name="T12" fmla="*/ 84 w 84"/>
                        <a:gd name="T13" fmla="*/ 60 h 432"/>
                        <a:gd name="T14" fmla="*/ 78 w 84"/>
                        <a:gd name="T15" fmla="*/ 0 h 4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84" h="432">
                          <a:moveTo>
                            <a:pt x="0" y="432"/>
                          </a:moveTo>
                          <a:cubicBezTo>
                            <a:pt x="11" y="416"/>
                            <a:pt x="24" y="378"/>
                            <a:pt x="24" y="378"/>
                          </a:cubicBezTo>
                          <a:cubicBezTo>
                            <a:pt x="21" y="292"/>
                            <a:pt x="39" y="250"/>
                            <a:pt x="0" y="192"/>
                          </a:cubicBezTo>
                          <a:cubicBezTo>
                            <a:pt x="8" y="168"/>
                            <a:pt x="12" y="158"/>
                            <a:pt x="36" y="150"/>
                          </a:cubicBezTo>
                          <a:cubicBezTo>
                            <a:pt x="40" y="144"/>
                            <a:pt x="43" y="137"/>
                            <a:pt x="48" y="132"/>
                          </a:cubicBezTo>
                          <a:cubicBezTo>
                            <a:pt x="53" y="127"/>
                            <a:pt x="62" y="126"/>
                            <a:pt x="66" y="120"/>
                          </a:cubicBezTo>
                          <a:cubicBezTo>
                            <a:pt x="72" y="110"/>
                            <a:pt x="80" y="74"/>
                            <a:pt x="84" y="60"/>
                          </a:cubicBezTo>
                          <a:cubicBezTo>
                            <a:pt x="78" y="4"/>
                            <a:pt x="78" y="24"/>
                            <a:pt x="78" y="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2" name="Freeform 41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33" y="641"/>
                      <a:ext cx="120" cy="40"/>
                    </a:xfrm>
                    <a:custGeom>
                      <a:avLst/>
                      <a:gdLst>
                        <a:gd name="T0" fmla="*/ 0 w 252"/>
                        <a:gd name="T1" fmla="*/ 84 h 84"/>
                        <a:gd name="T2" fmla="*/ 78 w 252"/>
                        <a:gd name="T3" fmla="*/ 48 h 84"/>
                        <a:gd name="T4" fmla="*/ 252 w 252"/>
                        <a:gd name="T5" fmla="*/ 0 h 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52" h="84">
                          <a:moveTo>
                            <a:pt x="0" y="84"/>
                          </a:moveTo>
                          <a:cubicBezTo>
                            <a:pt x="24" y="68"/>
                            <a:pt x="52" y="61"/>
                            <a:pt x="78" y="48"/>
                          </a:cubicBezTo>
                          <a:cubicBezTo>
                            <a:pt x="154" y="10"/>
                            <a:pt x="165" y="0"/>
                            <a:pt x="252" y="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3" name="Freeform 41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18" y="809"/>
                      <a:ext cx="98" cy="140"/>
                    </a:xfrm>
                    <a:custGeom>
                      <a:avLst/>
                      <a:gdLst>
                        <a:gd name="T0" fmla="*/ 104 w 206"/>
                        <a:gd name="T1" fmla="*/ 0 h 294"/>
                        <a:gd name="T2" fmla="*/ 14 w 206"/>
                        <a:gd name="T3" fmla="*/ 72 h 294"/>
                        <a:gd name="T4" fmla="*/ 68 w 206"/>
                        <a:gd name="T5" fmla="*/ 144 h 294"/>
                        <a:gd name="T6" fmla="*/ 104 w 206"/>
                        <a:gd name="T7" fmla="*/ 168 h 294"/>
                        <a:gd name="T8" fmla="*/ 116 w 206"/>
                        <a:gd name="T9" fmla="*/ 186 h 294"/>
                        <a:gd name="T10" fmla="*/ 134 w 206"/>
                        <a:gd name="T11" fmla="*/ 198 h 294"/>
                        <a:gd name="T12" fmla="*/ 158 w 206"/>
                        <a:gd name="T13" fmla="*/ 228 h 294"/>
                        <a:gd name="T14" fmla="*/ 194 w 206"/>
                        <a:gd name="T15" fmla="*/ 276 h 294"/>
                        <a:gd name="T16" fmla="*/ 206 w 206"/>
                        <a:gd name="T17" fmla="*/ 294 h 2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</a:cxnLst>
                      <a:rect l="0" t="0" r="r" b="b"/>
                      <a:pathLst>
                        <a:path w="206" h="294">
                          <a:moveTo>
                            <a:pt x="104" y="0"/>
                          </a:moveTo>
                          <a:cubicBezTo>
                            <a:pt x="79" y="25"/>
                            <a:pt x="44" y="52"/>
                            <a:pt x="14" y="72"/>
                          </a:cubicBezTo>
                          <a:cubicBezTo>
                            <a:pt x="0" y="115"/>
                            <a:pt x="36" y="123"/>
                            <a:pt x="68" y="144"/>
                          </a:cubicBezTo>
                          <a:cubicBezTo>
                            <a:pt x="80" y="152"/>
                            <a:pt x="104" y="168"/>
                            <a:pt x="104" y="168"/>
                          </a:cubicBezTo>
                          <a:cubicBezTo>
                            <a:pt x="108" y="174"/>
                            <a:pt x="111" y="181"/>
                            <a:pt x="116" y="186"/>
                          </a:cubicBezTo>
                          <a:cubicBezTo>
                            <a:pt x="121" y="191"/>
                            <a:pt x="129" y="192"/>
                            <a:pt x="134" y="198"/>
                          </a:cubicBezTo>
                          <a:cubicBezTo>
                            <a:pt x="167" y="239"/>
                            <a:pt x="106" y="194"/>
                            <a:pt x="158" y="228"/>
                          </a:cubicBezTo>
                          <a:cubicBezTo>
                            <a:pt x="166" y="252"/>
                            <a:pt x="173" y="262"/>
                            <a:pt x="194" y="276"/>
                          </a:cubicBezTo>
                          <a:cubicBezTo>
                            <a:pt x="198" y="282"/>
                            <a:pt x="206" y="294"/>
                            <a:pt x="206" y="294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4" name="Freeform 41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22" y="789"/>
                      <a:ext cx="6" cy="54"/>
                    </a:xfrm>
                    <a:custGeom>
                      <a:avLst/>
                      <a:gdLst>
                        <a:gd name="T0" fmla="*/ 12 w 12"/>
                        <a:gd name="T1" fmla="*/ 0 h 114"/>
                        <a:gd name="T2" fmla="*/ 0 w 12"/>
                        <a:gd name="T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</a:cxnLst>
                      <a:rect l="0" t="0" r="r" b="b"/>
                      <a:pathLst>
                        <a:path w="12" h="114">
                          <a:moveTo>
                            <a:pt x="12" y="0"/>
                          </a:moveTo>
                          <a:cubicBezTo>
                            <a:pt x="3" y="46"/>
                            <a:pt x="0" y="60"/>
                            <a:pt x="0" y="114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5" name="Freeform 41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147" y="704"/>
                      <a:ext cx="327" cy="425"/>
                    </a:xfrm>
                    <a:custGeom>
                      <a:avLst/>
                      <a:gdLst>
                        <a:gd name="T0" fmla="*/ 690 w 690"/>
                        <a:gd name="T1" fmla="*/ 0 h 894"/>
                        <a:gd name="T2" fmla="*/ 648 w 690"/>
                        <a:gd name="T3" fmla="*/ 84 h 894"/>
                        <a:gd name="T4" fmla="*/ 612 w 690"/>
                        <a:gd name="T5" fmla="*/ 216 h 894"/>
                        <a:gd name="T6" fmla="*/ 594 w 690"/>
                        <a:gd name="T7" fmla="*/ 408 h 894"/>
                        <a:gd name="T8" fmla="*/ 564 w 690"/>
                        <a:gd name="T9" fmla="*/ 516 h 894"/>
                        <a:gd name="T10" fmla="*/ 516 w 690"/>
                        <a:gd name="T11" fmla="*/ 666 h 894"/>
                        <a:gd name="T12" fmla="*/ 450 w 690"/>
                        <a:gd name="T13" fmla="*/ 828 h 894"/>
                        <a:gd name="T14" fmla="*/ 438 w 690"/>
                        <a:gd name="T15" fmla="*/ 846 h 894"/>
                        <a:gd name="T16" fmla="*/ 420 w 690"/>
                        <a:gd name="T17" fmla="*/ 858 h 894"/>
                        <a:gd name="T18" fmla="*/ 396 w 690"/>
                        <a:gd name="T19" fmla="*/ 894 h 894"/>
                        <a:gd name="T20" fmla="*/ 282 w 690"/>
                        <a:gd name="T21" fmla="*/ 852 h 894"/>
                        <a:gd name="T22" fmla="*/ 180 w 690"/>
                        <a:gd name="T23" fmla="*/ 840 h 894"/>
                        <a:gd name="T24" fmla="*/ 12 w 690"/>
                        <a:gd name="T25" fmla="*/ 822 h 894"/>
                        <a:gd name="T26" fmla="*/ 60 w 690"/>
                        <a:gd name="T27" fmla="*/ 744 h 894"/>
                        <a:gd name="T28" fmla="*/ 84 w 690"/>
                        <a:gd name="T29" fmla="*/ 708 h 89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690" h="894">
                          <a:moveTo>
                            <a:pt x="690" y="0"/>
                          </a:moveTo>
                          <a:cubicBezTo>
                            <a:pt x="655" y="23"/>
                            <a:pt x="658" y="45"/>
                            <a:pt x="648" y="84"/>
                          </a:cubicBezTo>
                          <a:cubicBezTo>
                            <a:pt x="637" y="128"/>
                            <a:pt x="623" y="172"/>
                            <a:pt x="612" y="216"/>
                          </a:cubicBezTo>
                          <a:cubicBezTo>
                            <a:pt x="610" y="265"/>
                            <a:pt x="612" y="353"/>
                            <a:pt x="594" y="408"/>
                          </a:cubicBezTo>
                          <a:cubicBezTo>
                            <a:pt x="582" y="443"/>
                            <a:pt x="575" y="480"/>
                            <a:pt x="564" y="516"/>
                          </a:cubicBezTo>
                          <a:cubicBezTo>
                            <a:pt x="549" y="565"/>
                            <a:pt x="526" y="615"/>
                            <a:pt x="516" y="666"/>
                          </a:cubicBezTo>
                          <a:cubicBezTo>
                            <a:pt x="505" y="720"/>
                            <a:pt x="499" y="795"/>
                            <a:pt x="450" y="828"/>
                          </a:cubicBezTo>
                          <a:cubicBezTo>
                            <a:pt x="446" y="834"/>
                            <a:pt x="443" y="841"/>
                            <a:pt x="438" y="846"/>
                          </a:cubicBezTo>
                          <a:cubicBezTo>
                            <a:pt x="433" y="851"/>
                            <a:pt x="425" y="853"/>
                            <a:pt x="420" y="858"/>
                          </a:cubicBezTo>
                          <a:cubicBezTo>
                            <a:pt x="411" y="869"/>
                            <a:pt x="396" y="894"/>
                            <a:pt x="396" y="894"/>
                          </a:cubicBezTo>
                          <a:cubicBezTo>
                            <a:pt x="356" y="884"/>
                            <a:pt x="321" y="865"/>
                            <a:pt x="282" y="852"/>
                          </a:cubicBezTo>
                          <a:cubicBezTo>
                            <a:pt x="278" y="851"/>
                            <a:pt x="181" y="840"/>
                            <a:pt x="180" y="840"/>
                          </a:cubicBezTo>
                          <a:cubicBezTo>
                            <a:pt x="129" y="823"/>
                            <a:pt x="64" y="825"/>
                            <a:pt x="12" y="822"/>
                          </a:cubicBezTo>
                          <a:cubicBezTo>
                            <a:pt x="0" y="786"/>
                            <a:pt x="26" y="755"/>
                            <a:pt x="60" y="744"/>
                          </a:cubicBezTo>
                          <a:cubicBezTo>
                            <a:pt x="68" y="732"/>
                            <a:pt x="84" y="708"/>
                            <a:pt x="84" y="70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6" name="Freeform 41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472" y="655"/>
                      <a:ext cx="148" cy="51"/>
                    </a:xfrm>
                    <a:custGeom>
                      <a:avLst/>
                      <a:gdLst>
                        <a:gd name="T0" fmla="*/ 0 w 312"/>
                        <a:gd name="T1" fmla="*/ 108 h 108"/>
                        <a:gd name="T2" fmla="*/ 72 w 312"/>
                        <a:gd name="T3" fmla="*/ 42 h 108"/>
                        <a:gd name="T4" fmla="*/ 168 w 312"/>
                        <a:gd name="T5" fmla="*/ 0 h 108"/>
                        <a:gd name="T6" fmla="*/ 294 w 312"/>
                        <a:gd name="T7" fmla="*/ 24 h 108"/>
                        <a:gd name="T8" fmla="*/ 312 w 312"/>
                        <a:gd name="T9" fmla="*/ 48 h 1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12" h="108">
                          <a:moveTo>
                            <a:pt x="0" y="108"/>
                          </a:moveTo>
                          <a:cubicBezTo>
                            <a:pt x="27" y="90"/>
                            <a:pt x="45" y="60"/>
                            <a:pt x="72" y="42"/>
                          </a:cubicBezTo>
                          <a:cubicBezTo>
                            <a:pt x="102" y="22"/>
                            <a:pt x="133" y="9"/>
                            <a:pt x="168" y="0"/>
                          </a:cubicBezTo>
                          <a:cubicBezTo>
                            <a:pt x="263" y="6"/>
                            <a:pt x="236" y="5"/>
                            <a:pt x="294" y="24"/>
                          </a:cubicBezTo>
                          <a:cubicBezTo>
                            <a:pt x="308" y="44"/>
                            <a:pt x="301" y="37"/>
                            <a:pt x="312" y="4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7" name="Freeform 41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332" y="681"/>
                      <a:ext cx="285" cy="500"/>
                    </a:xfrm>
                    <a:custGeom>
                      <a:avLst/>
                      <a:gdLst>
                        <a:gd name="T0" fmla="*/ 600 w 600"/>
                        <a:gd name="T1" fmla="*/ 0 h 1051"/>
                        <a:gd name="T2" fmla="*/ 528 w 600"/>
                        <a:gd name="T3" fmla="*/ 96 h 1051"/>
                        <a:gd name="T4" fmla="*/ 516 w 600"/>
                        <a:gd name="T5" fmla="*/ 132 h 1051"/>
                        <a:gd name="T6" fmla="*/ 516 w 600"/>
                        <a:gd name="T7" fmla="*/ 408 h 1051"/>
                        <a:gd name="T8" fmla="*/ 534 w 600"/>
                        <a:gd name="T9" fmla="*/ 504 h 1051"/>
                        <a:gd name="T10" fmla="*/ 552 w 600"/>
                        <a:gd name="T11" fmla="*/ 564 h 1051"/>
                        <a:gd name="T12" fmla="*/ 546 w 600"/>
                        <a:gd name="T13" fmla="*/ 834 h 1051"/>
                        <a:gd name="T14" fmla="*/ 528 w 600"/>
                        <a:gd name="T15" fmla="*/ 930 h 1051"/>
                        <a:gd name="T16" fmla="*/ 450 w 600"/>
                        <a:gd name="T17" fmla="*/ 954 h 1051"/>
                        <a:gd name="T18" fmla="*/ 0 w 600"/>
                        <a:gd name="T19" fmla="*/ 936 h 10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</a:cxnLst>
                      <a:rect l="0" t="0" r="r" b="b"/>
                      <a:pathLst>
                        <a:path w="600" h="1051">
                          <a:moveTo>
                            <a:pt x="600" y="0"/>
                          </a:moveTo>
                          <a:cubicBezTo>
                            <a:pt x="561" y="13"/>
                            <a:pt x="540" y="59"/>
                            <a:pt x="528" y="96"/>
                          </a:cubicBezTo>
                          <a:cubicBezTo>
                            <a:pt x="524" y="108"/>
                            <a:pt x="516" y="132"/>
                            <a:pt x="516" y="132"/>
                          </a:cubicBezTo>
                          <a:cubicBezTo>
                            <a:pt x="508" y="438"/>
                            <a:pt x="497" y="285"/>
                            <a:pt x="516" y="408"/>
                          </a:cubicBezTo>
                          <a:cubicBezTo>
                            <a:pt x="521" y="441"/>
                            <a:pt x="527" y="471"/>
                            <a:pt x="534" y="504"/>
                          </a:cubicBezTo>
                          <a:cubicBezTo>
                            <a:pt x="538" y="524"/>
                            <a:pt x="552" y="564"/>
                            <a:pt x="552" y="564"/>
                          </a:cubicBezTo>
                          <a:cubicBezTo>
                            <a:pt x="550" y="654"/>
                            <a:pt x="550" y="744"/>
                            <a:pt x="546" y="834"/>
                          </a:cubicBezTo>
                          <a:cubicBezTo>
                            <a:pt x="545" y="853"/>
                            <a:pt x="541" y="917"/>
                            <a:pt x="528" y="930"/>
                          </a:cubicBezTo>
                          <a:cubicBezTo>
                            <a:pt x="516" y="942"/>
                            <a:pt x="466" y="949"/>
                            <a:pt x="450" y="954"/>
                          </a:cubicBezTo>
                          <a:cubicBezTo>
                            <a:pt x="6" y="948"/>
                            <a:pt x="115" y="1051"/>
                            <a:pt x="0" y="936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8" name="Freeform 41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209" y="491"/>
                      <a:ext cx="174" cy="193"/>
                    </a:xfrm>
                    <a:custGeom>
                      <a:avLst/>
                      <a:gdLst>
                        <a:gd name="T0" fmla="*/ 0 w 360"/>
                        <a:gd name="T1" fmla="*/ 62 h 392"/>
                        <a:gd name="T2" fmla="*/ 36 w 360"/>
                        <a:gd name="T3" fmla="*/ 50 h 392"/>
                        <a:gd name="T4" fmla="*/ 54 w 360"/>
                        <a:gd name="T5" fmla="*/ 14 h 392"/>
                        <a:gd name="T6" fmla="*/ 90 w 360"/>
                        <a:gd name="T7" fmla="*/ 2 h 392"/>
                        <a:gd name="T8" fmla="*/ 330 w 360"/>
                        <a:gd name="T9" fmla="*/ 8 h 392"/>
                        <a:gd name="T10" fmla="*/ 330 w 360"/>
                        <a:gd name="T11" fmla="*/ 62 h 392"/>
                        <a:gd name="T12" fmla="*/ 300 w 360"/>
                        <a:gd name="T13" fmla="*/ 158 h 392"/>
                        <a:gd name="T14" fmla="*/ 360 w 360"/>
                        <a:gd name="T15" fmla="*/ 392 h 39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360" h="392">
                          <a:moveTo>
                            <a:pt x="0" y="62"/>
                          </a:moveTo>
                          <a:cubicBezTo>
                            <a:pt x="12" y="58"/>
                            <a:pt x="24" y="54"/>
                            <a:pt x="36" y="50"/>
                          </a:cubicBezTo>
                          <a:cubicBezTo>
                            <a:pt x="49" y="46"/>
                            <a:pt x="43" y="21"/>
                            <a:pt x="54" y="14"/>
                          </a:cubicBezTo>
                          <a:cubicBezTo>
                            <a:pt x="65" y="7"/>
                            <a:pt x="90" y="2"/>
                            <a:pt x="90" y="2"/>
                          </a:cubicBezTo>
                          <a:cubicBezTo>
                            <a:pt x="170" y="4"/>
                            <a:pt x="250" y="0"/>
                            <a:pt x="330" y="8"/>
                          </a:cubicBezTo>
                          <a:cubicBezTo>
                            <a:pt x="339" y="9"/>
                            <a:pt x="337" y="36"/>
                            <a:pt x="330" y="62"/>
                          </a:cubicBezTo>
                          <a:cubicBezTo>
                            <a:pt x="322" y="94"/>
                            <a:pt x="308" y="125"/>
                            <a:pt x="300" y="158"/>
                          </a:cubicBezTo>
                          <a:cubicBezTo>
                            <a:pt x="304" y="215"/>
                            <a:pt x="315" y="347"/>
                            <a:pt x="360" y="392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29" name="Freeform 41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17" y="663"/>
                      <a:ext cx="234" cy="423"/>
                    </a:xfrm>
                    <a:custGeom>
                      <a:avLst/>
                      <a:gdLst>
                        <a:gd name="T0" fmla="*/ 0 w 492"/>
                        <a:gd name="T1" fmla="*/ 32 h 890"/>
                        <a:gd name="T2" fmla="*/ 108 w 492"/>
                        <a:gd name="T3" fmla="*/ 14 h 890"/>
                        <a:gd name="T4" fmla="*/ 162 w 492"/>
                        <a:gd name="T5" fmla="*/ 2 h 890"/>
                        <a:gd name="T6" fmla="*/ 246 w 492"/>
                        <a:gd name="T7" fmla="*/ 44 h 890"/>
                        <a:gd name="T8" fmla="*/ 330 w 492"/>
                        <a:gd name="T9" fmla="*/ 98 h 890"/>
                        <a:gd name="T10" fmla="*/ 366 w 492"/>
                        <a:gd name="T11" fmla="*/ 122 h 890"/>
                        <a:gd name="T12" fmla="*/ 384 w 492"/>
                        <a:gd name="T13" fmla="*/ 134 h 890"/>
                        <a:gd name="T14" fmla="*/ 366 w 492"/>
                        <a:gd name="T15" fmla="*/ 206 h 890"/>
                        <a:gd name="T16" fmla="*/ 354 w 492"/>
                        <a:gd name="T17" fmla="*/ 242 h 890"/>
                        <a:gd name="T18" fmla="*/ 354 w 492"/>
                        <a:gd name="T19" fmla="*/ 488 h 890"/>
                        <a:gd name="T20" fmla="*/ 396 w 492"/>
                        <a:gd name="T21" fmla="*/ 542 h 890"/>
                        <a:gd name="T22" fmla="*/ 492 w 492"/>
                        <a:gd name="T23" fmla="*/ 890 h 8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</a:cxnLst>
                      <a:rect l="0" t="0" r="r" b="b"/>
                      <a:pathLst>
                        <a:path w="492" h="890">
                          <a:moveTo>
                            <a:pt x="0" y="32"/>
                          </a:moveTo>
                          <a:cubicBezTo>
                            <a:pt x="36" y="25"/>
                            <a:pt x="72" y="19"/>
                            <a:pt x="108" y="14"/>
                          </a:cubicBezTo>
                          <a:cubicBezTo>
                            <a:pt x="124" y="9"/>
                            <a:pt x="145" y="0"/>
                            <a:pt x="162" y="2"/>
                          </a:cubicBezTo>
                          <a:cubicBezTo>
                            <a:pt x="193" y="5"/>
                            <a:pt x="216" y="34"/>
                            <a:pt x="246" y="44"/>
                          </a:cubicBezTo>
                          <a:cubicBezTo>
                            <a:pt x="262" y="68"/>
                            <a:pt x="304" y="81"/>
                            <a:pt x="330" y="98"/>
                          </a:cubicBezTo>
                          <a:cubicBezTo>
                            <a:pt x="342" y="106"/>
                            <a:pt x="354" y="114"/>
                            <a:pt x="366" y="122"/>
                          </a:cubicBezTo>
                          <a:cubicBezTo>
                            <a:pt x="372" y="126"/>
                            <a:pt x="384" y="134"/>
                            <a:pt x="384" y="134"/>
                          </a:cubicBezTo>
                          <a:cubicBezTo>
                            <a:pt x="393" y="160"/>
                            <a:pt x="375" y="179"/>
                            <a:pt x="366" y="206"/>
                          </a:cubicBezTo>
                          <a:cubicBezTo>
                            <a:pt x="362" y="218"/>
                            <a:pt x="354" y="242"/>
                            <a:pt x="354" y="242"/>
                          </a:cubicBezTo>
                          <a:cubicBezTo>
                            <a:pt x="350" y="350"/>
                            <a:pt x="342" y="394"/>
                            <a:pt x="354" y="488"/>
                          </a:cubicBezTo>
                          <a:cubicBezTo>
                            <a:pt x="357" y="511"/>
                            <a:pt x="396" y="542"/>
                            <a:pt x="396" y="542"/>
                          </a:cubicBezTo>
                          <a:cubicBezTo>
                            <a:pt x="437" y="664"/>
                            <a:pt x="492" y="753"/>
                            <a:pt x="492" y="89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0" name="Freeform 42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0" y="1083"/>
                      <a:ext cx="266" cy="61"/>
                    </a:xfrm>
                    <a:custGeom>
                      <a:avLst/>
                      <a:gdLst>
                        <a:gd name="T0" fmla="*/ 0 w 560"/>
                        <a:gd name="T1" fmla="*/ 84 h 128"/>
                        <a:gd name="T2" fmla="*/ 408 w 560"/>
                        <a:gd name="T3" fmla="*/ 72 h 128"/>
                        <a:gd name="T4" fmla="*/ 522 w 560"/>
                        <a:gd name="T5" fmla="*/ 30 h 128"/>
                        <a:gd name="T6" fmla="*/ 558 w 560"/>
                        <a:gd name="T7" fmla="*/ 0 h 1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560" h="128">
                          <a:moveTo>
                            <a:pt x="0" y="84"/>
                          </a:moveTo>
                          <a:cubicBezTo>
                            <a:pt x="131" y="128"/>
                            <a:pt x="279" y="115"/>
                            <a:pt x="408" y="72"/>
                          </a:cubicBezTo>
                          <a:cubicBezTo>
                            <a:pt x="439" y="62"/>
                            <a:pt x="499" y="46"/>
                            <a:pt x="522" y="30"/>
                          </a:cubicBezTo>
                          <a:cubicBezTo>
                            <a:pt x="560" y="5"/>
                            <a:pt x="558" y="20"/>
                            <a:pt x="558" y="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1" name="Freeform 42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51" y="800"/>
                      <a:ext cx="107" cy="286"/>
                    </a:xfrm>
                    <a:custGeom>
                      <a:avLst/>
                      <a:gdLst>
                        <a:gd name="T0" fmla="*/ 138 w 227"/>
                        <a:gd name="T1" fmla="*/ 0 h 600"/>
                        <a:gd name="T2" fmla="*/ 162 w 227"/>
                        <a:gd name="T3" fmla="*/ 102 h 600"/>
                        <a:gd name="T4" fmla="*/ 204 w 227"/>
                        <a:gd name="T5" fmla="*/ 198 h 600"/>
                        <a:gd name="T6" fmla="*/ 156 w 227"/>
                        <a:gd name="T7" fmla="*/ 456 h 600"/>
                        <a:gd name="T8" fmla="*/ 78 w 227"/>
                        <a:gd name="T9" fmla="*/ 552 h 600"/>
                        <a:gd name="T10" fmla="*/ 42 w 227"/>
                        <a:gd name="T11" fmla="*/ 564 h 600"/>
                        <a:gd name="T12" fmla="*/ 0 w 227"/>
                        <a:gd name="T13" fmla="*/ 600 h 60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27" h="600">
                          <a:moveTo>
                            <a:pt x="138" y="0"/>
                          </a:moveTo>
                          <a:cubicBezTo>
                            <a:pt x="142" y="30"/>
                            <a:pt x="144" y="75"/>
                            <a:pt x="162" y="102"/>
                          </a:cubicBezTo>
                          <a:cubicBezTo>
                            <a:pt x="184" y="135"/>
                            <a:pt x="195" y="160"/>
                            <a:pt x="204" y="198"/>
                          </a:cubicBezTo>
                          <a:cubicBezTo>
                            <a:pt x="215" y="294"/>
                            <a:pt x="227" y="385"/>
                            <a:pt x="156" y="456"/>
                          </a:cubicBezTo>
                          <a:cubicBezTo>
                            <a:pt x="144" y="491"/>
                            <a:pt x="117" y="539"/>
                            <a:pt x="78" y="552"/>
                          </a:cubicBezTo>
                          <a:cubicBezTo>
                            <a:pt x="66" y="556"/>
                            <a:pt x="42" y="564"/>
                            <a:pt x="42" y="564"/>
                          </a:cubicBezTo>
                          <a:cubicBezTo>
                            <a:pt x="27" y="579"/>
                            <a:pt x="9" y="583"/>
                            <a:pt x="0" y="60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2" name="Freeform 42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476" y="552"/>
                      <a:ext cx="41" cy="114"/>
                    </a:xfrm>
                    <a:custGeom>
                      <a:avLst/>
                      <a:gdLst>
                        <a:gd name="T0" fmla="*/ 38 w 86"/>
                        <a:gd name="T1" fmla="*/ 0 h 240"/>
                        <a:gd name="T2" fmla="*/ 56 w 86"/>
                        <a:gd name="T3" fmla="*/ 192 h 240"/>
                        <a:gd name="T4" fmla="*/ 86 w 86"/>
                        <a:gd name="T5" fmla="*/ 240 h 24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86" h="240">
                          <a:moveTo>
                            <a:pt x="38" y="0"/>
                          </a:moveTo>
                          <a:cubicBezTo>
                            <a:pt x="19" y="58"/>
                            <a:pt x="0" y="155"/>
                            <a:pt x="56" y="192"/>
                          </a:cubicBezTo>
                          <a:cubicBezTo>
                            <a:pt x="63" y="212"/>
                            <a:pt x="71" y="225"/>
                            <a:pt x="86" y="24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3" name="Freeform 42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77" y="586"/>
                      <a:ext cx="46" cy="89"/>
                    </a:xfrm>
                    <a:custGeom>
                      <a:avLst/>
                      <a:gdLst>
                        <a:gd name="T0" fmla="*/ 0 w 96"/>
                        <a:gd name="T1" fmla="*/ 0 h 186"/>
                        <a:gd name="T2" fmla="*/ 30 w 96"/>
                        <a:gd name="T3" fmla="*/ 72 h 186"/>
                        <a:gd name="T4" fmla="*/ 66 w 96"/>
                        <a:gd name="T5" fmla="*/ 126 h 186"/>
                        <a:gd name="T6" fmla="*/ 96 w 96"/>
                        <a:gd name="T7" fmla="*/ 186 h 18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96" h="186">
                          <a:moveTo>
                            <a:pt x="0" y="0"/>
                          </a:moveTo>
                          <a:cubicBezTo>
                            <a:pt x="15" y="23"/>
                            <a:pt x="22" y="47"/>
                            <a:pt x="30" y="72"/>
                          </a:cubicBezTo>
                          <a:cubicBezTo>
                            <a:pt x="37" y="93"/>
                            <a:pt x="54" y="108"/>
                            <a:pt x="66" y="126"/>
                          </a:cubicBezTo>
                          <a:cubicBezTo>
                            <a:pt x="78" y="144"/>
                            <a:pt x="81" y="171"/>
                            <a:pt x="96" y="186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4" name="Freeform 42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038" y="458"/>
                      <a:ext cx="13" cy="13"/>
                    </a:xfrm>
                    <a:custGeom>
                      <a:avLst/>
                      <a:gdLst>
                        <a:gd name="T0" fmla="*/ 1 w 27"/>
                        <a:gd name="T1" fmla="*/ 0 h 28"/>
                        <a:gd name="T2" fmla="*/ 7 w 27"/>
                        <a:gd name="T3" fmla="*/ 24 h 28"/>
                        <a:gd name="T4" fmla="*/ 25 w 27"/>
                        <a:gd name="T5" fmla="*/ 18 h 28"/>
                        <a:gd name="T6" fmla="*/ 1 w 27"/>
                        <a:gd name="T7" fmla="*/ 0 h 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27" h="28">
                          <a:moveTo>
                            <a:pt x="1" y="0"/>
                          </a:moveTo>
                          <a:cubicBezTo>
                            <a:pt x="3" y="8"/>
                            <a:pt x="0" y="19"/>
                            <a:pt x="7" y="24"/>
                          </a:cubicBezTo>
                          <a:cubicBezTo>
                            <a:pt x="12" y="28"/>
                            <a:pt x="27" y="24"/>
                            <a:pt x="25" y="18"/>
                          </a:cubicBezTo>
                          <a:cubicBezTo>
                            <a:pt x="23" y="8"/>
                            <a:pt x="9" y="6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5" name="Freeform 42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68" y="601"/>
                      <a:ext cx="388" cy="368"/>
                    </a:xfrm>
                    <a:custGeom>
                      <a:avLst/>
                      <a:gdLst>
                        <a:gd name="T0" fmla="*/ 0 w 816"/>
                        <a:gd name="T1" fmla="*/ 0 h 774"/>
                        <a:gd name="T2" fmla="*/ 36 w 816"/>
                        <a:gd name="T3" fmla="*/ 84 h 774"/>
                        <a:gd name="T4" fmla="*/ 66 w 816"/>
                        <a:gd name="T5" fmla="*/ 132 h 774"/>
                        <a:gd name="T6" fmla="*/ 114 w 816"/>
                        <a:gd name="T7" fmla="*/ 174 h 774"/>
                        <a:gd name="T8" fmla="*/ 150 w 816"/>
                        <a:gd name="T9" fmla="*/ 186 h 774"/>
                        <a:gd name="T10" fmla="*/ 168 w 816"/>
                        <a:gd name="T11" fmla="*/ 192 h 774"/>
                        <a:gd name="T12" fmla="*/ 408 w 816"/>
                        <a:gd name="T13" fmla="*/ 288 h 774"/>
                        <a:gd name="T14" fmla="*/ 480 w 816"/>
                        <a:gd name="T15" fmla="*/ 330 h 774"/>
                        <a:gd name="T16" fmla="*/ 540 w 816"/>
                        <a:gd name="T17" fmla="*/ 366 h 774"/>
                        <a:gd name="T18" fmla="*/ 582 w 816"/>
                        <a:gd name="T19" fmla="*/ 378 h 774"/>
                        <a:gd name="T20" fmla="*/ 654 w 816"/>
                        <a:gd name="T21" fmla="*/ 420 h 774"/>
                        <a:gd name="T22" fmla="*/ 714 w 816"/>
                        <a:gd name="T23" fmla="*/ 468 h 774"/>
                        <a:gd name="T24" fmla="*/ 750 w 816"/>
                        <a:gd name="T25" fmla="*/ 492 h 774"/>
                        <a:gd name="T26" fmla="*/ 744 w 816"/>
                        <a:gd name="T27" fmla="*/ 636 h 774"/>
                        <a:gd name="T28" fmla="*/ 732 w 816"/>
                        <a:gd name="T29" fmla="*/ 672 h 774"/>
                        <a:gd name="T30" fmla="*/ 726 w 816"/>
                        <a:gd name="T31" fmla="*/ 690 h 774"/>
                        <a:gd name="T32" fmla="*/ 732 w 816"/>
                        <a:gd name="T33" fmla="*/ 738 h 774"/>
                        <a:gd name="T34" fmla="*/ 768 w 816"/>
                        <a:gd name="T35" fmla="*/ 762 h 774"/>
                        <a:gd name="T36" fmla="*/ 786 w 816"/>
                        <a:gd name="T37" fmla="*/ 774 h 774"/>
                        <a:gd name="T38" fmla="*/ 816 w 816"/>
                        <a:gd name="T39" fmla="*/ 744 h 77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</a:cxnLst>
                      <a:rect l="0" t="0" r="r" b="b"/>
                      <a:pathLst>
                        <a:path w="816" h="774">
                          <a:moveTo>
                            <a:pt x="0" y="0"/>
                          </a:moveTo>
                          <a:cubicBezTo>
                            <a:pt x="8" y="39"/>
                            <a:pt x="13" y="49"/>
                            <a:pt x="36" y="84"/>
                          </a:cubicBezTo>
                          <a:cubicBezTo>
                            <a:pt x="76" y="144"/>
                            <a:pt x="23" y="103"/>
                            <a:pt x="66" y="132"/>
                          </a:cubicBezTo>
                          <a:cubicBezTo>
                            <a:pt x="80" y="153"/>
                            <a:pt x="84" y="164"/>
                            <a:pt x="114" y="174"/>
                          </a:cubicBezTo>
                          <a:cubicBezTo>
                            <a:pt x="126" y="178"/>
                            <a:pt x="138" y="182"/>
                            <a:pt x="150" y="186"/>
                          </a:cubicBezTo>
                          <a:cubicBezTo>
                            <a:pt x="156" y="188"/>
                            <a:pt x="168" y="192"/>
                            <a:pt x="168" y="192"/>
                          </a:cubicBezTo>
                          <a:cubicBezTo>
                            <a:pt x="218" y="242"/>
                            <a:pt x="338" y="271"/>
                            <a:pt x="408" y="288"/>
                          </a:cubicBezTo>
                          <a:cubicBezTo>
                            <a:pt x="428" y="308"/>
                            <a:pt x="453" y="321"/>
                            <a:pt x="480" y="330"/>
                          </a:cubicBezTo>
                          <a:cubicBezTo>
                            <a:pt x="498" y="343"/>
                            <a:pt x="519" y="357"/>
                            <a:pt x="540" y="366"/>
                          </a:cubicBezTo>
                          <a:cubicBezTo>
                            <a:pt x="554" y="372"/>
                            <a:pt x="569" y="371"/>
                            <a:pt x="582" y="378"/>
                          </a:cubicBezTo>
                          <a:cubicBezTo>
                            <a:pt x="609" y="393"/>
                            <a:pt x="626" y="411"/>
                            <a:pt x="654" y="420"/>
                          </a:cubicBezTo>
                          <a:cubicBezTo>
                            <a:pt x="673" y="439"/>
                            <a:pt x="692" y="453"/>
                            <a:pt x="714" y="468"/>
                          </a:cubicBezTo>
                          <a:cubicBezTo>
                            <a:pt x="726" y="476"/>
                            <a:pt x="750" y="492"/>
                            <a:pt x="750" y="492"/>
                          </a:cubicBezTo>
                          <a:cubicBezTo>
                            <a:pt x="783" y="541"/>
                            <a:pt x="761" y="586"/>
                            <a:pt x="744" y="636"/>
                          </a:cubicBezTo>
                          <a:cubicBezTo>
                            <a:pt x="740" y="648"/>
                            <a:pt x="736" y="660"/>
                            <a:pt x="732" y="672"/>
                          </a:cubicBezTo>
                          <a:cubicBezTo>
                            <a:pt x="730" y="678"/>
                            <a:pt x="726" y="690"/>
                            <a:pt x="726" y="690"/>
                          </a:cubicBezTo>
                          <a:cubicBezTo>
                            <a:pt x="728" y="706"/>
                            <a:pt x="724" y="724"/>
                            <a:pt x="732" y="738"/>
                          </a:cubicBezTo>
                          <a:cubicBezTo>
                            <a:pt x="739" y="750"/>
                            <a:pt x="756" y="754"/>
                            <a:pt x="768" y="762"/>
                          </a:cubicBezTo>
                          <a:cubicBezTo>
                            <a:pt x="774" y="766"/>
                            <a:pt x="786" y="774"/>
                            <a:pt x="786" y="774"/>
                          </a:cubicBezTo>
                          <a:cubicBezTo>
                            <a:pt x="809" y="768"/>
                            <a:pt x="816" y="769"/>
                            <a:pt x="816" y="744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6" name="Freeform 42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919" y="809"/>
                      <a:ext cx="108" cy="86"/>
                    </a:xfrm>
                    <a:custGeom>
                      <a:avLst/>
                      <a:gdLst>
                        <a:gd name="T0" fmla="*/ 0 w 228"/>
                        <a:gd name="T1" fmla="*/ 0 h 180"/>
                        <a:gd name="T2" fmla="*/ 72 w 228"/>
                        <a:gd name="T3" fmla="*/ 102 h 180"/>
                        <a:gd name="T4" fmla="*/ 174 w 228"/>
                        <a:gd name="T5" fmla="*/ 156 h 180"/>
                        <a:gd name="T6" fmla="*/ 210 w 228"/>
                        <a:gd name="T7" fmla="*/ 168 h 180"/>
                        <a:gd name="T8" fmla="*/ 228 w 228"/>
                        <a:gd name="T9" fmla="*/ 180 h 1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28" h="180">
                          <a:moveTo>
                            <a:pt x="0" y="0"/>
                          </a:moveTo>
                          <a:cubicBezTo>
                            <a:pt x="21" y="31"/>
                            <a:pt x="41" y="81"/>
                            <a:pt x="72" y="102"/>
                          </a:cubicBezTo>
                          <a:cubicBezTo>
                            <a:pt x="94" y="134"/>
                            <a:pt x="138" y="144"/>
                            <a:pt x="174" y="156"/>
                          </a:cubicBezTo>
                          <a:cubicBezTo>
                            <a:pt x="186" y="160"/>
                            <a:pt x="199" y="161"/>
                            <a:pt x="210" y="168"/>
                          </a:cubicBezTo>
                          <a:cubicBezTo>
                            <a:pt x="216" y="172"/>
                            <a:pt x="228" y="180"/>
                            <a:pt x="228" y="18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7" name="Freeform 42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50" y="929"/>
                      <a:ext cx="35" cy="34"/>
                    </a:xfrm>
                    <a:custGeom>
                      <a:avLst/>
                      <a:gdLst>
                        <a:gd name="T0" fmla="*/ 0 w 72"/>
                        <a:gd name="T1" fmla="*/ 72 h 72"/>
                        <a:gd name="T2" fmla="*/ 30 w 72"/>
                        <a:gd name="T3" fmla="*/ 12 h 72"/>
                        <a:gd name="T4" fmla="*/ 54 w 72"/>
                        <a:gd name="T5" fmla="*/ 6 h 72"/>
                        <a:gd name="T6" fmla="*/ 72 w 72"/>
                        <a:gd name="T7" fmla="*/ 0 h 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72" h="72">
                          <a:moveTo>
                            <a:pt x="0" y="72"/>
                          </a:moveTo>
                          <a:cubicBezTo>
                            <a:pt x="5" y="47"/>
                            <a:pt x="4" y="23"/>
                            <a:pt x="30" y="12"/>
                          </a:cubicBezTo>
                          <a:cubicBezTo>
                            <a:pt x="38" y="9"/>
                            <a:pt x="46" y="8"/>
                            <a:pt x="54" y="6"/>
                          </a:cubicBezTo>
                          <a:cubicBezTo>
                            <a:pt x="60" y="4"/>
                            <a:pt x="72" y="0"/>
                            <a:pt x="72" y="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8" name="Freeform 42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998" y="912"/>
                      <a:ext cx="329" cy="203"/>
                    </a:xfrm>
                    <a:custGeom>
                      <a:avLst/>
                      <a:gdLst>
                        <a:gd name="T0" fmla="*/ 691 w 691"/>
                        <a:gd name="T1" fmla="*/ 0 h 426"/>
                        <a:gd name="T2" fmla="*/ 589 w 691"/>
                        <a:gd name="T3" fmla="*/ 30 h 426"/>
                        <a:gd name="T4" fmla="*/ 517 w 691"/>
                        <a:gd name="T5" fmla="*/ 78 h 426"/>
                        <a:gd name="T6" fmla="*/ 355 w 691"/>
                        <a:gd name="T7" fmla="*/ 174 h 426"/>
                        <a:gd name="T8" fmla="*/ 295 w 691"/>
                        <a:gd name="T9" fmla="*/ 288 h 426"/>
                        <a:gd name="T10" fmla="*/ 247 w 691"/>
                        <a:gd name="T11" fmla="*/ 396 h 426"/>
                        <a:gd name="T12" fmla="*/ 235 w 691"/>
                        <a:gd name="T13" fmla="*/ 414 h 426"/>
                        <a:gd name="T14" fmla="*/ 199 w 691"/>
                        <a:gd name="T15" fmla="*/ 426 h 426"/>
                        <a:gd name="T16" fmla="*/ 109 w 691"/>
                        <a:gd name="T17" fmla="*/ 420 h 426"/>
                        <a:gd name="T18" fmla="*/ 61 w 691"/>
                        <a:gd name="T19" fmla="*/ 408 h 426"/>
                        <a:gd name="T20" fmla="*/ 13 w 691"/>
                        <a:gd name="T21" fmla="*/ 342 h 426"/>
                        <a:gd name="T22" fmla="*/ 49 w 691"/>
                        <a:gd name="T23" fmla="*/ 204 h 426"/>
                        <a:gd name="T24" fmla="*/ 109 w 691"/>
                        <a:gd name="T25" fmla="*/ 114 h 42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</a:cxnLst>
                      <a:rect l="0" t="0" r="r" b="b"/>
                      <a:pathLst>
                        <a:path w="691" h="426">
                          <a:moveTo>
                            <a:pt x="691" y="0"/>
                          </a:moveTo>
                          <a:cubicBezTo>
                            <a:pt x="646" y="6"/>
                            <a:pt x="629" y="17"/>
                            <a:pt x="589" y="30"/>
                          </a:cubicBezTo>
                          <a:cubicBezTo>
                            <a:pt x="572" y="47"/>
                            <a:pt x="540" y="70"/>
                            <a:pt x="517" y="78"/>
                          </a:cubicBezTo>
                          <a:cubicBezTo>
                            <a:pt x="472" y="123"/>
                            <a:pt x="407" y="139"/>
                            <a:pt x="355" y="174"/>
                          </a:cubicBezTo>
                          <a:cubicBezTo>
                            <a:pt x="317" y="199"/>
                            <a:pt x="305" y="247"/>
                            <a:pt x="295" y="288"/>
                          </a:cubicBezTo>
                          <a:cubicBezTo>
                            <a:pt x="290" y="339"/>
                            <a:pt x="289" y="368"/>
                            <a:pt x="247" y="396"/>
                          </a:cubicBezTo>
                          <a:cubicBezTo>
                            <a:pt x="243" y="402"/>
                            <a:pt x="241" y="410"/>
                            <a:pt x="235" y="414"/>
                          </a:cubicBezTo>
                          <a:cubicBezTo>
                            <a:pt x="224" y="421"/>
                            <a:pt x="199" y="426"/>
                            <a:pt x="199" y="426"/>
                          </a:cubicBezTo>
                          <a:cubicBezTo>
                            <a:pt x="169" y="424"/>
                            <a:pt x="139" y="424"/>
                            <a:pt x="109" y="420"/>
                          </a:cubicBezTo>
                          <a:cubicBezTo>
                            <a:pt x="93" y="418"/>
                            <a:pt x="61" y="408"/>
                            <a:pt x="61" y="408"/>
                          </a:cubicBezTo>
                          <a:cubicBezTo>
                            <a:pt x="36" y="391"/>
                            <a:pt x="22" y="370"/>
                            <a:pt x="13" y="342"/>
                          </a:cubicBezTo>
                          <a:cubicBezTo>
                            <a:pt x="15" y="306"/>
                            <a:pt x="0" y="220"/>
                            <a:pt x="49" y="204"/>
                          </a:cubicBezTo>
                          <a:cubicBezTo>
                            <a:pt x="77" y="176"/>
                            <a:pt x="109" y="159"/>
                            <a:pt x="109" y="114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39" name="Freeform 42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8" y="606"/>
                      <a:ext cx="473" cy="499"/>
                    </a:xfrm>
                    <a:custGeom>
                      <a:avLst/>
                      <a:gdLst>
                        <a:gd name="T0" fmla="*/ 0 w 994"/>
                        <a:gd name="T1" fmla="*/ 918 h 1048"/>
                        <a:gd name="T2" fmla="*/ 78 w 994"/>
                        <a:gd name="T3" fmla="*/ 924 h 1048"/>
                        <a:gd name="T4" fmla="*/ 150 w 994"/>
                        <a:gd name="T5" fmla="*/ 966 h 1048"/>
                        <a:gd name="T6" fmla="*/ 222 w 994"/>
                        <a:gd name="T7" fmla="*/ 984 h 1048"/>
                        <a:gd name="T8" fmla="*/ 390 w 994"/>
                        <a:gd name="T9" fmla="*/ 1026 h 1048"/>
                        <a:gd name="T10" fmla="*/ 594 w 994"/>
                        <a:gd name="T11" fmla="*/ 1032 h 1048"/>
                        <a:gd name="T12" fmla="*/ 726 w 994"/>
                        <a:gd name="T13" fmla="*/ 984 h 1048"/>
                        <a:gd name="T14" fmla="*/ 780 w 994"/>
                        <a:gd name="T15" fmla="*/ 954 h 1048"/>
                        <a:gd name="T16" fmla="*/ 816 w 994"/>
                        <a:gd name="T17" fmla="*/ 930 h 1048"/>
                        <a:gd name="T18" fmla="*/ 852 w 994"/>
                        <a:gd name="T19" fmla="*/ 906 h 1048"/>
                        <a:gd name="T20" fmla="*/ 900 w 994"/>
                        <a:gd name="T21" fmla="*/ 864 h 1048"/>
                        <a:gd name="T22" fmla="*/ 978 w 994"/>
                        <a:gd name="T23" fmla="*/ 708 h 1048"/>
                        <a:gd name="T24" fmla="*/ 984 w 994"/>
                        <a:gd name="T25" fmla="*/ 426 h 1048"/>
                        <a:gd name="T26" fmla="*/ 930 w 994"/>
                        <a:gd name="T27" fmla="*/ 300 h 1048"/>
                        <a:gd name="T28" fmla="*/ 894 w 994"/>
                        <a:gd name="T29" fmla="*/ 186 h 1048"/>
                        <a:gd name="T30" fmla="*/ 852 w 994"/>
                        <a:gd name="T31" fmla="*/ 60 h 1048"/>
                        <a:gd name="T32" fmla="*/ 816 w 994"/>
                        <a:gd name="T33" fmla="*/ 0 h 10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</a:cxnLst>
                      <a:rect l="0" t="0" r="r" b="b"/>
                      <a:pathLst>
                        <a:path w="994" h="1048">
                          <a:moveTo>
                            <a:pt x="0" y="918"/>
                          </a:moveTo>
                          <a:cubicBezTo>
                            <a:pt x="26" y="920"/>
                            <a:pt x="53" y="917"/>
                            <a:pt x="78" y="924"/>
                          </a:cubicBezTo>
                          <a:cubicBezTo>
                            <a:pt x="93" y="928"/>
                            <a:pt x="134" y="958"/>
                            <a:pt x="150" y="966"/>
                          </a:cubicBezTo>
                          <a:cubicBezTo>
                            <a:pt x="172" y="977"/>
                            <a:pt x="199" y="978"/>
                            <a:pt x="222" y="984"/>
                          </a:cubicBezTo>
                          <a:cubicBezTo>
                            <a:pt x="280" y="1000"/>
                            <a:pt x="330" y="1019"/>
                            <a:pt x="390" y="1026"/>
                          </a:cubicBezTo>
                          <a:cubicBezTo>
                            <a:pt x="455" y="1048"/>
                            <a:pt x="528" y="1035"/>
                            <a:pt x="594" y="1032"/>
                          </a:cubicBezTo>
                          <a:cubicBezTo>
                            <a:pt x="642" y="1020"/>
                            <a:pt x="681" y="999"/>
                            <a:pt x="726" y="984"/>
                          </a:cubicBezTo>
                          <a:cubicBezTo>
                            <a:pt x="749" y="976"/>
                            <a:pt x="758" y="961"/>
                            <a:pt x="780" y="954"/>
                          </a:cubicBezTo>
                          <a:cubicBezTo>
                            <a:pt x="820" y="914"/>
                            <a:pt x="777" y="952"/>
                            <a:pt x="816" y="930"/>
                          </a:cubicBezTo>
                          <a:cubicBezTo>
                            <a:pt x="829" y="923"/>
                            <a:pt x="852" y="906"/>
                            <a:pt x="852" y="906"/>
                          </a:cubicBezTo>
                          <a:cubicBezTo>
                            <a:pt x="867" y="883"/>
                            <a:pt x="883" y="886"/>
                            <a:pt x="900" y="864"/>
                          </a:cubicBezTo>
                          <a:cubicBezTo>
                            <a:pt x="935" y="819"/>
                            <a:pt x="964" y="763"/>
                            <a:pt x="978" y="708"/>
                          </a:cubicBezTo>
                          <a:cubicBezTo>
                            <a:pt x="988" y="603"/>
                            <a:pt x="994" y="547"/>
                            <a:pt x="984" y="426"/>
                          </a:cubicBezTo>
                          <a:cubicBezTo>
                            <a:pt x="980" y="380"/>
                            <a:pt x="948" y="340"/>
                            <a:pt x="930" y="300"/>
                          </a:cubicBezTo>
                          <a:cubicBezTo>
                            <a:pt x="913" y="263"/>
                            <a:pt x="916" y="219"/>
                            <a:pt x="894" y="186"/>
                          </a:cubicBezTo>
                          <a:cubicBezTo>
                            <a:pt x="885" y="141"/>
                            <a:pt x="872" y="100"/>
                            <a:pt x="852" y="60"/>
                          </a:cubicBezTo>
                          <a:cubicBezTo>
                            <a:pt x="842" y="40"/>
                            <a:pt x="837" y="10"/>
                            <a:pt x="816" y="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0" name="Freeform 43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00" y="544"/>
                      <a:ext cx="400" cy="317"/>
                    </a:xfrm>
                    <a:custGeom>
                      <a:avLst/>
                      <a:gdLst>
                        <a:gd name="T0" fmla="*/ 0 w 843"/>
                        <a:gd name="T1" fmla="*/ 24 h 668"/>
                        <a:gd name="T2" fmla="*/ 60 w 843"/>
                        <a:gd name="T3" fmla="*/ 6 h 668"/>
                        <a:gd name="T4" fmla="*/ 78 w 843"/>
                        <a:gd name="T5" fmla="*/ 0 h 668"/>
                        <a:gd name="T6" fmla="*/ 186 w 843"/>
                        <a:gd name="T7" fmla="*/ 24 h 668"/>
                        <a:gd name="T8" fmla="*/ 246 w 843"/>
                        <a:gd name="T9" fmla="*/ 96 h 668"/>
                        <a:gd name="T10" fmla="*/ 330 w 843"/>
                        <a:gd name="T11" fmla="*/ 216 h 668"/>
                        <a:gd name="T12" fmla="*/ 378 w 843"/>
                        <a:gd name="T13" fmla="*/ 264 h 668"/>
                        <a:gd name="T14" fmla="*/ 432 w 843"/>
                        <a:gd name="T15" fmla="*/ 306 h 668"/>
                        <a:gd name="T16" fmla="*/ 486 w 843"/>
                        <a:gd name="T17" fmla="*/ 348 h 668"/>
                        <a:gd name="T18" fmla="*/ 540 w 843"/>
                        <a:gd name="T19" fmla="*/ 378 h 668"/>
                        <a:gd name="T20" fmla="*/ 594 w 843"/>
                        <a:gd name="T21" fmla="*/ 414 h 668"/>
                        <a:gd name="T22" fmla="*/ 630 w 843"/>
                        <a:gd name="T23" fmla="*/ 426 h 668"/>
                        <a:gd name="T24" fmla="*/ 810 w 843"/>
                        <a:gd name="T25" fmla="*/ 516 h 668"/>
                        <a:gd name="T26" fmla="*/ 822 w 843"/>
                        <a:gd name="T27" fmla="*/ 534 h 668"/>
                        <a:gd name="T28" fmla="*/ 840 w 843"/>
                        <a:gd name="T29" fmla="*/ 546 h 668"/>
                        <a:gd name="T30" fmla="*/ 822 w 843"/>
                        <a:gd name="T31" fmla="*/ 582 h 668"/>
                        <a:gd name="T32" fmla="*/ 768 w 843"/>
                        <a:gd name="T33" fmla="*/ 654 h 668"/>
                        <a:gd name="T34" fmla="*/ 708 w 843"/>
                        <a:gd name="T35" fmla="*/ 636 h 6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</a:cxnLst>
                      <a:rect l="0" t="0" r="r" b="b"/>
                      <a:pathLst>
                        <a:path w="843" h="668">
                          <a:moveTo>
                            <a:pt x="0" y="24"/>
                          </a:moveTo>
                          <a:cubicBezTo>
                            <a:pt x="36" y="15"/>
                            <a:pt x="16" y="21"/>
                            <a:pt x="60" y="6"/>
                          </a:cubicBezTo>
                          <a:cubicBezTo>
                            <a:pt x="66" y="4"/>
                            <a:pt x="78" y="0"/>
                            <a:pt x="78" y="0"/>
                          </a:cubicBezTo>
                          <a:cubicBezTo>
                            <a:pt x="149" y="6"/>
                            <a:pt x="137" y="8"/>
                            <a:pt x="186" y="24"/>
                          </a:cubicBezTo>
                          <a:cubicBezTo>
                            <a:pt x="209" y="47"/>
                            <a:pt x="223" y="73"/>
                            <a:pt x="246" y="96"/>
                          </a:cubicBezTo>
                          <a:cubicBezTo>
                            <a:pt x="260" y="137"/>
                            <a:pt x="294" y="192"/>
                            <a:pt x="330" y="216"/>
                          </a:cubicBezTo>
                          <a:cubicBezTo>
                            <a:pt x="344" y="237"/>
                            <a:pt x="357" y="250"/>
                            <a:pt x="378" y="264"/>
                          </a:cubicBezTo>
                          <a:cubicBezTo>
                            <a:pt x="392" y="286"/>
                            <a:pt x="410" y="291"/>
                            <a:pt x="432" y="306"/>
                          </a:cubicBezTo>
                          <a:cubicBezTo>
                            <a:pt x="451" y="319"/>
                            <a:pt x="467" y="335"/>
                            <a:pt x="486" y="348"/>
                          </a:cubicBezTo>
                          <a:cubicBezTo>
                            <a:pt x="503" y="359"/>
                            <a:pt x="523" y="367"/>
                            <a:pt x="540" y="378"/>
                          </a:cubicBezTo>
                          <a:cubicBezTo>
                            <a:pt x="556" y="388"/>
                            <a:pt x="576" y="408"/>
                            <a:pt x="594" y="414"/>
                          </a:cubicBezTo>
                          <a:cubicBezTo>
                            <a:pt x="606" y="418"/>
                            <a:pt x="630" y="426"/>
                            <a:pt x="630" y="426"/>
                          </a:cubicBezTo>
                          <a:cubicBezTo>
                            <a:pt x="678" y="474"/>
                            <a:pt x="754" y="479"/>
                            <a:pt x="810" y="516"/>
                          </a:cubicBezTo>
                          <a:cubicBezTo>
                            <a:pt x="814" y="522"/>
                            <a:pt x="817" y="529"/>
                            <a:pt x="822" y="534"/>
                          </a:cubicBezTo>
                          <a:cubicBezTo>
                            <a:pt x="827" y="539"/>
                            <a:pt x="837" y="539"/>
                            <a:pt x="840" y="546"/>
                          </a:cubicBezTo>
                          <a:cubicBezTo>
                            <a:pt x="843" y="555"/>
                            <a:pt x="824" y="577"/>
                            <a:pt x="822" y="582"/>
                          </a:cubicBezTo>
                          <a:cubicBezTo>
                            <a:pt x="801" y="630"/>
                            <a:pt x="820" y="637"/>
                            <a:pt x="768" y="654"/>
                          </a:cubicBezTo>
                          <a:cubicBezTo>
                            <a:pt x="704" y="648"/>
                            <a:pt x="708" y="668"/>
                            <a:pt x="708" y="636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1" name="Freeform 43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714" y="380"/>
                      <a:ext cx="663" cy="492"/>
                    </a:xfrm>
                    <a:custGeom>
                      <a:avLst/>
                      <a:gdLst>
                        <a:gd name="T0" fmla="*/ 60 w 1396"/>
                        <a:gd name="T1" fmla="*/ 163 h 1033"/>
                        <a:gd name="T2" fmla="*/ 114 w 1396"/>
                        <a:gd name="T3" fmla="*/ 253 h 1033"/>
                        <a:gd name="T4" fmla="*/ 156 w 1396"/>
                        <a:gd name="T5" fmla="*/ 337 h 1033"/>
                        <a:gd name="T6" fmla="*/ 270 w 1396"/>
                        <a:gd name="T7" fmla="*/ 535 h 1033"/>
                        <a:gd name="T8" fmla="*/ 288 w 1396"/>
                        <a:gd name="T9" fmla="*/ 547 h 1033"/>
                        <a:gd name="T10" fmla="*/ 306 w 1396"/>
                        <a:gd name="T11" fmla="*/ 565 h 1033"/>
                        <a:gd name="T12" fmla="*/ 318 w 1396"/>
                        <a:gd name="T13" fmla="*/ 583 h 1033"/>
                        <a:gd name="T14" fmla="*/ 354 w 1396"/>
                        <a:gd name="T15" fmla="*/ 607 h 1033"/>
                        <a:gd name="T16" fmla="*/ 468 w 1396"/>
                        <a:gd name="T17" fmla="*/ 691 h 1033"/>
                        <a:gd name="T18" fmla="*/ 498 w 1396"/>
                        <a:gd name="T19" fmla="*/ 727 h 1033"/>
                        <a:gd name="T20" fmla="*/ 630 w 1396"/>
                        <a:gd name="T21" fmla="*/ 799 h 1033"/>
                        <a:gd name="T22" fmla="*/ 696 w 1396"/>
                        <a:gd name="T23" fmla="*/ 817 h 1033"/>
                        <a:gd name="T24" fmla="*/ 786 w 1396"/>
                        <a:gd name="T25" fmla="*/ 865 h 1033"/>
                        <a:gd name="T26" fmla="*/ 858 w 1396"/>
                        <a:gd name="T27" fmla="*/ 877 h 1033"/>
                        <a:gd name="T28" fmla="*/ 1032 w 1396"/>
                        <a:gd name="T29" fmla="*/ 943 h 1033"/>
                        <a:gd name="T30" fmla="*/ 1086 w 1396"/>
                        <a:gd name="T31" fmla="*/ 967 h 1033"/>
                        <a:gd name="T32" fmla="*/ 1278 w 1396"/>
                        <a:gd name="T33" fmla="*/ 1033 h 1033"/>
                        <a:gd name="T34" fmla="*/ 1374 w 1396"/>
                        <a:gd name="T35" fmla="*/ 1009 h 1033"/>
                        <a:gd name="T36" fmla="*/ 1386 w 1396"/>
                        <a:gd name="T37" fmla="*/ 973 h 1033"/>
                        <a:gd name="T38" fmla="*/ 1392 w 1396"/>
                        <a:gd name="T39" fmla="*/ 955 h 1033"/>
                        <a:gd name="T40" fmla="*/ 1380 w 1396"/>
                        <a:gd name="T41" fmla="*/ 871 h 1033"/>
                        <a:gd name="T42" fmla="*/ 1326 w 1396"/>
                        <a:gd name="T43" fmla="*/ 847 h 1033"/>
                        <a:gd name="T44" fmla="*/ 1206 w 1396"/>
                        <a:gd name="T45" fmla="*/ 823 h 1033"/>
                        <a:gd name="T46" fmla="*/ 1104 w 1396"/>
                        <a:gd name="T47" fmla="*/ 793 h 1033"/>
                        <a:gd name="T48" fmla="*/ 1062 w 1396"/>
                        <a:gd name="T49" fmla="*/ 769 h 1033"/>
                        <a:gd name="T50" fmla="*/ 990 w 1396"/>
                        <a:gd name="T51" fmla="*/ 751 h 1033"/>
                        <a:gd name="T52" fmla="*/ 972 w 1396"/>
                        <a:gd name="T53" fmla="*/ 745 h 1033"/>
                        <a:gd name="T54" fmla="*/ 876 w 1396"/>
                        <a:gd name="T55" fmla="*/ 655 h 1033"/>
                        <a:gd name="T56" fmla="*/ 834 w 1396"/>
                        <a:gd name="T57" fmla="*/ 583 h 1033"/>
                        <a:gd name="T58" fmla="*/ 762 w 1396"/>
                        <a:gd name="T59" fmla="*/ 439 h 1033"/>
                        <a:gd name="T60" fmla="*/ 738 w 1396"/>
                        <a:gd name="T61" fmla="*/ 403 h 1033"/>
                        <a:gd name="T62" fmla="*/ 732 w 1396"/>
                        <a:gd name="T63" fmla="*/ 385 h 1033"/>
                        <a:gd name="T64" fmla="*/ 654 w 1396"/>
                        <a:gd name="T65" fmla="*/ 295 h 1033"/>
                        <a:gd name="T66" fmla="*/ 564 w 1396"/>
                        <a:gd name="T67" fmla="*/ 223 h 1033"/>
                        <a:gd name="T68" fmla="*/ 420 w 1396"/>
                        <a:gd name="T69" fmla="*/ 121 h 1033"/>
                        <a:gd name="T70" fmla="*/ 114 w 1396"/>
                        <a:gd name="T71" fmla="*/ 1 h 1033"/>
                        <a:gd name="T72" fmla="*/ 36 w 1396"/>
                        <a:gd name="T73" fmla="*/ 7 h 1033"/>
                        <a:gd name="T74" fmla="*/ 24 w 1396"/>
                        <a:gd name="T75" fmla="*/ 25 h 1033"/>
                        <a:gd name="T76" fmla="*/ 0 w 1396"/>
                        <a:gd name="T77" fmla="*/ 109 h 1033"/>
                        <a:gd name="T78" fmla="*/ 6 w 1396"/>
                        <a:gd name="T79" fmla="*/ 145 h 1033"/>
                        <a:gd name="T80" fmla="*/ 24 w 1396"/>
                        <a:gd name="T81" fmla="*/ 151 h 1033"/>
                        <a:gd name="T82" fmla="*/ 66 w 1396"/>
                        <a:gd name="T83" fmla="*/ 175 h 1033"/>
                        <a:gd name="T84" fmla="*/ 96 w 1396"/>
                        <a:gd name="T85" fmla="*/ 115 h 1033"/>
                        <a:gd name="T86" fmla="*/ 132 w 1396"/>
                        <a:gd name="T87" fmla="*/ 103 h 1033"/>
                        <a:gd name="T88" fmla="*/ 396 w 1396"/>
                        <a:gd name="T89" fmla="*/ 151 h 1033"/>
                        <a:gd name="T90" fmla="*/ 468 w 1396"/>
                        <a:gd name="T91" fmla="*/ 187 h 1033"/>
                        <a:gd name="T92" fmla="*/ 522 w 1396"/>
                        <a:gd name="T93" fmla="*/ 223 h 1033"/>
                        <a:gd name="T94" fmla="*/ 612 w 1396"/>
                        <a:gd name="T95" fmla="*/ 301 h 1033"/>
                        <a:gd name="T96" fmla="*/ 636 w 1396"/>
                        <a:gd name="T97" fmla="*/ 331 h 1033"/>
                        <a:gd name="T98" fmla="*/ 660 w 1396"/>
                        <a:gd name="T99" fmla="*/ 361 h 1033"/>
                        <a:gd name="T100" fmla="*/ 672 w 1396"/>
                        <a:gd name="T101" fmla="*/ 379 h 1033"/>
                        <a:gd name="T102" fmla="*/ 690 w 1396"/>
                        <a:gd name="T103" fmla="*/ 391 h 1033"/>
                        <a:gd name="T104" fmla="*/ 696 w 1396"/>
                        <a:gd name="T105" fmla="*/ 409 h 1033"/>
                        <a:gd name="T106" fmla="*/ 756 w 1396"/>
                        <a:gd name="T107" fmla="*/ 481 h 1033"/>
                        <a:gd name="T108" fmla="*/ 822 w 1396"/>
                        <a:gd name="T109" fmla="*/ 589 h 1033"/>
                        <a:gd name="T110" fmla="*/ 870 w 1396"/>
                        <a:gd name="T111" fmla="*/ 649 h 10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  <a:cxn ang="0">
                          <a:pos x="T90" y="T91"/>
                        </a:cxn>
                        <a:cxn ang="0">
                          <a:pos x="T92" y="T93"/>
                        </a:cxn>
                        <a:cxn ang="0">
                          <a:pos x="T94" y="T95"/>
                        </a:cxn>
                        <a:cxn ang="0">
                          <a:pos x="T96" y="T97"/>
                        </a:cxn>
                        <a:cxn ang="0">
                          <a:pos x="T98" y="T99"/>
                        </a:cxn>
                        <a:cxn ang="0">
                          <a:pos x="T100" y="T101"/>
                        </a:cxn>
                        <a:cxn ang="0">
                          <a:pos x="T102" y="T103"/>
                        </a:cxn>
                        <a:cxn ang="0">
                          <a:pos x="T104" y="T105"/>
                        </a:cxn>
                        <a:cxn ang="0">
                          <a:pos x="T106" y="T107"/>
                        </a:cxn>
                        <a:cxn ang="0">
                          <a:pos x="T108" y="T109"/>
                        </a:cxn>
                        <a:cxn ang="0">
                          <a:pos x="T110" y="T111"/>
                        </a:cxn>
                      </a:cxnLst>
                      <a:rect l="0" t="0" r="r" b="b"/>
                      <a:pathLst>
                        <a:path w="1396" h="1033">
                          <a:moveTo>
                            <a:pt x="60" y="163"/>
                          </a:moveTo>
                          <a:cubicBezTo>
                            <a:pt x="88" y="191"/>
                            <a:pt x="87" y="226"/>
                            <a:pt x="114" y="253"/>
                          </a:cubicBezTo>
                          <a:cubicBezTo>
                            <a:pt x="125" y="286"/>
                            <a:pt x="127" y="317"/>
                            <a:pt x="156" y="337"/>
                          </a:cubicBezTo>
                          <a:cubicBezTo>
                            <a:pt x="199" y="401"/>
                            <a:pt x="227" y="471"/>
                            <a:pt x="270" y="535"/>
                          </a:cubicBezTo>
                          <a:cubicBezTo>
                            <a:pt x="274" y="541"/>
                            <a:pt x="282" y="542"/>
                            <a:pt x="288" y="547"/>
                          </a:cubicBezTo>
                          <a:cubicBezTo>
                            <a:pt x="295" y="552"/>
                            <a:pt x="301" y="558"/>
                            <a:pt x="306" y="565"/>
                          </a:cubicBezTo>
                          <a:cubicBezTo>
                            <a:pt x="311" y="571"/>
                            <a:pt x="313" y="578"/>
                            <a:pt x="318" y="583"/>
                          </a:cubicBezTo>
                          <a:cubicBezTo>
                            <a:pt x="329" y="592"/>
                            <a:pt x="354" y="607"/>
                            <a:pt x="354" y="607"/>
                          </a:cubicBezTo>
                          <a:cubicBezTo>
                            <a:pt x="381" y="648"/>
                            <a:pt x="433" y="656"/>
                            <a:pt x="468" y="691"/>
                          </a:cubicBezTo>
                          <a:cubicBezTo>
                            <a:pt x="479" y="702"/>
                            <a:pt x="486" y="717"/>
                            <a:pt x="498" y="727"/>
                          </a:cubicBezTo>
                          <a:cubicBezTo>
                            <a:pt x="532" y="757"/>
                            <a:pt x="587" y="785"/>
                            <a:pt x="630" y="799"/>
                          </a:cubicBezTo>
                          <a:cubicBezTo>
                            <a:pt x="652" y="806"/>
                            <a:pt x="676" y="806"/>
                            <a:pt x="696" y="817"/>
                          </a:cubicBezTo>
                          <a:cubicBezTo>
                            <a:pt x="724" y="832"/>
                            <a:pt x="754" y="859"/>
                            <a:pt x="786" y="865"/>
                          </a:cubicBezTo>
                          <a:cubicBezTo>
                            <a:pt x="836" y="874"/>
                            <a:pt x="821" y="866"/>
                            <a:pt x="858" y="877"/>
                          </a:cubicBezTo>
                          <a:cubicBezTo>
                            <a:pt x="917" y="895"/>
                            <a:pt x="972" y="928"/>
                            <a:pt x="1032" y="943"/>
                          </a:cubicBezTo>
                          <a:cubicBezTo>
                            <a:pt x="1048" y="954"/>
                            <a:pt x="1086" y="967"/>
                            <a:pt x="1086" y="967"/>
                          </a:cubicBezTo>
                          <a:cubicBezTo>
                            <a:pt x="1132" y="1013"/>
                            <a:pt x="1216" y="1026"/>
                            <a:pt x="1278" y="1033"/>
                          </a:cubicBezTo>
                          <a:cubicBezTo>
                            <a:pt x="1324" y="1028"/>
                            <a:pt x="1340" y="1032"/>
                            <a:pt x="1374" y="1009"/>
                          </a:cubicBezTo>
                          <a:cubicBezTo>
                            <a:pt x="1378" y="997"/>
                            <a:pt x="1382" y="985"/>
                            <a:pt x="1386" y="973"/>
                          </a:cubicBezTo>
                          <a:cubicBezTo>
                            <a:pt x="1388" y="967"/>
                            <a:pt x="1392" y="955"/>
                            <a:pt x="1392" y="955"/>
                          </a:cubicBezTo>
                          <a:cubicBezTo>
                            <a:pt x="1389" y="927"/>
                            <a:pt x="1396" y="895"/>
                            <a:pt x="1380" y="871"/>
                          </a:cubicBezTo>
                          <a:cubicBezTo>
                            <a:pt x="1372" y="859"/>
                            <a:pt x="1333" y="849"/>
                            <a:pt x="1326" y="847"/>
                          </a:cubicBezTo>
                          <a:cubicBezTo>
                            <a:pt x="1287" y="834"/>
                            <a:pt x="1247" y="828"/>
                            <a:pt x="1206" y="823"/>
                          </a:cubicBezTo>
                          <a:cubicBezTo>
                            <a:pt x="1174" y="815"/>
                            <a:pt x="1134" y="808"/>
                            <a:pt x="1104" y="793"/>
                          </a:cubicBezTo>
                          <a:cubicBezTo>
                            <a:pt x="1090" y="786"/>
                            <a:pt x="1077" y="774"/>
                            <a:pt x="1062" y="769"/>
                          </a:cubicBezTo>
                          <a:cubicBezTo>
                            <a:pt x="1039" y="761"/>
                            <a:pt x="1013" y="759"/>
                            <a:pt x="990" y="751"/>
                          </a:cubicBezTo>
                          <a:cubicBezTo>
                            <a:pt x="984" y="749"/>
                            <a:pt x="972" y="745"/>
                            <a:pt x="972" y="745"/>
                          </a:cubicBezTo>
                          <a:cubicBezTo>
                            <a:pt x="948" y="709"/>
                            <a:pt x="897" y="698"/>
                            <a:pt x="876" y="655"/>
                          </a:cubicBezTo>
                          <a:cubicBezTo>
                            <a:pt x="864" y="631"/>
                            <a:pt x="842" y="608"/>
                            <a:pt x="834" y="583"/>
                          </a:cubicBezTo>
                          <a:cubicBezTo>
                            <a:pt x="819" y="537"/>
                            <a:pt x="796" y="473"/>
                            <a:pt x="762" y="439"/>
                          </a:cubicBezTo>
                          <a:cubicBezTo>
                            <a:pt x="748" y="384"/>
                            <a:pt x="768" y="441"/>
                            <a:pt x="738" y="403"/>
                          </a:cubicBezTo>
                          <a:cubicBezTo>
                            <a:pt x="734" y="398"/>
                            <a:pt x="735" y="391"/>
                            <a:pt x="732" y="385"/>
                          </a:cubicBezTo>
                          <a:cubicBezTo>
                            <a:pt x="716" y="353"/>
                            <a:pt x="683" y="315"/>
                            <a:pt x="654" y="295"/>
                          </a:cubicBezTo>
                          <a:cubicBezTo>
                            <a:pt x="632" y="262"/>
                            <a:pt x="594" y="248"/>
                            <a:pt x="564" y="223"/>
                          </a:cubicBezTo>
                          <a:cubicBezTo>
                            <a:pt x="537" y="200"/>
                            <a:pt x="455" y="133"/>
                            <a:pt x="420" y="121"/>
                          </a:cubicBezTo>
                          <a:cubicBezTo>
                            <a:pt x="334" y="56"/>
                            <a:pt x="218" y="27"/>
                            <a:pt x="114" y="1"/>
                          </a:cubicBezTo>
                          <a:cubicBezTo>
                            <a:pt x="88" y="3"/>
                            <a:pt x="61" y="0"/>
                            <a:pt x="36" y="7"/>
                          </a:cubicBezTo>
                          <a:cubicBezTo>
                            <a:pt x="29" y="9"/>
                            <a:pt x="27" y="18"/>
                            <a:pt x="24" y="25"/>
                          </a:cubicBezTo>
                          <a:cubicBezTo>
                            <a:pt x="12" y="52"/>
                            <a:pt x="6" y="81"/>
                            <a:pt x="0" y="109"/>
                          </a:cubicBezTo>
                          <a:cubicBezTo>
                            <a:pt x="2" y="121"/>
                            <a:pt x="0" y="134"/>
                            <a:pt x="6" y="145"/>
                          </a:cubicBezTo>
                          <a:cubicBezTo>
                            <a:pt x="9" y="150"/>
                            <a:pt x="18" y="149"/>
                            <a:pt x="24" y="151"/>
                          </a:cubicBezTo>
                          <a:cubicBezTo>
                            <a:pt x="45" y="160"/>
                            <a:pt x="48" y="163"/>
                            <a:pt x="66" y="175"/>
                          </a:cubicBezTo>
                          <a:cubicBezTo>
                            <a:pt x="75" y="137"/>
                            <a:pt x="67" y="158"/>
                            <a:pt x="96" y="115"/>
                          </a:cubicBezTo>
                          <a:cubicBezTo>
                            <a:pt x="103" y="104"/>
                            <a:pt x="132" y="103"/>
                            <a:pt x="132" y="103"/>
                          </a:cubicBezTo>
                          <a:cubicBezTo>
                            <a:pt x="237" y="109"/>
                            <a:pt x="301" y="119"/>
                            <a:pt x="396" y="151"/>
                          </a:cubicBezTo>
                          <a:cubicBezTo>
                            <a:pt x="421" y="159"/>
                            <a:pt x="442" y="178"/>
                            <a:pt x="468" y="187"/>
                          </a:cubicBezTo>
                          <a:cubicBezTo>
                            <a:pt x="486" y="205"/>
                            <a:pt x="503" y="207"/>
                            <a:pt x="522" y="223"/>
                          </a:cubicBezTo>
                          <a:cubicBezTo>
                            <a:pt x="553" y="248"/>
                            <a:pt x="579" y="279"/>
                            <a:pt x="612" y="301"/>
                          </a:cubicBezTo>
                          <a:cubicBezTo>
                            <a:pt x="627" y="346"/>
                            <a:pt x="605" y="292"/>
                            <a:pt x="636" y="331"/>
                          </a:cubicBezTo>
                          <a:cubicBezTo>
                            <a:pt x="669" y="372"/>
                            <a:pt x="608" y="327"/>
                            <a:pt x="660" y="361"/>
                          </a:cubicBezTo>
                          <a:cubicBezTo>
                            <a:pt x="664" y="367"/>
                            <a:pt x="667" y="374"/>
                            <a:pt x="672" y="379"/>
                          </a:cubicBezTo>
                          <a:cubicBezTo>
                            <a:pt x="677" y="384"/>
                            <a:pt x="685" y="385"/>
                            <a:pt x="690" y="391"/>
                          </a:cubicBezTo>
                          <a:cubicBezTo>
                            <a:pt x="694" y="396"/>
                            <a:pt x="692" y="404"/>
                            <a:pt x="696" y="409"/>
                          </a:cubicBezTo>
                          <a:cubicBezTo>
                            <a:pt x="713" y="434"/>
                            <a:pt x="738" y="456"/>
                            <a:pt x="756" y="481"/>
                          </a:cubicBezTo>
                          <a:cubicBezTo>
                            <a:pt x="779" y="513"/>
                            <a:pt x="793" y="570"/>
                            <a:pt x="822" y="589"/>
                          </a:cubicBezTo>
                          <a:cubicBezTo>
                            <a:pt x="836" y="610"/>
                            <a:pt x="853" y="632"/>
                            <a:pt x="870" y="649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2" name="Freeform 43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970" y="472"/>
                      <a:ext cx="257" cy="281"/>
                    </a:xfrm>
                    <a:custGeom>
                      <a:avLst/>
                      <a:gdLst>
                        <a:gd name="T0" fmla="*/ 0 w 540"/>
                        <a:gd name="T1" fmla="*/ 0 h 590"/>
                        <a:gd name="T2" fmla="*/ 72 w 540"/>
                        <a:gd name="T3" fmla="*/ 6 h 590"/>
                        <a:gd name="T4" fmla="*/ 108 w 540"/>
                        <a:gd name="T5" fmla="*/ 36 h 590"/>
                        <a:gd name="T6" fmla="*/ 180 w 540"/>
                        <a:gd name="T7" fmla="*/ 66 h 590"/>
                        <a:gd name="T8" fmla="*/ 216 w 540"/>
                        <a:gd name="T9" fmla="*/ 90 h 590"/>
                        <a:gd name="T10" fmla="*/ 252 w 540"/>
                        <a:gd name="T11" fmla="*/ 114 h 590"/>
                        <a:gd name="T12" fmla="*/ 294 w 540"/>
                        <a:gd name="T13" fmla="*/ 162 h 590"/>
                        <a:gd name="T14" fmla="*/ 318 w 540"/>
                        <a:gd name="T15" fmla="*/ 192 h 590"/>
                        <a:gd name="T16" fmla="*/ 336 w 540"/>
                        <a:gd name="T17" fmla="*/ 246 h 590"/>
                        <a:gd name="T18" fmla="*/ 378 w 540"/>
                        <a:gd name="T19" fmla="*/ 336 h 590"/>
                        <a:gd name="T20" fmla="*/ 420 w 540"/>
                        <a:gd name="T21" fmla="*/ 432 h 590"/>
                        <a:gd name="T22" fmla="*/ 444 w 540"/>
                        <a:gd name="T23" fmla="*/ 468 h 590"/>
                        <a:gd name="T24" fmla="*/ 450 w 540"/>
                        <a:gd name="T25" fmla="*/ 486 h 590"/>
                        <a:gd name="T26" fmla="*/ 510 w 540"/>
                        <a:gd name="T27" fmla="*/ 552 h 590"/>
                        <a:gd name="T28" fmla="*/ 540 w 540"/>
                        <a:gd name="T29" fmla="*/ 588 h 5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540" h="590">
                          <a:moveTo>
                            <a:pt x="0" y="0"/>
                          </a:moveTo>
                          <a:cubicBezTo>
                            <a:pt x="24" y="2"/>
                            <a:pt x="48" y="1"/>
                            <a:pt x="72" y="6"/>
                          </a:cubicBezTo>
                          <a:cubicBezTo>
                            <a:pt x="89" y="9"/>
                            <a:pt x="95" y="29"/>
                            <a:pt x="108" y="36"/>
                          </a:cubicBezTo>
                          <a:cubicBezTo>
                            <a:pt x="124" y="45"/>
                            <a:pt x="162" y="60"/>
                            <a:pt x="180" y="66"/>
                          </a:cubicBezTo>
                          <a:cubicBezTo>
                            <a:pt x="220" y="106"/>
                            <a:pt x="177" y="68"/>
                            <a:pt x="216" y="90"/>
                          </a:cubicBezTo>
                          <a:cubicBezTo>
                            <a:pt x="229" y="97"/>
                            <a:pt x="252" y="114"/>
                            <a:pt x="252" y="114"/>
                          </a:cubicBezTo>
                          <a:cubicBezTo>
                            <a:pt x="280" y="156"/>
                            <a:pt x="264" y="142"/>
                            <a:pt x="294" y="162"/>
                          </a:cubicBezTo>
                          <a:cubicBezTo>
                            <a:pt x="316" y="228"/>
                            <a:pt x="279" y="130"/>
                            <a:pt x="318" y="192"/>
                          </a:cubicBezTo>
                          <a:cubicBezTo>
                            <a:pt x="318" y="192"/>
                            <a:pt x="333" y="237"/>
                            <a:pt x="336" y="246"/>
                          </a:cubicBezTo>
                          <a:cubicBezTo>
                            <a:pt x="346" y="277"/>
                            <a:pt x="367" y="304"/>
                            <a:pt x="378" y="336"/>
                          </a:cubicBezTo>
                          <a:cubicBezTo>
                            <a:pt x="389" y="370"/>
                            <a:pt x="390" y="412"/>
                            <a:pt x="420" y="432"/>
                          </a:cubicBezTo>
                          <a:cubicBezTo>
                            <a:pt x="434" y="475"/>
                            <a:pt x="414" y="423"/>
                            <a:pt x="444" y="468"/>
                          </a:cubicBezTo>
                          <a:cubicBezTo>
                            <a:pt x="448" y="473"/>
                            <a:pt x="447" y="480"/>
                            <a:pt x="450" y="486"/>
                          </a:cubicBezTo>
                          <a:cubicBezTo>
                            <a:pt x="467" y="516"/>
                            <a:pt x="482" y="534"/>
                            <a:pt x="510" y="552"/>
                          </a:cubicBezTo>
                          <a:cubicBezTo>
                            <a:pt x="535" y="590"/>
                            <a:pt x="520" y="588"/>
                            <a:pt x="540" y="58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3" name="Freeform 43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50" y="472"/>
                      <a:ext cx="291" cy="330"/>
                    </a:xfrm>
                    <a:custGeom>
                      <a:avLst/>
                      <a:gdLst>
                        <a:gd name="T0" fmla="*/ 251 w 613"/>
                        <a:gd name="T1" fmla="*/ 684 h 693"/>
                        <a:gd name="T2" fmla="*/ 389 w 613"/>
                        <a:gd name="T3" fmla="*/ 648 h 693"/>
                        <a:gd name="T4" fmla="*/ 395 w 613"/>
                        <a:gd name="T5" fmla="*/ 630 h 693"/>
                        <a:gd name="T6" fmla="*/ 413 w 613"/>
                        <a:gd name="T7" fmla="*/ 618 h 693"/>
                        <a:gd name="T8" fmla="*/ 425 w 613"/>
                        <a:gd name="T9" fmla="*/ 582 h 693"/>
                        <a:gd name="T10" fmla="*/ 437 w 613"/>
                        <a:gd name="T11" fmla="*/ 546 h 693"/>
                        <a:gd name="T12" fmla="*/ 425 w 613"/>
                        <a:gd name="T13" fmla="*/ 480 h 693"/>
                        <a:gd name="T14" fmla="*/ 389 w 613"/>
                        <a:gd name="T15" fmla="*/ 426 h 693"/>
                        <a:gd name="T16" fmla="*/ 377 w 613"/>
                        <a:gd name="T17" fmla="*/ 390 h 693"/>
                        <a:gd name="T18" fmla="*/ 371 w 613"/>
                        <a:gd name="T19" fmla="*/ 372 h 693"/>
                        <a:gd name="T20" fmla="*/ 347 w 613"/>
                        <a:gd name="T21" fmla="*/ 198 h 693"/>
                        <a:gd name="T22" fmla="*/ 299 w 613"/>
                        <a:gd name="T23" fmla="*/ 168 h 693"/>
                        <a:gd name="T24" fmla="*/ 119 w 613"/>
                        <a:gd name="T25" fmla="*/ 138 h 693"/>
                        <a:gd name="T26" fmla="*/ 11 w 613"/>
                        <a:gd name="T27" fmla="*/ 90 h 693"/>
                        <a:gd name="T28" fmla="*/ 23 w 613"/>
                        <a:gd name="T29" fmla="*/ 0 h 693"/>
                        <a:gd name="T30" fmla="*/ 131 w 613"/>
                        <a:gd name="T31" fmla="*/ 30 h 693"/>
                        <a:gd name="T32" fmla="*/ 305 w 613"/>
                        <a:gd name="T33" fmla="*/ 84 h 693"/>
                        <a:gd name="T34" fmla="*/ 359 w 613"/>
                        <a:gd name="T35" fmla="*/ 102 h 693"/>
                        <a:gd name="T36" fmla="*/ 377 w 613"/>
                        <a:gd name="T37" fmla="*/ 108 h 693"/>
                        <a:gd name="T38" fmla="*/ 401 w 613"/>
                        <a:gd name="T39" fmla="*/ 138 h 693"/>
                        <a:gd name="T40" fmla="*/ 425 w 613"/>
                        <a:gd name="T41" fmla="*/ 192 h 693"/>
                        <a:gd name="T42" fmla="*/ 467 w 613"/>
                        <a:gd name="T43" fmla="*/ 348 h 693"/>
                        <a:gd name="T44" fmla="*/ 473 w 613"/>
                        <a:gd name="T45" fmla="*/ 396 h 693"/>
                        <a:gd name="T46" fmla="*/ 479 w 613"/>
                        <a:gd name="T47" fmla="*/ 354 h 693"/>
                        <a:gd name="T48" fmla="*/ 491 w 613"/>
                        <a:gd name="T49" fmla="*/ 306 h 693"/>
                        <a:gd name="T50" fmla="*/ 539 w 613"/>
                        <a:gd name="T51" fmla="*/ 150 h 693"/>
                        <a:gd name="T52" fmla="*/ 581 w 613"/>
                        <a:gd name="T53" fmla="*/ 144 h 693"/>
                        <a:gd name="T54" fmla="*/ 593 w 613"/>
                        <a:gd name="T55" fmla="*/ 198 h 693"/>
                        <a:gd name="T56" fmla="*/ 575 w 613"/>
                        <a:gd name="T57" fmla="*/ 234 h 693"/>
                        <a:gd name="T58" fmla="*/ 545 w 613"/>
                        <a:gd name="T59" fmla="*/ 330 h 693"/>
                        <a:gd name="T60" fmla="*/ 521 w 613"/>
                        <a:gd name="T61" fmla="*/ 480 h 693"/>
                        <a:gd name="T62" fmla="*/ 497 w 613"/>
                        <a:gd name="T63" fmla="*/ 510 h 693"/>
                        <a:gd name="T64" fmla="*/ 437 w 613"/>
                        <a:gd name="T65" fmla="*/ 510 h 69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</a:cxnLst>
                      <a:rect l="0" t="0" r="r" b="b"/>
                      <a:pathLst>
                        <a:path w="613" h="693">
                          <a:moveTo>
                            <a:pt x="251" y="684"/>
                          </a:moveTo>
                          <a:cubicBezTo>
                            <a:pt x="408" y="675"/>
                            <a:pt x="321" y="693"/>
                            <a:pt x="389" y="648"/>
                          </a:cubicBezTo>
                          <a:cubicBezTo>
                            <a:pt x="391" y="642"/>
                            <a:pt x="391" y="635"/>
                            <a:pt x="395" y="630"/>
                          </a:cubicBezTo>
                          <a:cubicBezTo>
                            <a:pt x="400" y="624"/>
                            <a:pt x="409" y="624"/>
                            <a:pt x="413" y="618"/>
                          </a:cubicBezTo>
                          <a:cubicBezTo>
                            <a:pt x="420" y="607"/>
                            <a:pt x="421" y="594"/>
                            <a:pt x="425" y="582"/>
                          </a:cubicBezTo>
                          <a:cubicBezTo>
                            <a:pt x="429" y="570"/>
                            <a:pt x="437" y="546"/>
                            <a:pt x="437" y="546"/>
                          </a:cubicBezTo>
                          <a:cubicBezTo>
                            <a:pt x="436" y="536"/>
                            <a:pt x="434" y="496"/>
                            <a:pt x="425" y="480"/>
                          </a:cubicBezTo>
                          <a:cubicBezTo>
                            <a:pt x="414" y="461"/>
                            <a:pt x="396" y="447"/>
                            <a:pt x="389" y="426"/>
                          </a:cubicBezTo>
                          <a:cubicBezTo>
                            <a:pt x="385" y="414"/>
                            <a:pt x="381" y="402"/>
                            <a:pt x="377" y="390"/>
                          </a:cubicBezTo>
                          <a:cubicBezTo>
                            <a:pt x="375" y="384"/>
                            <a:pt x="371" y="372"/>
                            <a:pt x="371" y="372"/>
                          </a:cubicBezTo>
                          <a:cubicBezTo>
                            <a:pt x="365" y="317"/>
                            <a:pt x="372" y="248"/>
                            <a:pt x="347" y="198"/>
                          </a:cubicBezTo>
                          <a:cubicBezTo>
                            <a:pt x="334" y="171"/>
                            <a:pt x="332" y="179"/>
                            <a:pt x="299" y="168"/>
                          </a:cubicBezTo>
                          <a:cubicBezTo>
                            <a:pt x="238" y="148"/>
                            <a:pt x="184" y="142"/>
                            <a:pt x="119" y="138"/>
                          </a:cubicBezTo>
                          <a:cubicBezTo>
                            <a:pt x="82" y="126"/>
                            <a:pt x="44" y="112"/>
                            <a:pt x="11" y="90"/>
                          </a:cubicBezTo>
                          <a:cubicBezTo>
                            <a:pt x="0" y="58"/>
                            <a:pt x="4" y="28"/>
                            <a:pt x="23" y="0"/>
                          </a:cubicBezTo>
                          <a:cubicBezTo>
                            <a:pt x="67" y="11"/>
                            <a:pt x="80" y="24"/>
                            <a:pt x="131" y="30"/>
                          </a:cubicBezTo>
                          <a:cubicBezTo>
                            <a:pt x="189" y="49"/>
                            <a:pt x="248" y="65"/>
                            <a:pt x="305" y="84"/>
                          </a:cubicBezTo>
                          <a:cubicBezTo>
                            <a:pt x="323" y="90"/>
                            <a:pt x="341" y="96"/>
                            <a:pt x="359" y="102"/>
                          </a:cubicBezTo>
                          <a:cubicBezTo>
                            <a:pt x="365" y="104"/>
                            <a:pt x="377" y="108"/>
                            <a:pt x="377" y="108"/>
                          </a:cubicBezTo>
                          <a:cubicBezTo>
                            <a:pt x="399" y="174"/>
                            <a:pt x="362" y="76"/>
                            <a:pt x="401" y="138"/>
                          </a:cubicBezTo>
                          <a:cubicBezTo>
                            <a:pt x="411" y="155"/>
                            <a:pt x="417" y="174"/>
                            <a:pt x="425" y="192"/>
                          </a:cubicBezTo>
                          <a:cubicBezTo>
                            <a:pt x="447" y="243"/>
                            <a:pt x="450" y="296"/>
                            <a:pt x="467" y="348"/>
                          </a:cubicBezTo>
                          <a:cubicBezTo>
                            <a:pt x="469" y="364"/>
                            <a:pt x="459" y="389"/>
                            <a:pt x="473" y="396"/>
                          </a:cubicBezTo>
                          <a:cubicBezTo>
                            <a:pt x="486" y="402"/>
                            <a:pt x="477" y="368"/>
                            <a:pt x="479" y="354"/>
                          </a:cubicBezTo>
                          <a:cubicBezTo>
                            <a:pt x="486" y="310"/>
                            <a:pt x="482" y="338"/>
                            <a:pt x="491" y="306"/>
                          </a:cubicBezTo>
                          <a:cubicBezTo>
                            <a:pt x="499" y="278"/>
                            <a:pt x="497" y="163"/>
                            <a:pt x="539" y="150"/>
                          </a:cubicBezTo>
                          <a:cubicBezTo>
                            <a:pt x="553" y="146"/>
                            <a:pt x="567" y="146"/>
                            <a:pt x="581" y="144"/>
                          </a:cubicBezTo>
                          <a:cubicBezTo>
                            <a:pt x="613" y="155"/>
                            <a:pt x="603" y="145"/>
                            <a:pt x="593" y="198"/>
                          </a:cubicBezTo>
                          <a:cubicBezTo>
                            <a:pt x="588" y="226"/>
                            <a:pt x="587" y="207"/>
                            <a:pt x="575" y="234"/>
                          </a:cubicBezTo>
                          <a:cubicBezTo>
                            <a:pt x="562" y="264"/>
                            <a:pt x="553" y="298"/>
                            <a:pt x="545" y="330"/>
                          </a:cubicBezTo>
                          <a:cubicBezTo>
                            <a:pt x="541" y="385"/>
                            <a:pt x="534" y="428"/>
                            <a:pt x="521" y="480"/>
                          </a:cubicBezTo>
                          <a:cubicBezTo>
                            <a:pt x="518" y="494"/>
                            <a:pt x="515" y="507"/>
                            <a:pt x="497" y="510"/>
                          </a:cubicBezTo>
                          <a:cubicBezTo>
                            <a:pt x="477" y="513"/>
                            <a:pt x="457" y="510"/>
                            <a:pt x="437" y="51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4" name="Freeform 43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956" y="452"/>
                      <a:ext cx="465" cy="189"/>
                    </a:xfrm>
                    <a:custGeom>
                      <a:avLst/>
                      <a:gdLst>
                        <a:gd name="T0" fmla="*/ 0 w 978"/>
                        <a:gd name="T1" fmla="*/ 24 h 396"/>
                        <a:gd name="T2" fmla="*/ 150 w 978"/>
                        <a:gd name="T3" fmla="*/ 0 h 396"/>
                        <a:gd name="T4" fmla="*/ 330 w 978"/>
                        <a:gd name="T5" fmla="*/ 6 h 396"/>
                        <a:gd name="T6" fmla="*/ 396 w 978"/>
                        <a:gd name="T7" fmla="*/ 24 h 396"/>
                        <a:gd name="T8" fmla="*/ 414 w 978"/>
                        <a:gd name="T9" fmla="*/ 30 h 396"/>
                        <a:gd name="T10" fmla="*/ 456 w 978"/>
                        <a:gd name="T11" fmla="*/ 54 h 396"/>
                        <a:gd name="T12" fmla="*/ 528 w 978"/>
                        <a:gd name="T13" fmla="*/ 96 h 396"/>
                        <a:gd name="T14" fmla="*/ 588 w 978"/>
                        <a:gd name="T15" fmla="*/ 144 h 396"/>
                        <a:gd name="T16" fmla="*/ 642 w 978"/>
                        <a:gd name="T17" fmla="*/ 186 h 396"/>
                        <a:gd name="T18" fmla="*/ 762 w 978"/>
                        <a:gd name="T19" fmla="*/ 240 h 396"/>
                        <a:gd name="T20" fmla="*/ 816 w 978"/>
                        <a:gd name="T21" fmla="*/ 264 h 396"/>
                        <a:gd name="T22" fmla="*/ 888 w 978"/>
                        <a:gd name="T23" fmla="*/ 312 h 396"/>
                        <a:gd name="T24" fmla="*/ 972 w 978"/>
                        <a:gd name="T25" fmla="*/ 378 h 396"/>
                        <a:gd name="T26" fmla="*/ 978 w 978"/>
                        <a:gd name="T27" fmla="*/ 396 h 3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978" h="396">
                          <a:moveTo>
                            <a:pt x="0" y="24"/>
                          </a:moveTo>
                          <a:cubicBezTo>
                            <a:pt x="53" y="19"/>
                            <a:pt x="99" y="10"/>
                            <a:pt x="150" y="0"/>
                          </a:cubicBezTo>
                          <a:cubicBezTo>
                            <a:pt x="210" y="2"/>
                            <a:pt x="270" y="3"/>
                            <a:pt x="330" y="6"/>
                          </a:cubicBezTo>
                          <a:cubicBezTo>
                            <a:pt x="350" y="7"/>
                            <a:pt x="378" y="18"/>
                            <a:pt x="396" y="24"/>
                          </a:cubicBezTo>
                          <a:cubicBezTo>
                            <a:pt x="402" y="26"/>
                            <a:pt x="414" y="30"/>
                            <a:pt x="414" y="30"/>
                          </a:cubicBezTo>
                          <a:cubicBezTo>
                            <a:pt x="493" y="89"/>
                            <a:pt x="397" y="21"/>
                            <a:pt x="456" y="54"/>
                          </a:cubicBezTo>
                          <a:cubicBezTo>
                            <a:pt x="483" y="69"/>
                            <a:pt x="500" y="87"/>
                            <a:pt x="528" y="96"/>
                          </a:cubicBezTo>
                          <a:cubicBezTo>
                            <a:pt x="538" y="127"/>
                            <a:pt x="562" y="118"/>
                            <a:pt x="588" y="144"/>
                          </a:cubicBezTo>
                          <a:cubicBezTo>
                            <a:pt x="628" y="184"/>
                            <a:pt x="608" y="175"/>
                            <a:pt x="642" y="186"/>
                          </a:cubicBezTo>
                          <a:cubicBezTo>
                            <a:pt x="670" y="227"/>
                            <a:pt x="724" y="215"/>
                            <a:pt x="762" y="240"/>
                          </a:cubicBezTo>
                          <a:cubicBezTo>
                            <a:pt x="778" y="251"/>
                            <a:pt x="816" y="264"/>
                            <a:pt x="816" y="264"/>
                          </a:cubicBezTo>
                          <a:cubicBezTo>
                            <a:pt x="833" y="281"/>
                            <a:pt x="865" y="304"/>
                            <a:pt x="888" y="312"/>
                          </a:cubicBezTo>
                          <a:cubicBezTo>
                            <a:pt x="907" y="341"/>
                            <a:pt x="939" y="367"/>
                            <a:pt x="972" y="378"/>
                          </a:cubicBezTo>
                          <a:cubicBezTo>
                            <a:pt x="974" y="384"/>
                            <a:pt x="978" y="396"/>
                            <a:pt x="978" y="396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5" name="Freeform 43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35" y="544"/>
                      <a:ext cx="179" cy="28"/>
                    </a:xfrm>
                    <a:custGeom>
                      <a:avLst/>
                      <a:gdLst>
                        <a:gd name="T0" fmla="*/ 0 w 378"/>
                        <a:gd name="T1" fmla="*/ 6 h 60"/>
                        <a:gd name="T2" fmla="*/ 228 w 378"/>
                        <a:gd name="T3" fmla="*/ 18 h 60"/>
                        <a:gd name="T4" fmla="*/ 378 w 378"/>
                        <a:gd name="T5" fmla="*/ 60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378" h="60">
                          <a:moveTo>
                            <a:pt x="0" y="6"/>
                          </a:moveTo>
                          <a:cubicBezTo>
                            <a:pt x="24" y="7"/>
                            <a:pt x="162" y="0"/>
                            <a:pt x="228" y="18"/>
                          </a:cubicBezTo>
                          <a:cubicBezTo>
                            <a:pt x="269" y="29"/>
                            <a:pt x="341" y="60"/>
                            <a:pt x="378" y="6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6" name="Freeform 43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12" y="381"/>
                      <a:ext cx="611" cy="231"/>
                    </a:xfrm>
                    <a:custGeom>
                      <a:avLst/>
                      <a:gdLst>
                        <a:gd name="T0" fmla="*/ 1038 w 1284"/>
                        <a:gd name="T1" fmla="*/ 402 h 486"/>
                        <a:gd name="T2" fmla="*/ 1134 w 1284"/>
                        <a:gd name="T3" fmla="*/ 432 h 486"/>
                        <a:gd name="T4" fmla="*/ 1188 w 1284"/>
                        <a:gd name="T5" fmla="*/ 450 h 486"/>
                        <a:gd name="T6" fmla="*/ 1224 w 1284"/>
                        <a:gd name="T7" fmla="*/ 474 h 486"/>
                        <a:gd name="T8" fmla="*/ 1242 w 1284"/>
                        <a:gd name="T9" fmla="*/ 486 h 486"/>
                        <a:gd name="T10" fmla="*/ 1254 w 1284"/>
                        <a:gd name="T11" fmla="*/ 384 h 486"/>
                        <a:gd name="T12" fmla="*/ 1140 w 1284"/>
                        <a:gd name="T13" fmla="*/ 312 h 486"/>
                        <a:gd name="T14" fmla="*/ 1050 w 1284"/>
                        <a:gd name="T15" fmla="*/ 294 h 486"/>
                        <a:gd name="T16" fmla="*/ 930 w 1284"/>
                        <a:gd name="T17" fmla="*/ 252 h 486"/>
                        <a:gd name="T18" fmla="*/ 786 w 1284"/>
                        <a:gd name="T19" fmla="*/ 228 h 486"/>
                        <a:gd name="T20" fmla="*/ 588 w 1284"/>
                        <a:gd name="T21" fmla="*/ 168 h 486"/>
                        <a:gd name="T22" fmla="*/ 570 w 1284"/>
                        <a:gd name="T23" fmla="*/ 156 h 486"/>
                        <a:gd name="T24" fmla="*/ 564 w 1284"/>
                        <a:gd name="T25" fmla="*/ 138 h 486"/>
                        <a:gd name="T26" fmla="*/ 528 w 1284"/>
                        <a:gd name="T27" fmla="*/ 114 h 486"/>
                        <a:gd name="T28" fmla="*/ 354 w 1284"/>
                        <a:gd name="T29" fmla="*/ 54 h 486"/>
                        <a:gd name="T30" fmla="*/ 138 w 1284"/>
                        <a:gd name="T31" fmla="*/ 12 h 486"/>
                        <a:gd name="T32" fmla="*/ 54 w 1284"/>
                        <a:gd name="T33" fmla="*/ 12 h 486"/>
                        <a:gd name="T34" fmla="*/ 18 w 1284"/>
                        <a:gd name="T35" fmla="*/ 24 h 486"/>
                        <a:gd name="T36" fmla="*/ 0 w 1284"/>
                        <a:gd name="T37" fmla="*/ 30 h 486"/>
                        <a:gd name="T38" fmla="*/ 6 w 1284"/>
                        <a:gd name="T39" fmla="*/ 66 h 486"/>
                        <a:gd name="T40" fmla="*/ 84 w 1284"/>
                        <a:gd name="T41" fmla="*/ 90 h 486"/>
                        <a:gd name="T42" fmla="*/ 252 w 1284"/>
                        <a:gd name="T43" fmla="*/ 144 h 486"/>
                        <a:gd name="T44" fmla="*/ 348 w 1284"/>
                        <a:gd name="T45" fmla="*/ 174 h 486"/>
                        <a:gd name="T46" fmla="*/ 432 w 1284"/>
                        <a:gd name="T47" fmla="*/ 216 h 486"/>
                        <a:gd name="T48" fmla="*/ 522 w 1284"/>
                        <a:gd name="T49" fmla="*/ 270 h 486"/>
                        <a:gd name="T50" fmla="*/ 552 w 1284"/>
                        <a:gd name="T51" fmla="*/ 300 h 486"/>
                        <a:gd name="T52" fmla="*/ 606 w 1284"/>
                        <a:gd name="T53" fmla="*/ 330 h 486"/>
                        <a:gd name="T54" fmla="*/ 678 w 1284"/>
                        <a:gd name="T55" fmla="*/ 348 h 48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</a:cxnLst>
                      <a:rect l="0" t="0" r="r" b="b"/>
                      <a:pathLst>
                        <a:path w="1284" h="486">
                          <a:moveTo>
                            <a:pt x="1038" y="402"/>
                          </a:moveTo>
                          <a:cubicBezTo>
                            <a:pt x="1077" y="408"/>
                            <a:pt x="1101" y="417"/>
                            <a:pt x="1134" y="432"/>
                          </a:cubicBezTo>
                          <a:cubicBezTo>
                            <a:pt x="1151" y="440"/>
                            <a:pt x="1172" y="439"/>
                            <a:pt x="1188" y="450"/>
                          </a:cubicBezTo>
                          <a:cubicBezTo>
                            <a:pt x="1200" y="458"/>
                            <a:pt x="1212" y="466"/>
                            <a:pt x="1224" y="474"/>
                          </a:cubicBezTo>
                          <a:cubicBezTo>
                            <a:pt x="1230" y="478"/>
                            <a:pt x="1242" y="486"/>
                            <a:pt x="1242" y="486"/>
                          </a:cubicBezTo>
                          <a:cubicBezTo>
                            <a:pt x="1284" y="458"/>
                            <a:pt x="1265" y="479"/>
                            <a:pt x="1254" y="384"/>
                          </a:cubicBezTo>
                          <a:cubicBezTo>
                            <a:pt x="1247" y="321"/>
                            <a:pt x="1192" y="319"/>
                            <a:pt x="1140" y="312"/>
                          </a:cubicBezTo>
                          <a:cubicBezTo>
                            <a:pt x="1087" y="294"/>
                            <a:pt x="1117" y="301"/>
                            <a:pt x="1050" y="294"/>
                          </a:cubicBezTo>
                          <a:cubicBezTo>
                            <a:pt x="993" y="256"/>
                            <a:pt x="1005" y="259"/>
                            <a:pt x="930" y="252"/>
                          </a:cubicBezTo>
                          <a:cubicBezTo>
                            <a:pt x="867" y="231"/>
                            <a:pt x="866" y="233"/>
                            <a:pt x="786" y="228"/>
                          </a:cubicBezTo>
                          <a:cubicBezTo>
                            <a:pt x="721" y="206"/>
                            <a:pt x="655" y="181"/>
                            <a:pt x="588" y="168"/>
                          </a:cubicBezTo>
                          <a:cubicBezTo>
                            <a:pt x="582" y="164"/>
                            <a:pt x="575" y="162"/>
                            <a:pt x="570" y="156"/>
                          </a:cubicBezTo>
                          <a:cubicBezTo>
                            <a:pt x="566" y="151"/>
                            <a:pt x="568" y="142"/>
                            <a:pt x="564" y="138"/>
                          </a:cubicBezTo>
                          <a:cubicBezTo>
                            <a:pt x="554" y="128"/>
                            <a:pt x="540" y="122"/>
                            <a:pt x="528" y="114"/>
                          </a:cubicBezTo>
                          <a:cubicBezTo>
                            <a:pt x="455" y="65"/>
                            <a:pt x="450" y="62"/>
                            <a:pt x="354" y="54"/>
                          </a:cubicBezTo>
                          <a:cubicBezTo>
                            <a:pt x="300" y="0"/>
                            <a:pt x="204" y="15"/>
                            <a:pt x="138" y="12"/>
                          </a:cubicBezTo>
                          <a:cubicBezTo>
                            <a:pt x="90" y="7"/>
                            <a:pt x="93" y="1"/>
                            <a:pt x="54" y="12"/>
                          </a:cubicBezTo>
                          <a:cubicBezTo>
                            <a:pt x="42" y="15"/>
                            <a:pt x="30" y="20"/>
                            <a:pt x="18" y="24"/>
                          </a:cubicBezTo>
                          <a:cubicBezTo>
                            <a:pt x="12" y="26"/>
                            <a:pt x="0" y="30"/>
                            <a:pt x="0" y="30"/>
                          </a:cubicBezTo>
                          <a:cubicBezTo>
                            <a:pt x="2" y="42"/>
                            <a:pt x="0" y="55"/>
                            <a:pt x="6" y="66"/>
                          </a:cubicBezTo>
                          <a:cubicBezTo>
                            <a:pt x="7" y="68"/>
                            <a:pt x="81" y="88"/>
                            <a:pt x="84" y="90"/>
                          </a:cubicBezTo>
                          <a:cubicBezTo>
                            <a:pt x="137" y="125"/>
                            <a:pt x="189" y="136"/>
                            <a:pt x="252" y="144"/>
                          </a:cubicBezTo>
                          <a:cubicBezTo>
                            <a:pt x="284" y="155"/>
                            <a:pt x="316" y="163"/>
                            <a:pt x="348" y="174"/>
                          </a:cubicBezTo>
                          <a:cubicBezTo>
                            <a:pt x="367" y="203"/>
                            <a:pt x="398" y="210"/>
                            <a:pt x="432" y="216"/>
                          </a:cubicBezTo>
                          <a:cubicBezTo>
                            <a:pt x="455" y="251"/>
                            <a:pt x="484" y="260"/>
                            <a:pt x="522" y="270"/>
                          </a:cubicBezTo>
                          <a:cubicBezTo>
                            <a:pt x="570" y="302"/>
                            <a:pt x="512" y="260"/>
                            <a:pt x="552" y="300"/>
                          </a:cubicBezTo>
                          <a:cubicBezTo>
                            <a:pt x="564" y="312"/>
                            <a:pt x="591" y="322"/>
                            <a:pt x="606" y="330"/>
                          </a:cubicBezTo>
                          <a:cubicBezTo>
                            <a:pt x="629" y="341"/>
                            <a:pt x="655" y="337"/>
                            <a:pt x="678" y="34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7" name="Freeform 43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66" y="390"/>
                      <a:ext cx="9" cy="42"/>
                    </a:xfrm>
                    <a:custGeom>
                      <a:avLst/>
                      <a:gdLst>
                        <a:gd name="T0" fmla="*/ 20 w 20"/>
                        <a:gd name="T1" fmla="*/ 0 h 90"/>
                        <a:gd name="T2" fmla="*/ 2 w 20"/>
                        <a:gd name="T3" fmla="*/ 36 h 90"/>
                        <a:gd name="T4" fmla="*/ 8 w 20"/>
                        <a:gd name="T5" fmla="*/ 90 h 9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20" h="90">
                          <a:moveTo>
                            <a:pt x="20" y="0"/>
                          </a:moveTo>
                          <a:cubicBezTo>
                            <a:pt x="16" y="13"/>
                            <a:pt x="3" y="23"/>
                            <a:pt x="2" y="36"/>
                          </a:cubicBezTo>
                          <a:cubicBezTo>
                            <a:pt x="0" y="54"/>
                            <a:pt x="8" y="72"/>
                            <a:pt x="8" y="9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8" name="Freeform 43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14" y="390"/>
                      <a:ext cx="21" cy="56"/>
                    </a:xfrm>
                    <a:custGeom>
                      <a:avLst/>
                      <a:gdLst>
                        <a:gd name="T0" fmla="*/ 45 w 45"/>
                        <a:gd name="T1" fmla="*/ 0 h 120"/>
                        <a:gd name="T2" fmla="*/ 3 w 45"/>
                        <a:gd name="T3" fmla="*/ 66 h 120"/>
                        <a:gd name="T4" fmla="*/ 3 w 45"/>
                        <a:gd name="T5" fmla="*/ 120 h 1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45" h="120">
                          <a:moveTo>
                            <a:pt x="45" y="0"/>
                          </a:moveTo>
                          <a:cubicBezTo>
                            <a:pt x="37" y="25"/>
                            <a:pt x="8" y="38"/>
                            <a:pt x="3" y="66"/>
                          </a:cubicBezTo>
                          <a:cubicBezTo>
                            <a:pt x="0" y="84"/>
                            <a:pt x="3" y="102"/>
                            <a:pt x="3" y="12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49" name="Freeform 43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369" y="412"/>
                      <a:ext cx="14" cy="46"/>
                    </a:xfrm>
                    <a:custGeom>
                      <a:avLst/>
                      <a:gdLst>
                        <a:gd name="T0" fmla="*/ 30 w 30"/>
                        <a:gd name="T1" fmla="*/ 0 h 96"/>
                        <a:gd name="T2" fmla="*/ 0 w 30"/>
                        <a:gd name="T3" fmla="*/ 96 h 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</a:cxnLst>
                      <a:rect l="0" t="0" r="r" b="b"/>
                      <a:pathLst>
                        <a:path w="30" h="96">
                          <a:moveTo>
                            <a:pt x="30" y="0"/>
                          </a:moveTo>
                          <a:cubicBezTo>
                            <a:pt x="10" y="30"/>
                            <a:pt x="0" y="61"/>
                            <a:pt x="0" y="96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0" name="Freeform 44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415" y="444"/>
                      <a:ext cx="34" cy="38"/>
                    </a:xfrm>
                    <a:custGeom>
                      <a:avLst/>
                      <a:gdLst>
                        <a:gd name="T0" fmla="*/ 73 w 73"/>
                        <a:gd name="T1" fmla="*/ 0 h 80"/>
                        <a:gd name="T2" fmla="*/ 13 w 73"/>
                        <a:gd name="T3" fmla="*/ 60 h 80"/>
                        <a:gd name="T4" fmla="*/ 1 w 73"/>
                        <a:gd name="T5" fmla="*/ 78 h 8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73" h="80">
                          <a:moveTo>
                            <a:pt x="73" y="0"/>
                          </a:moveTo>
                          <a:cubicBezTo>
                            <a:pt x="41" y="11"/>
                            <a:pt x="32" y="32"/>
                            <a:pt x="13" y="60"/>
                          </a:cubicBezTo>
                          <a:cubicBezTo>
                            <a:pt x="0" y="80"/>
                            <a:pt x="15" y="78"/>
                            <a:pt x="1" y="7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1" name="Freeform 44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469" y="464"/>
                      <a:ext cx="20" cy="51"/>
                    </a:xfrm>
                    <a:custGeom>
                      <a:avLst/>
                      <a:gdLst>
                        <a:gd name="T0" fmla="*/ 42 w 42"/>
                        <a:gd name="T1" fmla="*/ 0 h 108"/>
                        <a:gd name="T2" fmla="*/ 0 w 42"/>
                        <a:gd name="T3" fmla="*/ 108 h 1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</a:cxnLst>
                      <a:rect l="0" t="0" r="r" b="b"/>
                      <a:pathLst>
                        <a:path w="42" h="108">
                          <a:moveTo>
                            <a:pt x="42" y="0"/>
                          </a:moveTo>
                          <a:cubicBezTo>
                            <a:pt x="20" y="33"/>
                            <a:pt x="0" y="67"/>
                            <a:pt x="0" y="10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2" name="Freeform 44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29" y="478"/>
                      <a:ext cx="20" cy="66"/>
                    </a:xfrm>
                    <a:custGeom>
                      <a:avLst/>
                      <a:gdLst>
                        <a:gd name="T0" fmla="*/ 42 w 42"/>
                        <a:gd name="T1" fmla="*/ 0 h 138"/>
                        <a:gd name="T2" fmla="*/ 0 w 42"/>
                        <a:gd name="T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</a:cxnLst>
                      <a:rect l="0" t="0" r="r" b="b"/>
                      <a:pathLst>
                        <a:path w="42" h="138">
                          <a:moveTo>
                            <a:pt x="42" y="0"/>
                          </a:moveTo>
                          <a:cubicBezTo>
                            <a:pt x="33" y="38"/>
                            <a:pt x="0" y="100"/>
                            <a:pt x="0" y="13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3" name="Freeform 44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591" y="492"/>
                      <a:ext cx="6" cy="52"/>
                    </a:xfrm>
                    <a:custGeom>
                      <a:avLst/>
                      <a:gdLst>
                        <a:gd name="T0" fmla="*/ 0 w 12"/>
                        <a:gd name="T1" fmla="*/ 0 h 108"/>
                        <a:gd name="T2" fmla="*/ 12 w 12"/>
                        <a:gd name="T3" fmla="*/ 108 h 1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</a:cxnLst>
                      <a:rect l="0" t="0" r="r" b="b"/>
                      <a:pathLst>
                        <a:path w="12" h="108">
                          <a:moveTo>
                            <a:pt x="0" y="0"/>
                          </a:moveTo>
                          <a:cubicBezTo>
                            <a:pt x="11" y="44"/>
                            <a:pt x="12" y="55"/>
                            <a:pt x="12" y="10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4" name="Freeform 44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66" y="507"/>
                      <a:ext cx="15" cy="54"/>
                    </a:xfrm>
                    <a:custGeom>
                      <a:avLst/>
                      <a:gdLst>
                        <a:gd name="T0" fmla="*/ 0 w 32"/>
                        <a:gd name="T1" fmla="*/ 0 h 114"/>
                        <a:gd name="T2" fmla="*/ 0 w 32"/>
                        <a:gd name="T3" fmla="*/ 114 h 11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</a:cxnLst>
                      <a:rect l="0" t="0" r="r" b="b"/>
                      <a:pathLst>
                        <a:path w="32" h="114">
                          <a:moveTo>
                            <a:pt x="0" y="0"/>
                          </a:moveTo>
                          <a:cubicBezTo>
                            <a:pt x="22" y="33"/>
                            <a:pt x="32" y="82"/>
                            <a:pt x="0" y="114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5" name="Freeform 44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14" y="527"/>
                      <a:ext cx="8" cy="45"/>
                    </a:xfrm>
                    <a:custGeom>
                      <a:avLst/>
                      <a:gdLst>
                        <a:gd name="T0" fmla="*/ 6 w 17"/>
                        <a:gd name="T1" fmla="*/ 0 h 96"/>
                        <a:gd name="T2" fmla="*/ 0 w 17"/>
                        <a:gd name="T3" fmla="*/ 96 h 9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</a:cxnLst>
                      <a:rect l="0" t="0" r="r" b="b"/>
                      <a:pathLst>
                        <a:path w="17" h="96">
                          <a:moveTo>
                            <a:pt x="6" y="0"/>
                          </a:moveTo>
                          <a:cubicBezTo>
                            <a:pt x="17" y="32"/>
                            <a:pt x="15" y="66"/>
                            <a:pt x="0" y="96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6" name="Freeform 44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51" y="535"/>
                      <a:ext cx="6" cy="51"/>
                    </a:xfrm>
                    <a:custGeom>
                      <a:avLst/>
                      <a:gdLst>
                        <a:gd name="T0" fmla="*/ 12 w 12"/>
                        <a:gd name="T1" fmla="*/ 0 h 108"/>
                        <a:gd name="T2" fmla="*/ 6 w 12"/>
                        <a:gd name="T3" fmla="*/ 90 h 108"/>
                        <a:gd name="T4" fmla="*/ 0 w 12"/>
                        <a:gd name="T5" fmla="*/ 108 h 10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12" h="108">
                          <a:moveTo>
                            <a:pt x="12" y="0"/>
                          </a:moveTo>
                          <a:cubicBezTo>
                            <a:pt x="10" y="30"/>
                            <a:pt x="9" y="60"/>
                            <a:pt x="6" y="90"/>
                          </a:cubicBezTo>
                          <a:cubicBezTo>
                            <a:pt x="5" y="96"/>
                            <a:pt x="0" y="108"/>
                            <a:pt x="0" y="10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7" name="Freeform 44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780" y="535"/>
                      <a:ext cx="5" cy="66"/>
                    </a:xfrm>
                    <a:custGeom>
                      <a:avLst/>
                      <a:gdLst>
                        <a:gd name="T0" fmla="*/ 0 w 12"/>
                        <a:gd name="T1" fmla="*/ 0 h 138"/>
                        <a:gd name="T2" fmla="*/ 12 w 12"/>
                        <a:gd name="T3" fmla="*/ 138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</a:cxnLst>
                      <a:rect l="0" t="0" r="r" b="b"/>
                      <a:pathLst>
                        <a:path w="12" h="138">
                          <a:moveTo>
                            <a:pt x="0" y="0"/>
                          </a:moveTo>
                          <a:cubicBezTo>
                            <a:pt x="5" y="53"/>
                            <a:pt x="12" y="85"/>
                            <a:pt x="12" y="13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8" name="Freeform 44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603" y="606"/>
                      <a:ext cx="222" cy="345"/>
                    </a:xfrm>
                    <a:custGeom>
                      <a:avLst/>
                      <a:gdLst>
                        <a:gd name="T0" fmla="*/ 384 w 468"/>
                        <a:gd name="T1" fmla="*/ 0 h 725"/>
                        <a:gd name="T2" fmla="*/ 450 w 468"/>
                        <a:gd name="T3" fmla="*/ 120 h 725"/>
                        <a:gd name="T4" fmla="*/ 468 w 468"/>
                        <a:gd name="T5" fmla="*/ 288 h 725"/>
                        <a:gd name="T6" fmla="*/ 462 w 468"/>
                        <a:gd name="T7" fmla="*/ 432 h 725"/>
                        <a:gd name="T8" fmla="*/ 438 w 468"/>
                        <a:gd name="T9" fmla="*/ 540 h 725"/>
                        <a:gd name="T10" fmla="*/ 384 w 468"/>
                        <a:gd name="T11" fmla="*/ 654 h 725"/>
                        <a:gd name="T12" fmla="*/ 336 w 468"/>
                        <a:gd name="T13" fmla="*/ 702 h 725"/>
                        <a:gd name="T14" fmla="*/ 300 w 468"/>
                        <a:gd name="T15" fmla="*/ 714 h 725"/>
                        <a:gd name="T16" fmla="*/ 108 w 468"/>
                        <a:gd name="T17" fmla="*/ 648 h 725"/>
                        <a:gd name="T18" fmla="*/ 84 w 468"/>
                        <a:gd name="T19" fmla="*/ 618 h 725"/>
                        <a:gd name="T20" fmla="*/ 78 w 468"/>
                        <a:gd name="T21" fmla="*/ 600 h 725"/>
                        <a:gd name="T22" fmla="*/ 54 w 468"/>
                        <a:gd name="T23" fmla="*/ 564 h 725"/>
                        <a:gd name="T24" fmla="*/ 48 w 468"/>
                        <a:gd name="T25" fmla="*/ 546 h 725"/>
                        <a:gd name="T26" fmla="*/ 0 w 468"/>
                        <a:gd name="T27" fmla="*/ 396 h 7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468" h="725">
                          <a:moveTo>
                            <a:pt x="384" y="0"/>
                          </a:moveTo>
                          <a:cubicBezTo>
                            <a:pt x="423" y="26"/>
                            <a:pt x="424" y="81"/>
                            <a:pt x="450" y="120"/>
                          </a:cubicBezTo>
                          <a:cubicBezTo>
                            <a:pt x="460" y="179"/>
                            <a:pt x="464" y="225"/>
                            <a:pt x="468" y="288"/>
                          </a:cubicBezTo>
                          <a:cubicBezTo>
                            <a:pt x="466" y="336"/>
                            <a:pt x="465" y="384"/>
                            <a:pt x="462" y="432"/>
                          </a:cubicBezTo>
                          <a:cubicBezTo>
                            <a:pt x="459" y="467"/>
                            <a:pt x="443" y="505"/>
                            <a:pt x="438" y="540"/>
                          </a:cubicBezTo>
                          <a:cubicBezTo>
                            <a:pt x="431" y="588"/>
                            <a:pt x="427" y="625"/>
                            <a:pt x="384" y="654"/>
                          </a:cubicBezTo>
                          <a:cubicBezTo>
                            <a:pt x="371" y="673"/>
                            <a:pt x="358" y="692"/>
                            <a:pt x="336" y="702"/>
                          </a:cubicBezTo>
                          <a:cubicBezTo>
                            <a:pt x="324" y="707"/>
                            <a:pt x="300" y="714"/>
                            <a:pt x="300" y="714"/>
                          </a:cubicBezTo>
                          <a:cubicBezTo>
                            <a:pt x="141" y="707"/>
                            <a:pt x="185" y="725"/>
                            <a:pt x="108" y="648"/>
                          </a:cubicBezTo>
                          <a:cubicBezTo>
                            <a:pt x="93" y="603"/>
                            <a:pt x="115" y="657"/>
                            <a:pt x="84" y="618"/>
                          </a:cubicBezTo>
                          <a:cubicBezTo>
                            <a:pt x="80" y="613"/>
                            <a:pt x="81" y="606"/>
                            <a:pt x="78" y="600"/>
                          </a:cubicBezTo>
                          <a:cubicBezTo>
                            <a:pt x="71" y="587"/>
                            <a:pt x="59" y="578"/>
                            <a:pt x="54" y="564"/>
                          </a:cubicBezTo>
                          <a:cubicBezTo>
                            <a:pt x="52" y="558"/>
                            <a:pt x="51" y="552"/>
                            <a:pt x="48" y="546"/>
                          </a:cubicBezTo>
                          <a:cubicBezTo>
                            <a:pt x="26" y="502"/>
                            <a:pt x="0" y="447"/>
                            <a:pt x="0" y="396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59" name="Freeform 44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78" y="367"/>
                      <a:ext cx="64" cy="34"/>
                    </a:xfrm>
                    <a:custGeom>
                      <a:avLst/>
                      <a:gdLst>
                        <a:gd name="T0" fmla="*/ 136 w 136"/>
                        <a:gd name="T1" fmla="*/ 24 h 72"/>
                        <a:gd name="T2" fmla="*/ 40 w 136"/>
                        <a:gd name="T3" fmla="*/ 0 h 72"/>
                        <a:gd name="T4" fmla="*/ 16 w 136"/>
                        <a:gd name="T5" fmla="*/ 72 h 72"/>
                        <a:gd name="T6" fmla="*/ 94 w 136"/>
                        <a:gd name="T7" fmla="*/ 66 h 7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36" h="72">
                          <a:moveTo>
                            <a:pt x="136" y="24"/>
                          </a:moveTo>
                          <a:cubicBezTo>
                            <a:pt x="103" y="19"/>
                            <a:pt x="72" y="11"/>
                            <a:pt x="40" y="0"/>
                          </a:cubicBezTo>
                          <a:cubicBezTo>
                            <a:pt x="0" y="13"/>
                            <a:pt x="11" y="31"/>
                            <a:pt x="16" y="72"/>
                          </a:cubicBezTo>
                          <a:cubicBezTo>
                            <a:pt x="90" y="66"/>
                            <a:pt x="64" y="66"/>
                            <a:pt x="94" y="66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0" name="Freeform 45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634" y="362"/>
                      <a:ext cx="57" cy="35"/>
                    </a:xfrm>
                    <a:custGeom>
                      <a:avLst/>
                      <a:gdLst>
                        <a:gd name="T0" fmla="*/ 97 w 97"/>
                        <a:gd name="T1" fmla="*/ 16 h 85"/>
                        <a:gd name="T2" fmla="*/ 19 w 97"/>
                        <a:gd name="T3" fmla="*/ 10 h 85"/>
                        <a:gd name="T4" fmla="*/ 85 w 97"/>
                        <a:gd name="T5" fmla="*/ 70 h 8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</a:cxnLst>
                      <a:rect l="0" t="0" r="r" b="b"/>
                      <a:pathLst>
                        <a:path w="97" h="85">
                          <a:moveTo>
                            <a:pt x="97" y="16"/>
                          </a:moveTo>
                          <a:cubicBezTo>
                            <a:pt x="48" y="0"/>
                            <a:pt x="74" y="2"/>
                            <a:pt x="19" y="10"/>
                          </a:cubicBezTo>
                          <a:cubicBezTo>
                            <a:pt x="0" y="85"/>
                            <a:pt x="11" y="70"/>
                            <a:pt x="85" y="7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1" name="Freeform 4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3" y="360"/>
                      <a:ext cx="57" cy="42"/>
                    </a:xfrm>
                    <a:custGeom>
                      <a:avLst/>
                      <a:gdLst>
                        <a:gd name="T0" fmla="*/ 120 w 120"/>
                        <a:gd name="T1" fmla="*/ 26 h 88"/>
                        <a:gd name="T2" fmla="*/ 0 w 120"/>
                        <a:gd name="T3" fmla="*/ 44 h 88"/>
                        <a:gd name="T4" fmla="*/ 6 w 120"/>
                        <a:gd name="T5" fmla="*/ 68 h 88"/>
                        <a:gd name="T6" fmla="*/ 120 w 120"/>
                        <a:gd name="T7" fmla="*/ 62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20" h="88">
                          <a:moveTo>
                            <a:pt x="120" y="26"/>
                          </a:moveTo>
                          <a:cubicBezTo>
                            <a:pt x="85" y="22"/>
                            <a:pt x="15" y="0"/>
                            <a:pt x="0" y="44"/>
                          </a:cubicBezTo>
                          <a:cubicBezTo>
                            <a:pt x="2" y="52"/>
                            <a:pt x="1" y="62"/>
                            <a:pt x="6" y="68"/>
                          </a:cubicBezTo>
                          <a:cubicBezTo>
                            <a:pt x="22" y="88"/>
                            <a:pt x="104" y="78"/>
                            <a:pt x="120" y="62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2" name="Freeform 4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6" y="362"/>
                      <a:ext cx="62" cy="42"/>
                    </a:xfrm>
                    <a:custGeom>
                      <a:avLst/>
                      <a:gdLst>
                        <a:gd name="T0" fmla="*/ 126 w 132"/>
                        <a:gd name="T1" fmla="*/ 21 h 88"/>
                        <a:gd name="T2" fmla="*/ 6 w 132"/>
                        <a:gd name="T3" fmla="*/ 39 h 88"/>
                        <a:gd name="T4" fmla="*/ 12 w 132"/>
                        <a:gd name="T5" fmla="*/ 75 h 88"/>
                        <a:gd name="T6" fmla="*/ 132 w 132"/>
                        <a:gd name="T7" fmla="*/ 81 h 8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32" h="88">
                          <a:moveTo>
                            <a:pt x="126" y="21"/>
                          </a:moveTo>
                          <a:cubicBezTo>
                            <a:pt x="85" y="17"/>
                            <a:pt x="32" y="0"/>
                            <a:pt x="6" y="39"/>
                          </a:cubicBezTo>
                          <a:cubicBezTo>
                            <a:pt x="8" y="51"/>
                            <a:pt x="0" y="71"/>
                            <a:pt x="12" y="75"/>
                          </a:cubicBezTo>
                          <a:cubicBezTo>
                            <a:pt x="50" y="88"/>
                            <a:pt x="132" y="81"/>
                            <a:pt x="132" y="81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3" name="Freeform 45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445" y="368"/>
                      <a:ext cx="87" cy="34"/>
                    </a:xfrm>
                    <a:custGeom>
                      <a:avLst/>
                      <a:gdLst>
                        <a:gd name="T0" fmla="*/ 182 w 182"/>
                        <a:gd name="T1" fmla="*/ 20 h 70"/>
                        <a:gd name="T2" fmla="*/ 68 w 182"/>
                        <a:gd name="T3" fmla="*/ 2 h 70"/>
                        <a:gd name="T4" fmla="*/ 26 w 182"/>
                        <a:gd name="T5" fmla="*/ 62 h 70"/>
                        <a:gd name="T6" fmla="*/ 44 w 182"/>
                        <a:gd name="T7" fmla="*/ 68 h 70"/>
                        <a:gd name="T8" fmla="*/ 176 w 182"/>
                        <a:gd name="T9" fmla="*/ 68 h 7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82" h="70">
                          <a:moveTo>
                            <a:pt x="182" y="20"/>
                          </a:moveTo>
                          <a:cubicBezTo>
                            <a:pt x="121" y="0"/>
                            <a:pt x="159" y="9"/>
                            <a:pt x="68" y="2"/>
                          </a:cubicBezTo>
                          <a:cubicBezTo>
                            <a:pt x="35" y="7"/>
                            <a:pt x="0" y="16"/>
                            <a:pt x="26" y="62"/>
                          </a:cubicBezTo>
                          <a:cubicBezTo>
                            <a:pt x="29" y="67"/>
                            <a:pt x="38" y="68"/>
                            <a:pt x="44" y="68"/>
                          </a:cubicBezTo>
                          <a:cubicBezTo>
                            <a:pt x="88" y="70"/>
                            <a:pt x="132" y="68"/>
                            <a:pt x="176" y="6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4" name="Freeform 4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938" y="372"/>
                      <a:ext cx="327" cy="103"/>
                    </a:xfrm>
                    <a:custGeom>
                      <a:avLst/>
                      <a:gdLst>
                        <a:gd name="T0" fmla="*/ 679 w 687"/>
                        <a:gd name="T1" fmla="*/ 216 h 216"/>
                        <a:gd name="T2" fmla="*/ 655 w 687"/>
                        <a:gd name="T3" fmla="*/ 162 h 216"/>
                        <a:gd name="T4" fmla="*/ 565 w 687"/>
                        <a:gd name="T5" fmla="*/ 114 h 216"/>
                        <a:gd name="T6" fmla="*/ 511 w 687"/>
                        <a:gd name="T7" fmla="*/ 84 h 216"/>
                        <a:gd name="T8" fmla="*/ 475 w 687"/>
                        <a:gd name="T9" fmla="*/ 72 h 216"/>
                        <a:gd name="T10" fmla="*/ 421 w 687"/>
                        <a:gd name="T11" fmla="*/ 78 h 216"/>
                        <a:gd name="T12" fmla="*/ 373 w 687"/>
                        <a:gd name="T13" fmla="*/ 36 h 216"/>
                        <a:gd name="T14" fmla="*/ 331 w 687"/>
                        <a:gd name="T15" fmla="*/ 42 h 216"/>
                        <a:gd name="T16" fmla="*/ 295 w 687"/>
                        <a:gd name="T17" fmla="*/ 54 h 216"/>
                        <a:gd name="T18" fmla="*/ 241 w 687"/>
                        <a:gd name="T19" fmla="*/ 30 h 216"/>
                        <a:gd name="T20" fmla="*/ 157 w 687"/>
                        <a:gd name="T21" fmla="*/ 30 h 216"/>
                        <a:gd name="T22" fmla="*/ 145 w 687"/>
                        <a:gd name="T23" fmla="*/ 12 h 216"/>
                        <a:gd name="T24" fmla="*/ 109 w 687"/>
                        <a:gd name="T25" fmla="*/ 0 h 216"/>
                        <a:gd name="T26" fmla="*/ 19 w 687"/>
                        <a:gd name="T27" fmla="*/ 24 h 216"/>
                        <a:gd name="T28" fmla="*/ 127 w 687"/>
                        <a:gd name="T29" fmla="*/ 72 h 216"/>
                        <a:gd name="T30" fmla="*/ 169 w 687"/>
                        <a:gd name="T31" fmla="*/ 102 h 216"/>
                        <a:gd name="T32" fmla="*/ 205 w 687"/>
                        <a:gd name="T33" fmla="*/ 114 h 216"/>
                        <a:gd name="T34" fmla="*/ 289 w 687"/>
                        <a:gd name="T35" fmla="*/ 66 h 216"/>
                        <a:gd name="T36" fmla="*/ 295 w 687"/>
                        <a:gd name="T37" fmla="*/ 90 h 216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</a:cxnLst>
                      <a:rect l="0" t="0" r="r" b="b"/>
                      <a:pathLst>
                        <a:path w="687" h="216">
                          <a:moveTo>
                            <a:pt x="679" y="216"/>
                          </a:moveTo>
                          <a:cubicBezTo>
                            <a:pt x="667" y="134"/>
                            <a:pt x="687" y="199"/>
                            <a:pt x="655" y="162"/>
                          </a:cubicBezTo>
                          <a:cubicBezTo>
                            <a:pt x="610" y="110"/>
                            <a:pt x="646" y="126"/>
                            <a:pt x="565" y="114"/>
                          </a:cubicBezTo>
                          <a:cubicBezTo>
                            <a:pt x="545" y="107"/>
                            <a:pt x="531" y="91"/>
                            <a:pt x="511" y="84"/>
                          </a:cubicBezTo>
                          <a:cubicBezTo>
                            <a:pt x="499" y="80"/>
                            <a:pt x="475" y="72"/>
                            <a:pt x="475" y="72"/>
                          </a:cubicBezTo>
                          <a:cubicBezTo>
                            <a:pt x="457" y="74"/>
                            <a:pt x="439" y="80"/>
                            <a:pt x="421" y="78"/>
                          </a:cubicBezTo>
                          <a:cubicBezTo>
                            <a:pt x="405" y="77"/>
                            <a:pt x="386" y="45"/>
                            <a:pt x="373" y="36"/>
                          </a:cubicBezTo>
                          <a:cubicBezTo>
                            <a:pt x="359" y="38"/>
                            <a:pt x="345" y="39"/>
                            <a:pt x="331" y="42"/>
                          </a:cubicBezTo>
                          <a:cubicBezTo>
                            <a:pt x="319" y="45"/>
                            <a:pt x="295" y="54"/>
                            <a:pt x="295" y="54"/>
                          </a:cubicBezTo>
                          <a:cubicBezTo>
                            <a:pt x="275" y="47"/>
                            <a:pt x="261" y="37"/>
                            <a:pt x="241" y="30"/>
                          </a:cubicBezTo>
                          <a:cubicBezTo>
                            <a:pt x="230" y="31"/>
                            <a:pt x="177" y="43"/>
                            <a:pt x="157" y="30"/>
                          </a:cubicBezTo>
                          <a:cubicBezTo>
                            <a:pt x="151" y="26"/>
                            <a:pt x="151" y="16"/>
                            <a:pt x="145" y="12"/>
                          </a:cubicBezTo>
                          <a:cubicBezTo>
                            <a:pt x="134" y="5"/>
                            <a:pt x="109" y="0"/>
                            <a:pt x="109" y="0"/>
                          </a:cubicBezTo>
                          <a:cubicBezTo>
                            <a:pt x="67" y="5"/>
                            <a:pt x="51" y="3"/>
                            <a:pt x="19" y="24"/>
                          </a:cubicBezTo>
                          <a:cubicBezTo>
                            <a:pt x="0" y="82"/>
                            <a:pt x="97" y="70"/>
                            <a:pt x="127" y="72"/>
                          </a:cubicBezTo>
                          <a:cubicBezTo>
                            <a:pt x="137" y="102"/>
                            <a:pt x="127" y="88"/>
                            <a:pt x="169" y="102"/>
                          </a:cubicBezTo>
                          <a:cubicBezTo>
                            <a:pt x="181" y="106"/>
                            <a:pt x="205" y="114"/>
                            <a:pt x="205" y="114"/>
                          </a:cubicBezTo>
                          <a:cubicBezTo>
                            <a:pt x="344" y="103"/>
                            <a:pt x="254" y="136"/>
                            <a:pt x="289" y="66"/>
                          </a:cubicBezTo>
                          <a:cubicBezTo>
                            <a:pt x="296" y="53"/>
                            <a:pt x="295" y="88"/>
                            <a:pt x="295" y="9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5" name="Freeform 4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073" y="415"/>
                      <a:ext cx="65" cy="23"/>
                    </a:xfrm>
                    <a:custGeom>
                      <a:avLst/>
                      <a:gdLst>
                        <a:gd name="T0" fmla="*/ 0 w 138"/>
                        <a:gd name="T1" fmla="*/ 24 h 48"/>
                        <a:gd name="T2" fmla="*/ 66 w 138"/>
                        <a:gd name="T3" fmla="*/ 42 h 48"/>
                        <a:gd name="T4" fmla="*/ 84 w 138"/>
                        <a:gd name="T5" fmla="*/ 48 h 48"/>
                        <a:gd name="T6" fmla="*/ 138 w 138"/>
                        <a:gd name="T7" fmla="*/ 0 h 4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138" h="48">
                          <a:moveTo>
                            <a:pt x="0" y="24"/>
                          </a:moveTo>
                          <a:cubicBezTo>
                            <a:pt x="42" y="32"/>
                            <a:pt x="20" y="27"/>
                            <a:pt x="66" y="42"/>
                          </a:cubicBezTo>
                          <a:cubicBezTo>
                            <a:pt x="72" y="44"/>
                            <a:pt x="84" y="48"/>
                            <a:pt x="84" y="48"/>
                          </a:cubicBezTo>
                          <a:cubicBezTo>
                            <a:pt x="124" y="42"/>
                            <a:pt x="138" y="46"/>
                            <a:pt x="138" y="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6" name="Freeform 45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01" y="435"/>
                      <a:ext cx="49" cy="66"/>
                    </a:xfrm>
                    <a:custGeom>
                      <a:avLst/>
                      <a:gdLst>
                        <a:gd name="T0" fmla="*/ 102 w 102"/>
                        <a:gd name="T1" fmla="*/ 138 h 138"/>
                        <a:gd name="T2" fmla="*/ 54 w 102"/>
                        <a:gd name="T3" fmla="*/ 96 h 138"/>
                        <a:gd name="T4" fmla="*/ 36 w 102"/>
                        <a:gd name="T5" fmla="*/ 84 h 138"/>
                        <a:gd name="T6" fmla="*/ 0 w 102"/>
                        <a:gd name="T7" fmla="*/ 42 h 138"/>
                        <a:gd name="T8" fmla="*/ 6 w 102"/>
                        <a:gd name="T9" fmla="*/ 0 h 13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02" h="138">
                          <a:moveTo>
                            <a:pt x="102" y="138"/>
                          </a:moveTo>
                          <a:cubicBezTo>
                            <a:pt x="82" y="108"/>
                            <a:pt x="96" y="124"/>
                            <a:pt x="54" y="96"/>
                          </a:cubicBezTo>
                          <a:cubicBezTo>
                            <a:pt x="48" y="92"/>
                            <a:pt x="36" y="84"/>
                            <a:pt x="36" y="84"/>
                          </a:cubicBezTo>
                          <a:cubicBezTo>
                            <a:pt x="21" y="62"/>
                            <a:pt x="8" y="67"/>
                            <a:pt x="0" y="42"/>
                          </a:cubicBezTo>
                          <a:cubicBezTo>
                            <a:pt x="7" y="8"/>
                            <a:pt x="6" y="22"/>
                            <a:pt x="6" y="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7" name="Freeform 4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33" y="431"/>
                      <a:ext cx="63" cy="33"/>
                    </a:xfrm>
                    <a:custGeom>
                      <a:avLst/>
                      <a:gdLst>
                        <a:gd name="T0" fmla="*/ 132 w 132"/>
                        <a:gd name="T1" fmla="*/ 68 h 68"/>
                        <a:gd name="T2" fmla="*/ 102 w 132"/>
                        <a:gd name="T3" fmla="*/ 32 h 68"/>
                        <a:gd name="T4" fmla="*/ 48 w 132"/>
                        <a:gd name="T5" fmla="*/ 14 h 68"/>
                        <a:gd name="T6" fmla="*/ 30 w 132"/>
                        <a:gd name="T7" fmla="*/ 2 h 68"/>
                        <a:gd name="T8" fmla="*/ 0 w 132"/>
                        <a:gd name="T9" fmla="*/ 2 h 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32" h="68">
                          <a:moveTo>
                            <a:pt x="132" y="68"/>
                          </a:moveTo>
                          <a:cubicBezTo>
                            <a:pt x="125" y="57"/>
                            <a:pt x="114" y="39"/>
                            <a:pt x="102" y="32"/>
                          </a:cubicBezTo>
                          <a:cubicBezTo>
                            <a:pt x="85" y="23"/>
                            <a:pt x="64" y="25"/>
                            <a:pt x="48" y="14"/>
                          </a:cubicBezTo>
                          <a:cubicBezTo>
                            <a:pt x="42" y="10"/>
                            <a:pt x="37" y="4"/>
                            <a:pt x="30" y="2"/>
                          </a:cubicBezTo>
                          <a:cubicBezTo>
                            <a:pt x="20" y="0"/>
                            <a:pt x="10" y="2"/>
                            <a:pt x="0" y="2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8" name="Freeform 4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996" y="395"/>
                      <a:ext cx="23" cy="8"/>
                    </a:xfrm>
                    <a:custGeom>
                      <a:avLst/>
                      <a:gdLst>
                        <a:gd name="T0" fmla="*/ 48 w 48"/>
                        <a:gd name="T1" fmla="*/ 0 h 18"/>
                        <a:gd name="T2" fmla="*/ 0 w 48"/>
                        <a:gd name="T3" fmla="*/ 18 h 1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</a:cxnLst>
                      <a:rect l="0" t="0" r="r" b="b"/>
                      <a:pathLst>
                        <a:path w="48" h="18">
                          <a:moveTo>
                            <a:pt x="48" y="0"/>
                          </a:moveTo>
                          <a:cubicBezTo>
                            <a:pt x="31" y="6"/>
                            <a:pt x="18" y="18"/>
                            <a:pt x="0" y="18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69" name="Freeform 4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830" y="343"/>
                      <a:ext cx="397" cy="60"/>
                    </a:xfrm>
                    <a:custGeom>
                      <a:avLst/>
                      <a:gdLst>
                        <a:gd name="T0" fmla="*/ 246 w 834"/>
                        <a:gd name="T1" fmla="*/ 127 h 127"/>
                        <a:gd name="T2" fmla="*/ 0 w 834"/>
                        <a:gd name="T3" fmla="*/ 49 h 127"/>
                        <a:gd name="T4" fmla="*/ 156 w 834"/>
                        <a:gd name="T5" fmla="*/ 13 h 127"/>
                        <a:gd name="T6" fmla="*/ 654 w 834"/>
                        <a:gd name="T7" fmla="*/ 49 h 127"/>
                        <a:gd name="T8" fmla="*/ 750 w 834"/>
                        <a:gd name="T9" fmla="*/ 61 h 127"/>
                        <a:gd name="T10" fmla="*/ 834 w 834"/>
                        <a:gd name="T11" fmla="*/ 91 h 12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834" h="127">
                          <a:moveTo>
                            <a:pt x="246" y="127"/>
                          </a:moveTo>
                          <a:cubicBezTo>
                            <a:pt x="182" y="63"/>
                            <a:pt x="81" y="76"/>
                            <a:pt x="0" y="49"/>
                          </a:cubicBezTo>
                          <a:cubicBezTo>
                            <a:pt x="16" y="0"/>
                            <a:pt x="130" y="14"/>
                            <a:pt x="156" y="13"/>
                          </a:cubicBezTo>
                          <a:cubicBezTo>
                            <a:pt x="325" y="18"/>
                            <a:pt x="487" y="40"/>
                            <a:pt x="654" y="49"/>
                          </a:cubicBezTo>
                          <a:cubicBezTo>
                            <a:pt x="666" y="50"/>
                            <a:pt x="734" y="57"/>
                            <a:pt x="750" y="61"/>
                          </a:cubicBezTo>
                          <a:cubicBezTo>
                            <a:pt x="773" y="66"/>
                            <a:pt x="811" y="91"/>
                            <a:pt x="834" y="91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70" name="Freeform 4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184" y="344"/>
                      <a:ext cx="553" cy="183"/>
                    </a:xfrm>
                    <a:custGeom>
                      <a:avLst/>
                      <a:gdLst>
                        <a:gd name="T0" fmla="*/ 0 w 1164"/>
                        <a:gd name="T1" fmla="*/ 24 h 384"/>
                        <a:gd name="T2" fmla="*/ 114 w 1164"/>
                        <a:gd name="T3" fmla="*/ 0 h 384"/>
                        <a:gd name="T4" fmla="*/ 420 w 1164"/>
                        <a:gd name="T5" fmla="*/ 12 h 384"/>
                        <a:gd name="T6" fmla="*/ 576 w 1164"/>
                        <a:gd name="T7" fmla="*/ 42 h 384"/>
                        <a:gd name="T8" fmla="*/ 720 w 1164"/>
                        <a:gd name="T9" fmla="*/ 78 h 384"/>
                        <a:gd name="T10" fmla="*/ 756 w 1164"/>
                        <a:gd name="T11" fmla="*/ 90 h 384"/>
                        <a:gd name="T12" fmla="*/ 774 w 1164"/>
                        <a:gd name="T13" fmla="*/ 96 h 384"/>
                        <a:gd name="T14" fmla="*/ 750 w 1164"/>
                        <a:gd name="T15" fmla="*/ 144 h 384"/>
                        <a:gd name="T16" fmla="*/ 870 w 1164"/>
                        <a:gd name="T17" fmla="*/ 156 h 384"/>
                        <a:gd name="T18" fmla="*/ 960 w 1164"/>
                        <a:gd name="T19" fmla="*/ 198 h 384"/>
                        <a:gd name="T20" fmla="*/ 1032 w 1164"/>
                        <a:gd name="T21" fmla="*/ 246 h 384"/>
                        <a:gd name="T22" fmla="*/ 1068 w 1164"/>
                        <a:gd name="T23" fmla="*/ 270 h 384"/>
                        <a:gd name="T24" fmla="*/ 1122 w 1164"/>
                        <a:gd name="T25" fmla="*/ 336 h 384"/>
                        <a:gd name="T26" fmla="*/ 1152 w 1164"/>
                        <a:gd name="T27" fmla="*/ 366 h 384"/>
                        <a:gd name="T28" fmla="*/ 1164 w 1164"/>
                        <a:gd name="T29" fmla="*/ 384 h 384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</a:cxnLst>
                      <a:rect l="0" t="0" r="r" b="b"/>
                      <a:pathLst>
                        <a:path w="1164" h="384">
                          <a:moveTo>
                            <a:pt x="0" y="24"/>
                          </a:moveTo>
                          <a:cubicBezTo>
                            <a:pt x="41" y="10"/>
                            <a:pt x="70" y="5"/>
                            <a:pt x="114" y="0"/>
                          </a:cubicBezTo>
                          <a:cubicBezTo>
                            <a:pt x="166" y="1"/>
                            <a:pt x="341" y="4"/>
                            <a:pt x="420" y="12"/>
                          </a:cubicBezTo>
                          <a:cubicBezTo>
                            <a:pt x="471" y="17"/>
                            <a:pt x="524" y="35"/>
                            <a:pt x="576" y="42"/>
                          </a:cubicBezTo>
                          <a:cubicBezTo>
                            <a:pt x="623" y="58"/>
                            <a:pt x="673" y="62"/>
                            <a:pt x="720" y="78"/>
                          </a:cubicBezTo>
                          <a:cubicBezTo>
                            <a:pt x="732" y="82"/>
                            <a:pt x="744" y="86"/>
                            <a:pt x="756" y="90"/>
                          </a:cubicBezTo>
                          <a:cubicBezTo>
                            <a:pt x="762" y="92"/>
                            <a:pt x="774" y="96"/>
                            <a:pt x="774" y="96"/>
                          </a:cubicBezTo>
                          <a:cubicBezTo>
                            <a:pt x="784" y="127"/>
                            <a:pt x="768" y="118"/>
                            <a:pt x="750" y="144"/>
                          </a:cubicBezTo>
                          <a:cubicBezTo>
                            <a:pt x="807" y="163"/>
                            <a:pt x="723" y="137"/>
                            <a:pt x="870" y="156"/>
                          </a:cubicBezTo>
                          <a:cubicBezTo>
                            <a:pt x="905" y="161"/>
                            <a:pt x="932" y="179"/>
                            <a:pt x="960" y="198"/>
                          </a:cubicBezTo>
                          <a:cubicBezTo>
                            <a:pt x="985" y="214"/>
                            <a:pt x="1007" y="232"/>
                            <a:pt x="1032" y="246"/>
                          </a:cubicBezTo>
                          <a:cubicBezTo>
                            <a:pt x="1045" y="253"/>
                            <a:pt x="1068" y="270"/>
                            <a:pt x="1068" y="270"/>
                          </a:cubicBezTo>
                          <a:cubicBezTo>
                            <a:pt x="1077" y="297"/>
                            <a:pt x="1099" y="321"/>
                            <a:pt x="1122" y="336"/>
                          </a:cubicBezTo>
                          <a:cubicBezTo>
                            <a:pt x="1154" y="384"/>
                            <a:pt x="1112" y="326"/>
                            <a:pt x="1152" y="366"/>
                          </a:cubicBezTo>
                          <a:cubicBezTo>
                            <a:pt x="1157" y="371"/>
                            <a:pt x="1164" y="384"/>
                            <a:pt x="1164" y="384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71" name="Freeform 46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232" y="375"/>
                      <a:ext cx="203" cy="28"/>
                    </a:xfrm>
                    <a:custGeom>
                      <a:avLst/>
                      <a:gdLst>
                        <a:gd name="T0" fmla="*/ 0 w 426"/>
                        <a:gd name="T1" fmla="*/ 18 h 60"/>
                        <a:gd name="T2" fmla="*/ 192 w 426"/>
                        <a:gd name="T3" fmla="*/ 0 h 60"/>
                        <a:gd name="T4" fmla="*/ 288 w 426"/>
                        <a:gd name="T5" fmla="*/ 6 h 60"/>
                        <a:gd name="T6" fmla="*/ 342 w 426"/>
                        <a:gd name="T7" fmla="*/ 30 h 60"/>
                        <a:gd name="T8" fmla="*/ 426 w 426"/>
                        <a:gd name="T9" fmla="*/ 60 h 6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426" h="60">
                          <a:moveTo>
                            <a:pt x="0" y="18"/>
                          </a:moveTo>
                          <a:cubicBezTo>
                            <a:pt x="75" y="14"/>
                            <a:pt x="123" y="9"/>
                            <a:pt x="192" y="0"/>
                          </a:cubicBezTo>
                          <a:cubicBezTo>
                            <a:pt x="224" y="2"/>
                            <a:pt x="256" y="2"/>
                            <a:pt x="288" y="6"/>
                          </a:cubicBezTo>
                          <a:cubicBezTo>
                            <a:pt x="340" y="13"/>
                            <a:pt x="309" y="15"/>
                            <a:pt x="342" y="30"/>
                          </a:cubicBezTo>
                          <a:cubicBezTo>
                            <a:pt x="369" y="42"/>
                            <a:pt x="399" y="47"/>
                            <a:pt x="426" y="6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72" name="Freeform 46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4449" y="372"/>
                      <a:ext cx="94" cy="100"/>
                    </a:xfrm>
                    <a:custGeom>
                      <a:avLst/>
                      <a:gdLst>
                        <a:gd name="T0" fmla="*/ 0 w 198"/>
                        <a:gd name="T1" fmla="*/ 0 h 210"/>
                        <a:gd name="T2" fmla="*/ 72 w 198"/>
                        <a:gd name="T3" fmla="*/ 60 h 210"/>
                        <a:gd name="T4" fmla="*/ 102 w 198"/>
                        <a:gd name="T5" fmla="*/ 108 h 210"/>
                        <a:gd name="T6" fmla="*/ 138 w 198"/>
                        <a:gd name="T7" fmla="*/ 180 h 210"/>
                        <a:gd name="T8" fmla="*/ 198 w 198"/>
                        <a:gd name="T9" fmla="*/ 210 h 2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98" h="210">
                          <a:moveTo>
                            <a:pt x="0" y="0"/>
                          </a:moveTo>
                          <a:cubicBezTo>
                            <a:pt x="15" y="46"/>
                            <a:pt x="37" y="37"/>
                            <a:pt x="72" y="60"/>
                          </a:cubicBezTo>
                          <a:cubicBezTo>
                            <a:pt x="86" y="101"/>
                            <a:pt x="67" y="52"/>
                            <a:pt x="102" y="108"/>
                          </a:cubicBezTo>
                          <a:cubicBezTo>
                            <a:pt x="114" y="128"/>
                            <a:pt x="119" y="165"/>
                            <a:pt x="138" y="180"/>
                          </a:cubicBezTo>
                          <a:cubicBezTo>
                            <a:pt x="154" y="193"/>
                            <a:pt x="183" y="195"/>
                            <a:pt x="198" y="21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73" name="Freeform 46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2964" y="669"/>
                      <a:ext cx="124" cy="138"/>
                    </a:xfrm>
                    <a:custGeom>
                      <a:avLst/>
                      <a:gdLst>
                        <a:gd name="T0" fmla="*/ 0 w 204"/>
                        <a:gd name="T1" fmla="*/ 228 h 228"/>
                        <a:gd name="T2" fmla="*/ 54 w 204"/>
                        <a:gd name="T3" fmla="*/ 180 h 228"/>
                        <a:gd name="T4" fmla="*/ 90 w 204"/>
                        <a:gd name="T5" fmla="*/ 120 h 228"/>
                        <a:gd name="T6" fmla="*/ 156 w 204"/>
                        <a:gd name="T7" fmla="*/ 66 h 228"/>
                        <a:gd name="T8" fmla="*/ 204 w 204"/>
                        <a:gd name="T9" fmla="*/ 0 h 22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04" h="228">
                          <a:moveTo>
                            <a:pt x="0" y="228"/>
                          </a:moveTo>
                          <a:cubicBezTo>
                            <a:pt x="19" y="213"/>
                            <a:pt x="39" y="198"/>
                            <a:pt x="54" y="180"/>
                          </a:cubicBezTo>
                          <a:cubicBezTo>
                            <a:pt x="69" y="162"/>
                            <a:pt x="73" y="139"/>
                            <a:pt x="90" y="120"/>
                          </a:cubicBezTo>
                          <a:cubicBezTo>
                            <a:pt x="107" y="101"/>
                            <a:pt x="137" y="86"/>
                            <a:pt x="156" y="66"/>
                          </a:cubicBezTo>
                          <a:cubicBezTo>
                            <a:pt x="175" y="46"/>
                            <a:pt x="189" y="23"/>
                            <a:pt x="204" y="0"/>
                          </a:cubicBezTo>
                        </a:path>
                      </a:pathLst>
                    </a:custGeom>
                    <a:solidFill>
                      <a:srgbClr val="CC6600">
                        <a:alpha val="39999"/>
                      </a:srgbClr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102" name="Freeform 464"/>
                  <p:cNvSpPr>
                    <a:spLocks noChangeAspect="1"/>
                  </p:cNvSpPr>
                  <p:nvPr/>
                </p:nvSpPr>
                <p:spPr bwMode="auto">
                  <a:xfrm>
                    <a:off x="2330" y="3273"/>
                    <a:ext cx="207" cy="308"/>
                  </a:xfrm>
                  <a:custGeom>
                    <a:avLst/>
                    <a:gdLst>
                      <a:gd name="T0" fmla="*/ 290 w 441"/>
                      <a:gd name="T1" fmla="*/ 42 h 623"/>
                      <a:gd name="T2" fmla="*/ 326 w 441"/>
                      <a:gd name="T3" fmla="*/ 90 h 623"/>
                      <a:gd name="T4" fmla="*/ 380 w 441"/>
                      <a:gd name="T5" fmla="*/ 174 h 623"/>
                      <a:gd name="T6" fmla="*/ 410 w 441"/>
                      <a:gd name="T7" fmla="*/ 228 h 623"/>
                      <a:gd name="T8" fmla="*/ 428 w 441"/>
                      <a:gd name="T9" fmla="*/ 336 h 623"/>
                      <a:gd name="T10" fmla="*/ 440 w 441"/>
                      <a:gd name="T11" fmla="*/ 372 h 623"/>
                      <a:gd name="T12" fmla="*/ 386 w 441"/>
                      <a:gd name="T13" fmla="*/ 576 h 623"/>
                      <a:gd name="T14" fmla="*/ 314 w 441"/>
                      <a:gd name="T15" fmla="*/ 618 h 623"/>
                      <a:gd name="T16" fmla="*/ 194 w 441"/>
                      <a:gd name="T17" fmla="*/ 612 h 623"/>
                      <a:gd name="T18" fmla="*/ 140 w 441"/>
                      <a:gd name="T19" fmla="*/ 540 h 623"/>
                      <a:gd name="T20" fmla="*/ 110 w 441"/>
                      <a:gd name="T21" fmla="*/ 486 h 623"/>
                      <a:gd name="T22" fmla="*/ 80 w 441"/>
                      <a:gd name="T23" fmla="*/ 396 h 623"/>
                      <a:gd name="T24" fmla="*/ 50 w 441"/>
                      <a:gd name="T25" fmla="*/ 342 h 623"/>
                      <a:gd name="T26" fmla="*/ 8 w 441"/>
                      <a:gd name="T27" fmla="*/ 180 h 623"/>
                      <a:gd name="T28" fmla="*/ 2 w 441"/>
                      <a:gd name="T29" fmla="*/ 0 h 6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41" h="623">
                        <a:moveTo>
                          <a:pt x="290" y="42"/>
                        </a:moveTo>
                        <a:cubicBezTo>
                          <a:pt x="298" y="66"/>
                          <a:pt x="305" y="76"/>
                          <a:pt x="326" y="90"/>
                        </a:cubicBezTo>
                        <a:cubicBezTo>
                          <a:pt x="345" y="119"/>
                          <a:pt x="351" y="155"/>
                          <a:pt x="380" y="174"/>
                        </a:cubicBezTo>
                        <a:cubicBezTo>
                          <a:pt x="408" y="215"/>
                          <a:pt x="399" y="196"/>
                          <a:pt x="410" y="228"/>
                        </a:cubicBezTo>
                        <a:cubicBezTo>
                          <a:pt x="414" y="263"/>
                          <a:pt x="419" y="301"/>
                          <a:pt x="428" y="336"/>
                        </a:cubicBezTo>
                        <a:cubicBezTo>
                          <a:pt x="431" y="348"/>
                          <a:pt x="440" y="372"/>
                          <a:pt x="440" y="372"/>
                        </a:cubicBezTo>
                        <a:cubicBezTo>
                          <a:pt x="437" y="420"/>
                          <a:pt x="441" y="539"/>
                          <a:pt x="386" y="576"/>
                        </a:cubicBezTo>
                        <a:cubicBezTo>
                          <a:pt x="361" y="593"/>
                          <a:pt x="338" y="602"/>
                          <a:pt x="314" y="618"/>
                        </a:cubicBezTo>
                        <a:cubicBezTo>
                          <a:pt x="274" y="616"/>
                          <a:pt x="232" y="623"/>
                          <a:pt x="194" y="612"/>
                        </a:cubicBezTo>
                        <a:cubicBezTo>
                          <a:pt x="190" y="611"/>
                          <a:pt x="151" y="551"/>
                          <a:pt x="140" y="540"/>
                        </a:cubicBezTo>
                        <a:cubicBezTo>
                          <a:pt x="129" y="508"/>
                          <a:pt x="138" y="527"/>
                          <a:pt x="110" y="486"/>
                        </a:cubicBezTo>
                        <a:cubicBezTo>
                          <a:pt x="95" y="464"/>
                          <a:pt x="89" y="422"/>
                          <a:pt x="80" y="396"/>
                        </a:cubicBezTo>
                        <a:cubicBezTo>
                          <a:pt x="74" y="378"/>
                          <a:pt x="58" y="360"/>
                          <a:pt x="50" y="342"/>
                        </a:cubicBezTo>
                        <a:cubicBezTo>
                          <a:pt x="27" y="290"/>
                          <a:pt x="26" y="233"/>
                          <a:pt x="8" y="180"/>
                        </a:cubicBezTo>
                        <a:cubicBezTo>
                          <a:pt x="0" y="60"/>
                          <a:pt x="2" y="120"/>
                          <a:pt x="2" y="0"/>
                        </a:cubicBezTo>
                      </a:path>
                    </a:pathLst>
                  </a:custGeom>
                  <a:solidFill>
                    <a:srgbClr val="80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78" name="Group 750"/>
                <p:cNvGrpSpPr>
                  <a:grpSpLocks noChangeAspect="1"/>
                </p:cNvGrpSpPr>
                <p:nvPr/>
              </p:nvGrpSpPr>
              <p:grpSpPr bwMode="auto">
                <a:xfrm rot="5799129">
                  <a:off x="6475754" y="3881793"/>
                  <a:ext cx="175350" cy="134974"/>
                  <a:chOff x="3180" y="1878"/>
                  <a:chExt cx="236" cy="289"/>
                </a:xfrm>
              </p:grpSpPr>
              <p:grpSp>
                <p:nvGrpSpPr>
                  <p:cNvPr id="392" name="Group 751"/>
                  <p:cNvGrpSpPr>
                    <a:grpSpLocks noChangeAspect="1"/>
                  </p:cNvGrpSpPr>
                  <p:nvPr/>
                </p:nvGrpSpPr>
                <p:grpSpPr bwMode="auto">
                  <a:xfrm rot="5400000">
                    <a:off x="3305" y="205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399" name="Freeform 7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00" name="Freeform 75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01" name="Freeform 75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02" name="Freeform 7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393" name="Group 756"/>
                  <p:cNvGrpSpPr>
                    <a:grpSpLocks noChangeAspect="1"/>
                  </p:cNvGrpSpPr>
                  <p:nvPr/>
                </p:nvGrpSpPr>
                <p:grpSpPr bwMode="auto">
                  <a:xfrm rot="5400000" flipH="1">
                    <a:off x="3301" y="1885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395" name="Freeform 7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7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7" name="Freeform 75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8" name="Freeform 76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394" name="Oval 761"/>
                  <p:cNvSpPr>
                    <a:spLocks noChangeAspect="1" noChangeArrowheads="1"/>
                  </p:cNvSpPr>
                  <p:nvPr/>
                </p:nvSpPr>
                <p:spPr bwMode="auto">
                  <a:xfrm rot="5400000">
                    <a:off x="3148" y="1927"/>
                    <a:ext cx="256" cy="192"/>
                  </a:xfrm>
                  <a:prstGeom prst="ellipse">
                    <a:avLst/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5" name="Group 762"/>
                <p:cNvGrpSpPr>
                  <a:grpSpLocks noChangeAspect="1"/>
                </p:cNvGrpSpPr>
                <p:nvPr/>
              </p:nvGrpSpPr>
              <p:grpSpPr bwMode="auto">
                <a:xfrm rot="11715307">
                  <a:off x="5897853" y="3841748"/>
                  <a:ext cx="203294" cy="164933"/>
                  <a:chOff x="1131" y="877"/>
                  <a:chExt cx="289" cy="236"/>
                </a:xfrm>
              </p:grpSpPr>
              <p:grpSp>
                <p:nvGrpSpPr>
                  <p:cNvPr id="1776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03" y="87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783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4" name="Freeform 76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5" name="Freeform 7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6" name="Freeform 7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777" name="Group 768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131" y="881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779" name="Freeform 7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0" name="Freeform 7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1" name="Freeform 77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782" name="Freeform 7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778" name="Oval 7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8" y="921"/>
                    <a:ext cx="256" cy="192"/>
                  </a:xfrm>
                  <a:prstGeom prst="ellipse">
                    <a:avLst/>
                  </a:pr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8" name="Group 273"/>
                <p:cNvGrpSpPr>
                  <a:grpSpLocks noChangeAspect="1"/>
                </p:cNvGrpSpPr>
                <p:nvPr/>
              </p:nvGrpSpPr>
              <p:grpSpPr bwMode="auto">
                <a:xfrm flipH="1">
                  <a:off x="6203219" y="3778694"/>
                  <a:ext cx="203673" cy="220409"/>
                  <a:chOff x="1752" y="2293"/>
                  <a:chExt cx="469" cy="520"/>
                </a:xfrm>
              </p:grpSpPr>
              <p:grpSp>
                <p:nvGrpSpPr>
                  <p:cNvPr id="1789" name="Group 2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91" y="2293"/>
                    <a:ext cx="330" cy="456"/>
                    <a:chOff x="1891" y="2293"/>
                    <a:chExt cx="330" cy="456"/>
                  </a:xfrm>
                </p:grpSpPr>
                <p:grpSp>
                  <p:nvGrpSpPr>
                    <p:cNvPr id="1791" name="Group 275"/>
                    <p:cNvGrpSpPr>
                      <a:grpSpLocks noChangeAspect="1"/>
                    </p:cNvGrpSpPr>
                    <p:nvPr/>
                  </p:nvGrpSpPr>
                  <p:grpSpPr bwMode="auto">
                    <a:xfrm rot="-17919778">
                      <a:off x="2026" y="2554"/>
                      <a:ext cx="201" cy="189"/>
                      <a:chOff x="3521" y="1311"/>
                      <a:chExt cx="88" cy="78"/>
                    </a:xfrm>
                  </p:grpSpPr>
                  <p:sp>
                    <p:nvSpPr>
                      <p:cNvPr id="1797" name="Freeform 276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21" y="1311"/>
                        <a:ext cx="15" cy="35"/>
                      </a:xfrm>
                      <a:custGeom>
                        <a:avLst/>
                        <a:gdLst>
                          <a:gd name="T0" fmla="*/ 0 w 15"/>
                          <a:gd name="T1" fmla="*/ 32 h 35"/>
                          <a:gd name="T2" fmla="*/ 7 w 15"/>
                          <a:gd name="T3" fmla="*/ 18 h 35"/>
                          <a:gd name="T4" fmla="*/ 7 w 15"/>
                          <a:gd name="T5" fmla="*/ 0 h 35"/>
                          <a:gd name="T6" fmla="*/ 15 w 15"/>
                          <a:gd name="T7" fmla="*/ 12 h 35"/>
                          <a:gd name="T8" fmla="*/ 15 w 15"/>
                          <a:gd name="T9" fmla="*/ 35 h 35"/>
                          <a:gd name="T10" fmla="*/ 0 w 15"/>
                          <a:gd name="T11" fmla="*/ 32 h 3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5" h="35">
                            <a:moveTo>
                              <a:pt x="0" y="32"/>
                            </a:moveTo>
                            <a:lnTo>
                              <a:pt x="7" y="18"/>
                            </a:lnTo>
                            <a:lnTo>
                              <a:pt x="7" y="0"/>
                            </a:lnTo>
                            <a:lnTo>
                              <a:pt x="15" y="12"/>
                            </a:lnTo>
                            <a:lnTo>
                              <a:pt x="15" y="35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8" name="Freeform 277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48" y="1311"/>
                        <a:ext cx="16" cy="45"/>
                      </a:xfrm>
                      <a:custGeom>
                        <a:avLst/>
                        <a:gdLst>
                          <a:gd name="T0" fmla="*/ 0 w 16"/>
                          <a:gd name="T1" fmla="*/ 38 h 45"/>
                          <a:gd name="T2" fmla="*/ 9 w 16"/>
                          <a:gd name="T3" fmla="*/ 23 h 45"/>
                          <a:gd name="T4" fmla="*/ 10 w 16"/>
                          <a:gd name="T5" fmla="*/ 0 h 45"/>
                          <a:gd name="T6" fmla="*/ 16 w 16"/>
                          <a:gd name="T7" fmla="*/ 26 h 45"/>
                          <a:gd name="T8" fmla="*/ 10 w 16"/>
                          <a:gd name="T9" fmla="*/ 45 h 45"/>
                          <a:gd name="T10" fmla="*/ 0 w 16"/>
                          <a:gd name="T11" fmla="*/ 38 h 4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6" h="45">
                            <a:moveTo>
                              <a:pt x="0" y="38"/>
                            </a:moveTo>
                            <a:lnTo>
                              <a:pt x="9" y="23"/>
                            </a:lnTo>
                            <a:lnTo>
                              <a:pt x="10" y="0"/>
                            </a:lnTo>
                            <a:lnTo>
                              <a:pt x="16" y="26"/>
                            </a:lnTo>
                            <a:lnTo>
                              <a:pt x="10" y="45"/>
                            </a:lnTo>
                            <a:lnTo>
                              <a:pt x="0" y="3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9" name="Freeform 278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68" y="1318"/>
                        <a:ext cx="19" cy="51"/>
                      </a:xfrm>
                      <a:custGeom>
                        <a:avLst/>
                        <a:gdLst>
                          <a:gd name="T0" fmla="*/ 0 w 19"/>
                          <a:gd name="T1" fmla="*/ 42 h 51"/>
                          <a:gd name="T2" fmla="*/ 9 w 19"/>
                          <a:gd name="T3" fmla="*/ 30 h 51"/>
                          <a:gd name="T4" fmla="*/ 15 w 19"/>
                          <a:gd name="T5" fmla="*/ 0 h 51"/>
                          <a:gd name="T6" fmla="*/ 19 w 19"/>
                          <a:gd name="T7" fmla="*/ 24 h 51"/>
                          <a:gd name="T8" fmla="*/ 7 w 19"/>
                          <a:gd name="T9" fmla="*/ 51 h 51"/>
                          <a:gd name="T10" fmla="*/ 0 w 19"/>
                          <a:gd name="T11" fmla="*/ 42 h 5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9" h="51">
                            <a:moveTo>
                              <a:pt x="0" y="42"/>
                            </a:moveTo>
                            <a:lnTo>
                              <a:pt x="9" y="30"/>
                            </a:lnTo>
                            <a:lnTo>
                              <a:pt x="15" y="0"/>
                            </a:lnTo>
                            <a:lnTo>
                              <a:pt x="19" y="24"/>
                            </a:lnTo>
                            <a:lnTo>
                              <a:pt x="7" y="51"/>
                            </a:lnTo>
                            <a:lnTo>
                              <a:pt x="0" y="4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0" name="Freeform 279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82" y="1326"/>
                        <a:ext cx="27" cy="63"/>
                      </a:xfrm>
                      <a:custGeom>
                        <a:avLst/>
                        <a:gdLst>
                          <a:gd name="T0" fmla="*/ 0 w 27"/>
                          <a:gd name="T1" fmla="*/ 49 h 63"/>
                          <a:gd name="T2" fmla="*/ 18 w 27"/>
                          <a:gd name="T3" fmla="*/ 31 h 63"/>
                          <a:gd name="T4" fmla="*/ 21 w 27"/>
                          <a:gd name="T5" fmla="*/ 0 h 63"/>
                          <a:gd name="T6" fmla="*/ 27 w 27"/>
                          <a:gd name="T7" fmla="*/ 36 h 63"/>
                          <a:gd name="T8" fmla="*/ 5 w 27"/>
                          <a:gd name="T9" fmla="*/ 63 h 63"/>
                          <a:gd name="T10" fmla="*/ 0 w 27"/>
                          <a:gd name="T11" fmla="*/ 49 h 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27" h="63">
                            <a:moveTo>
                              <a:pt x="0" y="49"/>
                            </a:moveTo>
                            <a:lnTo>
                              <a:pt x="18" y="31"/>
                            </a:lnTo>
                            <a:lnTo>
                              <a:pt x="21" y="0"/>
                            </a:lnTo>
                            <a:lnTo>
                              <a:pt x="27" y="36"/>
                            </a:lnTo>
                            <a:lnTo>
                              <a:pt x="5" y="63"/>
                            </a:lnTo>
                            <a:lnTo>
                              <a:pt x="0" y="4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792" name="Group 280"/>
                    <p:cNvGrpSpPr>
                      <a:grpSpLocks noChangeAspect="1"/>
                    </p:cNvGrpSpPr>
                    <p:nvPr/>
                  </p:nvGrpSpPr>
                  <p:grpSpPr bwMode="auto">
                    <a:xfrm rot="3680222" flipH="1">
                      <a:off x="1885" y="2299"/>
                      <a:ext cx="201" cy="190"/>
                      <a:chOff x="3521" y="1311"/>
                      <a:chExt cx="88" cy="78"/>
                    </a:xfrm>
                  </p:grpSpPr>
                  <p:sp>
                    <p:nvSpPr>
                      <p:cNvPr id="1793" name="Freeform 28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21" y="1311"/>
                        <a:ext cx="15" cy="35"/>
                      </a:xfrm>
                      <a:custGeom>
                        <a:avLst/>
                        <a:gdLst>
                          <a:gd name="T0" fmla="*/ 0 w 15"/>
                          <a:gd name="T1" fmla="*/ 32 h 35"/>
                          <a:gd name="T2" fmla="*/ 7 w 15"/>
                          <a:gd name="T3" fmla="*/ 18 h 35"/>
                          <a:gd name="T4" fmla="*/ 7 w 15"/>
                          <a:gd name="T5" fmla="*/ 0 h 35"/>
                          <a:gd name="T6" fmla="*/ 15 w 15"/>
                          <a:gd name="T7" fmla="*/ 12 h 35"/>
                          <a:gd name="T8" fmla="*/ 15 w 15"/>
                          <a:gd name="T9" fmla="*/ 35 h 35"/>
                          <a:gd name="T10" fmla="*/ 0 w 15"/>
                          <a:gd name="T11" fmla="*/ 32 h 3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5" h="35">
                            <a:moveTo>
                              <a:pt x="0" y="32"/>
                            </a:moveTo>
                            <a:lnTo>
                              <a:pt x="7" y="18"/>
                            </a:lnTo>
                            <a:lnTo>
                              <a:pt x="7" y="0"/>
                            </a:lnTo>
                            <a:lnTo>
                              <a:pt x="15" y="12"/>
                            </a:lnTo>
                            <a:lnTo>
                              <a:pt x="15" y="35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4" name="Freeform 28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48" y="1311"/>
                        <a:ext cx="16" cy="45"/>
                      </a:xfrm>
                      <a:custGeom>
                        <a:avLst/>
                        <a:gdLst>
                          <a:gd name="T0" fmla="*/ 0 w 16"/>
                          <a:gd name="T1" fmla="*/ 38 h 45"/>
                          <a:gd name="T2" fmla="*/ 9 w 16"/>
                          <a:gd name="T3" fmla="*/ 23 h 45"/>
                          <a:gd name="T4" fmla="*/ 10 w 16"/>
                          <a:gd name="T5" fmla="*/ 0 h 45"/>
                          <a:gd name="T6" fmla="*/ 16 w 16"/>
                          <a:gd name="T7" fmla="*/ 26 h 45"/>
                          <a:gd name="T8" fmla="*/ 10 w 16"/>
                          <a:gd name="T9" fmla="*/ 45 h 45"/>
                          <a:gd name="T10" fmla="*/ 0 w 16"/>
                          <a:gd name="T11" fmla="*/ 38 h 4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6" h="45">
                            <a:moveTo>
                              <a:pt x="0" y="38"/>
                            </a:moveTo>
                            <a:lnTo>
                              <a:pt x="9" y="23"/>
                            </a:lnTo>
                            <a:lnTo>
                              <a:pt x="10" y="0"/>
                            </a:lnTo>
                            <a:lnTo>
                              <a:pt x="16" y="26"/>
                            </a:lnTo>
                            <a:lnTo>
                              <a:pt x="10" y="45"/>
                            </a:lnTo>
                            <a:lnTo>
                              <a:pt x="0" y="3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5" name="Freeform 283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68" y="1318"/>
                        <a:ext cx="19" cy="51"/>
                      </a:xfrm>
                      <a:custGeom>
                        <a:avLst/>
                        <a:gdLst>
                          <a:gd name="T0" fmla="*/ 0 w 19"/>
                          <a:gd name="T1" fmla="*/ 42 h 51"/>
                          <a:gd name="T2" fmla="*/ 9 w 19"/>
                          <a:gd name="T3" fmla="*/ 30 h 51"/>
                          <a:gd name="T4" fmla="*/ 15 w 19"/>
                          <a:gd name="T5" fmla="*/ 0 h 51"/>
                          <a:gd name="T6" fmla="*/ 19 w 19"/>
                          <a:gd name="T7" fmla="*/ 24 h 51"/>
                          <a:gd name="T8" fmla="*/ 7 w 19"/>
                          <a:gd name="T9" fmla="*/ 51 h 51"/>
                          <a:gd name="T10" fmla="*/ 0 w 19"/>
                          <a:gd name="T11" fmla="*/ 42 h 5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9" h="51">
                            <a:moveTo>
                              <a:pt x="0" y="42"/>
                            </a:moveTo>
                            <a:lnTo>
                              <a:pt x="9" y="30"/>
                            </a:lnTo>
                            <a:lnTo>
                              <a:pt x="15" y="0"/>
                            </a:lnTo>
                            <a:lnTo>
                              <a:pt x="19" y="24"/>
                            </a:lnTo>
                            <a:lnTo>
                              <a:pt x="7" y="51"/>
                            </a:lnTo>
                            <a:lnTo>
                              <a:pt x="0" y="4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796" name="Freeform 284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82" y="1326"/>
                        <a:ext cx="27" cy="63"/>
                      </a:xfrm>
                      <a:custGeom>
                        <a:avLst/>
                        <a:gdLst>
                          <a:gd name="T0" fmla="*/ 0 w 27"/>
                          <a:gd name="T1" fmla="*/ 49 h 63"/>
                          <a:gd name="T2" fmla="*/ 18 w 27"/>
                          <a:gd name="T3" fmla="*/ 31 h 63"/>
                          <a:gd name="T4" fmla="*/ 21 w 27"/>
                          <a:gd name="T5" fmla="*/ 0 h 63"/>
                          <a:gd name="T6" fmla="*/ 27 w 27"/>
                          <a:gd name="T7" fmla="*/ 36 h 63"/>
                          <a:gd name="T8" fmla="*/ 5 w 27"/>
                          <a:gd name="T9" fmla="*/ 63 h 63"/>
                          <a:gd name="T10" fmla="*/ 0 w 27"/>
                          <a:gd name="T11" fmla="*/ 49 h 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27" h="63">
                            <a:moveTo>
                              <a:pt x="0" y="49"/>
                            </a:moveTo>
                            <a:lnTo>
                              <a:pt x="18" y="31"/>
                            </a:lnTo>
                            <a:lnTo>
                              <a:pt x="21" y="0"/>
                            </a:lnTo>
                            <a:lnTo>
                              <a:pt x="27" y="36"/>
                            </a:lnTo>
                            <a:lnTo>
                              <a:pt x="5" y="63"/>
                            </a:lnTo>
                            <a:lnTo>
                              <a:pt x="0" y="4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790" name="Oval 285"/>
                  <p:cNvSpPr>
                    <a:spLocks noChangeAspect="1" noChangeArrowheads="1"/>
                  </p:cNvSpPr>
                  <p:nvPr/>
                </p:nvSpPr>
                <p:spPr bwMode="auto">
                  <a:xfrm rot="-17919778">
                    <a:off x="1707" y="2418"/>
                    <a:ext cx="440" cy="349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01" name="Group 273"/>
                <p:cNvGrpSpPr>
                  <a:grpSpLocks noChangeAspect="1"/>
                </p:cNvGrpSpPr>
                <p:nvPr/>
              </p:nvGrpSpPr>
              <p:grpSpPr bwMode="auto">
                <a:xfrm flipH="1">
                  <a:off x="6124062" y="4033526"/>
                  <a:ext cx="203673" cy="220409"/>
                  <a:chOff x="1752" y="2293"/>
                  <a:chExt cx="469" cy="520"/>
                </a:xfrm>
              </p:grpSpPr>
              <p:grpSp>
                <p:nvGrpSpPr>
                  <p:cNvPr id="1802" name="Group 274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891" y="2293"/>
                    <a:ext cx="330" cy="456"/>
                    <a:chOff x="1891" y="2293"/>
                    <a:chExt cx="330" cy="456"/>
                  </a:xfrm>
                </p:grpSpPr>
                <p:grpSp>
                  <p:nvGrpSpPr>
                    <p:cNvPr id="1804" name="Group 275"/>
                    <p:cNvGrpSpPr>
                      <a:grpSpLocks noChangeAspect="1"/>
                    </p:cNvGrpSpPr>
                    <p:nvPr/>
                  </p:nvGrpSpPr>
                  <p:grpSpPr bwMode="auto">
                    <a:xfrm rot="-17919778">
                      <a:off x="2026" y="2554"/>
                      <a:ext cx="201" cy="189"/>
                      <a:chOff x="3521" y="1311"/>
                      <a:chExt cx="88" cy="78"/>
                    </a:xfrm>
                  </p:grpSpPr>
                  <p:sp>
                    <p:nvSpPr>
                      <p:cNvPr id="1810" name="Freeform 276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21" y="1311"/>
                        <a:ext cx="15" cy="35"/>
                      </a:xfrm>
                      <a:custGeom>
                        <a:avLst/>
                        <a:gdLst>
                          <a:gd name="T0" fmla="*/ 0 w 15"/>
                          <a:gd name="T1" fmla="*/ 32 h 35"/>
                          <a:gd name="T2" fmla="*/ 7 w 15"/>
                          <a:gd name="T3" fmla="*/ 18 h 35"/>
                          <a:gd name="T4" fmla="*/ 7 w 15"/>
                          <a:gd name="T5" fmla="*/ 0 h 35"/>
                          <a:gd name="T6" fmla="*/ 15 w 15"/>
                          <a:gd name="T7" fmla="*/ 12 h 35"/>
                          <a:gd name="T8" fmla="*/ 15 w 15"/>
                          <a:gd name="T9" fmla="*/ 35 h 35"/>
                          <a:gd name="T10" fmla="*/ 0 w 15"/>
                          <a:gd name="T11" fmla="*/ 32 h 3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5" h="35">
                            <a:moveTo>
                              <a:pt x="0" y="32"/>
                            </a:moveTo>
                            <a:lnTo>
                              <a:pt x="7" y="18"/>
                            </a:lnTo>
                            <a:lnTo>
                              <a:pt x="7" y="0"/>
                            </a:lnTo>
                            <a:lnTo>
                              <a:pt x="15" y="12"/>
                            </a:lnTo>
                            <a:lnTo>
                              <a:pt x="15" y="35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1" name="Freeform 277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48" y="1311"/>
                        <a:ext cx="16" cy="45"/>
                      </a:xfrm>
                      <a:custGeom>
                        <a:avLst/>
                        <a:gdLst>
                          <a:gd name="T0" fmla="*/ 0 w 16"/>
                          <a:gd name="T1" fmla="*/ 38 h 45"/>
                          <a:gd name="T2" fmla="*/ 9 w 16"/>
                          <a:gd name="T3" fmla="*/ 23 h 45"/>
                          <a:gd name="T4" fmla="*/ 10 w 16"/>
                          <a:gd name="T5" fmla="*/ 0 h 45"/>
                          <a:gd name="T6" fmla="*/ 16 w 16"/>
                          <a:gd name="T7" fmla="*/ 26 h 45"/>
                          <a:gd name="T8" fmla="*/ 10 w 16"/>
                          <a:gd name="T9" fmla="*/ 45 h 45"/>
                          <a:gd name="T10" fmla="*/ 0 w 16"/>
                          <a:gd name="T11" fmla="*/ 38 h 4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6" h="45">
                            <a:moveTo>
                              <a:pt x="0" y="38"/>
                            </a:moveTo>
                            <a:lnTo>
                              <a:pt x="9" y="23"/>
                            </a:lnTo>
                            <a:lnTo>
                              <a:pt x="10" y="0"/>
                            </a:lnTo>
                            <a:lnTo>
                              <a:pt x="16" y="26"/>
                            </a:lnTo>
                            <a:lnTo>
                              <a:pt x="10" y="45"/>
                            </a:lnTo>
                            <a:lnTo>
                              <a:pt x="0" y="3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2" name="Freeform 278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68" y="1318"/>
                        <a:ext cx="19" cy="51"/>
                      </a:xfrm>
                      <a:custGeom>
                        <a:avLst/>
                        <a:gdLst>
                          <a:gd name="T0" fmla="*/ 0 w 19"/>
                          <a:gd name="T1" fmla="*/ 42 h 51"/>
                          <a:gd name="T2" fmla="*/ 9 w 19"/>
                          <a:gd name="T3" fmla="*/ 30 h 51"/>
                          <a:gd name="T4" fmla="*/ 15 w 19"/>
                          <a:gd name="T5" fmla="*/ 0 h 51"/>
                          <a:gd name="T6" fmla="*/ 19 w 19"/>
                          <a:gd name="T7" fmla="*/ 24 h 51"/>
                          <a:gd name="T8" fmla="*/ 7 w 19"/>
                          <a:gd name="T9" fmla="*/ 51 h 51"/>
                          <a:gd name="T10" fmla="*/ 0 w 19"/>
                          <a:gd name="T11" fmla="*/ 42 h 5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9" h="51">
                            <a:moveTo>
                              <a:pt x="0" y="42"/>
                            </a:moveTo>
                            <a:lnTo>
                              <a:pt x="9" y="30"/>
                            </a:lnTo>
                            <a:lnTo>
                              <a:pt x="15" y="0"/>
                            </a:lnTo>
                            <a:lnTo>
                              <a:pt x="19" y="24"/>
                            </a:lnTo>
                            <a:lnTo>
                              <a:pt x="7" y="51"/>
                            </a:lnTo>
                            <a:lnTo>
                              <a:pt x="0" y="4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13" name="Freeform 279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82" y="1326"/>
                        <a:ext cx="27" cy="63"/>
                      </a:xfrm>
                      <a:custGeom>
                        <a:avLst/>
                        <a:gdLst>
                          <a:gd name="T0" fmla="*/ 0 w 27"/>
                          <a:gd name="T1" fmla="*/ 49 h 63"/>
                          <a:gd name="T2" fmla="*/ 18 w 27"/>
                          <a:gd name="T3" fmla="*/ 31 h 63"/>
                          <a:gd name="T4" fmla="*/ 21 w 27"/>
                          <a:gd name="T5" fmla="*/ 0 h 63"/>
                          <a:gd name="T6" fmla="*/ 27 w 27"/>
                          <a:gd name="T7" fmla="*/ 36 h 63"/>
                          <a:gd name="T8" fmla="*/ 5 w 27"/>
                          <a:gd name="T9" fmla="*/ 63 h 63"/>
                          <a:gd name="T10" fmla="*/ 0 w 27"/>
                          <a:gd name="T11" fmla="*/ 49 h 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27" h="63">
                            <a:moveTo>
                              <a:pt x="0" y="49"/>
                            </a:moveTo>
                            <a:lnTo>
                              <a:pt x="18" y="31"/>
                            </a:lnTo>
                            <a:lnTo>
                              <a:pt x="21" y="0"/>
                            </a:lnTo>
                            <a:lnTo>
                              <a:pt x="27" y="36"/>
                            </a:lnTo>
                            <a:lnTo>
                              <a:pt x="5" y="63"/>
                            </a:lnTo>
                            <a:lnTo>
                              <a:pt x="0" y="4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805" name="Group 280"/>
                    <p:cNvGrpSpPr>
                      <a:grpSpLocks noChangeAspect="1"/>
                    </p:cNvGrpSpPr>
                    <p:nvPr/>
                  </p:nvGrpSpPr>
                  <p:grpSpPr bwMode="auto">
                    <a:xfrm rot="3680222" flipH="1">
                      <a:off x="1885" y="2299"/>
                      <a:ext cx="201" cy="190"/>
                      <a:chOff x="3521" y="1311"/>
                      <a:chExt cx="88" cy="78"/>
                    </a:xfrm>
                  </p:grpSpPr>
                  <p:sp>
                    <p:nvSpPr>
                      <p:cNvPr id="1806" name="Freeform 28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21" y="1311"/>
                        <a:ext cx="15" cy="35"/>
                      </a:xfrm>
                      <a:custGeom>
                        <a:avLst/>
                        <a:gdLst>
                          <a:gd name="T0" fmla="*/ 0 w 15"/>
                          <a:gd name="T1" fmla="*/ 32 h 35"/>
                          <a:gd name="T2" fmla="*/ 7 w 15"/>
                          <a:gd name="T3" fmla="*/ 18 h 35"/>
                          <a:gd name="T4" fmla="*/ 7 w 15"/>
                          <a:gd name="T5" fmla="*/ 0 h 35"/>
                          <a:gd name="T6" fmla="*/ 15 w 15"/>
                          <a:gd name="T7" fmla="*/ 12 h 35"/>
                          <a:gd name="T8" fmla="*/ 15 w 15"/>
                          <a:gd name="T9" fmla="*/ 35 h 35"/>
                          <a:gd name="T10" fmla="*/ 0 w 15"/>
                          <a:gd name="T11" fmla="*/ 32 h 3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5" h="35">
                            <a:moveTo>
                              <a:pt x="0" y="32"/>
                            </a:moveTo>
                            <a:lnTo>
                              <a:pt x="7" y="18"/>
                            </a:lnTo>
                            <a:lnTo>
                              <a:pt x="7" y="0"/>
                            </a:lnTo>
                            <a:lnTo>
                              <a:pt x="15" y="12"/>
                            </a:lnTo>
                            <a:lnTo>
                              <a:pt x="15" y="35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7" name="Freeform 28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48" y="1311"/>
                        <a:ext cx="16" cy="45"/>
                      </a:xfrm>
                      <a:custGeom>
                        <a:avLst/>
                        <a:gdLst>
                          <a:gd name="T0" fmla="*/ 0 w 16"/>
                          <a:gd name="T1" fmla="*/ 38 h 45"/>
                          <a:gd name="T2" fmla="*/ 9 w 16"/>
                          <a:gd name="T3" fmla="*/ 23 h 45"/>
                          <a:gd name="T4" fmla="*/ 10 w 16"/>
                          <a:gd name="T5" fmla="*/ 0 h 45"/>
                          <a:gd name="T6" fmla="*/ 16 w 16"/>
                          <a:gd name="T7" fmla="*/ 26 h 45"/>
                          <a:gd name="T8" fmla="*/ 10 w 16"/>
                          <a:gd name="T9" fmla="*/ 45 h 45"/>
                          <a:gd name="T10" fmla="*/ 0 w 16"/>
                          <a:gd name="T11" fmla="*/ 38 h 4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6" h="45">
                            <a:moveTo>
                              <a:pt x="0" y="38"/>
                            </a:moveTo>
                            <a:lnTo>
                              <a:pt x="9" y="23"/>
                            </a:lnTo>
                            <a:lnTo>
                              <a:pt x="10" y="0"/>
                            </a:lnTo>
                            <a:lnTo>
                              <a:pt x="16" y="26"/>
                            </a:lnTo>
                            <a:lnTo>
                              <a:pt x="10" y="45"/>
                            </a:lnTo>
                            <a:lnTo>
                              <a:pt x="0" y="38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8" name="Freeform 283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68" y="1318"/>
                        <a:ext cx="19" cy="51"/>
                      </a:xfrm>
                      <a:custGeom>
                        <a:avLst/>
                        <a:gdLst>
                          <a:gd name="T0" fmla="*/ 0 w 19"/>
                          <a:gd name="T1" fmla="*/ 42 h 51"/>
                          <a:gd name="T2" fmla="*/ 9 w 19"/>
                          <a:gd name="T3" fmla="*/ 30 h 51"/>
                          <a:gd name="T4" fmla="*/ 15 w 19"/>
                          <a:gd name="T5" fmla="*/ 0 h 51"/>
                          <a:gd name="T6" fmla="*/ 19 w 19"/>
                          <a:gd name="T7" fmla="*/ 24 h 51"/>
                          <a:gd name="T8" fmla="*/ 7 w 19"/>
                          <a:gd name="T9" fmla="*/ 51 h 51"/>
                          <a:gd name="T10" fmla="*/ 0 w 19"/>
                          <a:gd name="T11" fmla="*/ 42 h 5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9" h="51">
                            <a:moveTo>
                              <a:pt x="0" y="42"/>
                            </a:moveTo>
                            <a:lnTo>
                              <a:pt x="9" y="30"/>
                            </a:lnTo>
                            <a:lnTo>
                              <a:pt x="15" y="0"/>
                            </a:lnTo>
                            <a:lnTo>
                              <a:pt x="19" y="24"/>
                            </a:lnTo>
                            <a:lnTo>
                              <a:pt x="7" y="51"/>
                            </a:lnTo>
                            <a:lnTo>
                              <a:pt x="0" y="42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809" name="Freeform 284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82" y="1326"/>
                        <a:ext cx="27" cy="63"/>
                      </a:xfrm>
                      <a:custGeom>
                        <a:avLst/>
                        <a:gdLst>
                          <a:gd name="T0" fmla="*/ 0 w 27"/>
                          <a:gd name="T1" fmla="*/ 49 h 63"/>
                          <a:gd name="T2" fmla="*/ 18 w 27"/>
                          <a:gd name="T3" fmla="*/ 31 h 63"/>
                          <a:gd name="T4" fmla="*/ 21 w 27"/>
                          <a:gd name="T5" fmla="*/ 0 h 63"/>
                          <a:gd name="T6" fmla="*/ 27 w 27"/>
                          <a:gd name="T7" fmla="*/ 36 h 63"/>
                          <a:gd name="T8" fmla="*/ 5 w 27"/>
                          <a:gd name="T9" fmla="*/ 63 h 63"/>
                          <a:gd name="T10" fmla="*/ 0 w 27"/>
                          <a:gd name="T11" fmla="*/ 49 h 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27" h="63">
                            <a:moveTo>
                              <a:pt x="0" y="49"/>
                            </a:moveTo>
                            <a:lnTo>
                              <a:pt x="18" y="31"/>
                            </a:lnTo>
                            <a:lnTo>
                              <a:pt x="21" y="0"/>
                            </a:lnTo>
                            <a:lnTo>
                              <a:pt x="27" y="36"/>
                            </a:lnTo>
                            <a:lnTo>
                              <a:pt x="5" y="63"/>
                            </a:lnTo>
                            <a:lnTo>
                              <a:pt x="0" y="4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sp>
                <p:nvSpPr>
                  <p:cNvPr id="1803" name="Oval 285"/>
                  <p:cNvSpPr>
                    <a:spLocks noChangeAspect="1" noChangeArrowheads="1"/>
                  </p:cNvSpPr>
                  <p:nvPr/>
                </p:nvSpPr>
                <p:spPr bwMode="auto">
                  <a:xfrm rot="-17919778">
                    <a:off x="1707" y="2418"/>
                    <a:ext cx="440" cy="349"/>
                  </a:xfrm>
                  <a:prstGeom prst="ellipse">
                    <a:avLst/>
                  </a:prstGeom>
                  <a:solidFill>
                    <a:schemeClr val="accent6">
                      <a:lumMod val="60000"/>
                      <a:lumOff val="40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14" name="Group 762"/>
                <p:cNvGrpSpPr>
                  <a:grpSpLocks noChangeAspect="1"/>
                </p:cNvGrpSpPr>
                <p:nvPr/>
              </p:nvGrpSpPr>
              <p:grpSpPr bwMode="auto">
                <a:xfrm rot="11715307">
                  <a:off x="6768250" y="4019887"/>
                  <a:ext cx="203294" cy="164933"/>
                  <a:chOff x="1131" y="877"/>
                  <a:chExt cx="289" cy="236"/>
                </a:xfrm>
              </p:grpSpPr>
              <p:grpSp>
                <p:nvGrpSpPr>
                  <p:cNvPr id="1815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03" y="87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822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3" name="Freeform 76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4" name="Freeform 7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5" name="Freeform 7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16" name="Group 768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131" y="881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818" name="Freeform 7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19" name="Freeform 7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0" name="Freeform 77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21" name="Freeform 7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817" name="Oval 7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8" y="921"/>
                    <a:ext cx="256" cy="192"/>
                  </a:xfrm>
                  <a:prstGeom prst="ellipse">
                    <a:avLst/>
                  </a:prstGeom>
                  <a:solidFill>
                    <a:schemeClr val="accent2">
                      <a:lumMod val="60000"/>
                      <a:lumOff val="40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27" name="Group 248"/>
                <p:cNvGrpSpPr>
                  <a:grpSpLocks noChangeAspect="1"/>
                </p:cNvGrpSpPr>
                <p:nvPr/>
              </p:nvGrpSpPr>
              <p:grpSpPr bwMode="auto">
                <a:xfrm rot="294543" flipH="1">
                  <a:off x="5875054" y="4015726"/>
                  <a:ext cx="185444" cy="137841"/>
                  <a:chOff x="3002" y="2056"/>
                  <a:chExt cx="426" cy="326"/>
                </a:xfrm>
              </p:grpSpPr>
              <p:grpSp>
                <p:nvGrpSpPr>
                  <p:cNvPr id="1828" name="Group 249"/>
                  <p:cNvGrpSpPr>
                    <a:grpSpLocks noChangeAspect="1"/>
                  </p:cNvGrpSpPr>
                  <p:nvPr/>
                </p:nvGrpSpPr>
                <p:grpSpPr bwMode="auto">
                  <a:xfrm rot="17021492">
                    <a:off x="3070" y="2028"/>
                    <a:ext cx="127" cy="183"/>
                    <a:chOff x="3521" y="1311"/>
                    <a:chExt cx="88" cy="78"/>
                  </a:xfrm>
                </p:grpSpPr>
                <p:sp>
                  <p:nvSpPr>
                    <p:cNvPr id="1835" name="Freeform 25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6" name="Freeform 25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7" name="Freeform 25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8" name="Freeform 25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29" name="Group 254"/>
                  <p:cNvGrpSpPr>
                    <a:grpSpLocks noChangeAspect="1"/>
                  </p:cNvGrpSpPr>
                  <p:nvPr/>
                </p:nvGrpSpPr>
                <p:grpSpPr bwMode="auto">
                  <a:xfrm rot="17021492" flipH="1">
                    <a:off x="3031" y="2211"/>
                    <a:ext cx="126" cy="184"/>
                    <a:chOff x="3521" y="1311"/>
                    <a:chExt cx="88" cy="78"/>
                  </a:xfrm>
                </p:grpSpPr>
                <p:sp>
                  <p:nvSpPr>
                    <p:cNvPr id="1831" name="Freeform 25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2" name="Freeform 25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3" name="Freeform 25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34" name="Freeform 25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9966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830" name="Oval 259"/>
                  <p:cNvSpPr>
                    <a:spLocks noChangeAspect="1" noChangeArrowheads="1"/>
                  </p:cNvSpPr>
                  <p:nvPr/>
                </p:nvSpPr>
                <p:spPr bwMode="auto">
                  <a:xfrm rot="17021492">
                    <a:off x="3119" y="2072"/>
                    <a:ext cx="280" cy="339"/>
                  </a:xfrm>
                  <a:prstGeom prst="ellipse">
                    <a:avLst/>
                  </a:prstGeom>
                  <a:solidFill>
                    <a:srgbClr val="FFCC99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863" name="Group 273"/>
              <p:cNvGrpSpPr>
                <a:grpSpLocks noChangeAspect="1"/>
              </p:cNvGrpSpPr>
              <p:nvPr/>
            </p:nvGrpSpPr>
            <p:grpSpPr bwMode="auto">
              <a:xfrm flipH="1" flipV="1">
                <a:off x="6300750" y="2617611"/>
                <a:ext cx="141750" cy="153398"/>
                <a:chOff x="1752" y="2293"/>
                <a:chExt cx="469" cy="520"/>
              </a:xfrm>
            </p:grpSpPr>
            <p:grpSp>
              <p:nvGrpSpPr>
                <p:cNvPr id="1864" name="Group 274"/>
                <p:cNvGrpSpPr>
                  <a:grpSpLocks noChangeAspect="1"/>
                </p:cNvGrpSpPr>
                <p:nvPr/>
              </p:nvGrpSpPr>
              <p:grpSpPr bwMode="auto">
                <a:xfrm>
                  <a:off x="1891" y="2293"/>
                  <a:ext cx="330" cy="456"/>
                  <a:chOff x="1891" y="2293"/>
                  <a:chExt cx="330" cy="456"/>
                </a:xfrm>
              </p:grpSpPr>
              <p:grpSp>
                <p:nvGrpSpPr>
                  <p:cNvPr id="1866" name="Group 275"/>
                  <p:cNvGrpSpPr>
                    <a:grpSpLocks noChangeAspect="1"/>
                  </p:cNvGrpSpPr>
                  <p:nvPr/>
                </p:nvGrpSpPr>
                <p:grpSpPr bwMode="auto">
                  <a:xfrm rot="-17919778">
                    <a:off x="2026" y="2554"/>
                    <a:ext cx="201" cy="189"/>
                    <a:chOff x="3521" y="1311"/>
                    <a:chExt cx="88" cy="78"/>
                  </a:xfrm>
                </p:grpSpPr>
                <p:sp>
                  <p:nvSpPr>
                    <p:cNvPr id="187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3" name="Freeform 2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67" name="Group 280"/>
                  <p:cNvGrpSpPr>
                    <a:grpSpLocks noChangeAspect="1"/>
                  </p:cNvGrpSpPr>
                  <p:nvPr/>
                </p:nvGrpSpPr>
                <p:grpSpPr bwMode="auto">
                  <a:xfrm rot="3680222" flipH="1">
                    <a:off x="1885" y="2299"/>
                    <a:ext cx="201" cy="190"/>
                    <a:chOff x="3521" y="1311"/>
                    <a:chExt cx="88" cy="78"/>
                  </a:xfrm>
                </p:grpSpPr>
                <p:sp>
                  <p:nvSpPr>
                    <p:cNvPr id="1868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9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0" name="Freeform 28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71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865" name="Oval 285"/>
                <p:cNvSpPr>
                  <a:spLocks noChangeAspect="1" noChangeArrowheads="1"/>
                </p:cNvSpPr>
                <p:nvPr/>
              </p:nvSpPr>
              <p:spPr bwMode="auto">
                <a:xfrm rot="-17919778">
                  <a:off x="1707" y="2418"/>
                  <a:ext cx="440" cy="349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01" name="Group 248"/>
              <p:cNvGrpSpPr>
                <a:grpSpLocks noChangeAspect="1"/>
              </p:cNvGrpSpPr>
              <p:nvPr/>
            </p:nvGrpSpPr>
            <p:grpSpPr bwMode="auto">
              <a:xfrm rot="294543" flipH="1">
                <a:off x="5995087" y="2657502"/>
                <a:ext cx="129064" cy="95933"/>
                <a:chOff x="3002" y="2056"/>
                <a:chExt cx="426" cy="326"/>
              </a:xfrm>
            </p:grpSpPr>
            <p:grpSp>
              <p:nvGrpSpPr>
                <p:cNvPr id="1902" name="Group 249"/>
                <p:cNvGrpSpPr>
                  <a:grpSpLocks noChangeAspect="1"/>
                </p:cNvGrpSpPr>
                <p:nvPr/>
              </p:nvGrpSpPr>
              <p:grpSpPr bwMode="auto">
                <a:xfrm rot="17021492">
                  <a:off x="3070" y="2028"/>
                  <a:ext cx="127" cy="183"/>
                  <a:chOff x="3521" y="1311"/>
                  <a:chExt cx="88" cy="78"/>
                </a:xfrm>
              </p:grpSpPr>
              <p:sp>
                <p:nvSpPr>
                  <p:cNvPr id="1909" name="Freeform 250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0" name="Freeform 251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1" name="Freeform 252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2" name="Freeform 253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03" name="Group 254"/>
                <p:cNvGrpSpPr>
                  <a:grpSpLocks noChangeAspect="1"/>
                </p:cNvGrpSpPr>
                <p:nvPr/>
              </p:nvGrpSpPr>
              <p:grpSpPr bwMode="auto">
                <a:xfrm rot="17021492" flipH="1">
                  <a:off x="3031" y="2211"/>
                  <a:ext cx="126" cy="184"/>
                  <a:chOff x="3521" y="1311"/>
                  <a:chExt cx="88" cy="78"/>
                </a:xfrm>
              </p:grpSpPr>
              <p:sp>
                <p:nvSpPr>
                  <p:cNvPr id="1905" name="Freeform 255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6" name="Freeform 256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7" name="Freeform 257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8" name="Freeform 258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FF9966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04" name="Oval 259"/>
                <p:cNvSpPr>
                  <a:spLocks noChangeAspect="1" noChangeArrowheads="1"/>
                </p:cNvSpPr>
                <p:nvPr/>
              </p:nvSpPr>
              <p:spPr bwMode="auto">
                <a:xfrm rot="17021492">
                  <a:off x="3119" y="2072"/>
                  <a:ext cx="280" cy="339"/>
                </a:xfrm>
                <a:prstGeom prst="ellipse">
                  <a:avLst/>
                </a:prstGeom>
                <a:solidFill>
                  <a:srgbClr val="FFCC99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13" name="Group 273"/>
              <p:cNvGrpSpPr>
                <a:grpSpLocks noChangeAspect="1"/>
              </p:cNvGrpSpPr>
              <p:nvPr/>
            </p:nvGrpSpPr>
            <p:grpSpPr bwMode="auto">
              <a:xfrm>
                <a:off x="5811783" y="2616591"/>
                <a:ext cx="141750" cy="153398"/>
                <a:chOff x="1752" y="2293"/>
                <a:chExt cx="469" cy="520"/>
              </a:xfrm>
            </p:grpSpPr>
            <p:grpSp>
              <p:nvGrpSpPr>
                <p:cNvPr id="1914" name="Group 274"/>
                <p:cNvGrpSpPr>
                  <a:grpSpLocks noChangeAspect="1"/>
                </p:cNvGrpSpPr>
                <p:nvPr/>
              </p:nvGrpSpPr>
              <p:grpSpPr bwMode="auto">
                <a:xfrm>
                  <a:off x="1891" y="2293"/>
                  <a:ext cx="330" cy="456"/>
                  <a:chOff x="1891" y="2293"/>
                  <a:chExt cx="330" cy="456"/>
                </a:xfrm>
              </p:grpSpPr>
              <p:grpSp>
                <p:nvGrpSpPr>
                  <p:cNvPr id="1916" name="Group 275"/>
                  <p:cNvGrpSpPr>
                    <a:grpSpLocks noChangeAspect="1"/>
                  </p:cNvGrpSpPr>
                  <p:nvPr/>
                </p:nvGrpSpPr>
                <p:grpSpPr bwMode="auto">
                  <a:xfrm rot="-17919778">
                    <a:off x="2026" y="2554"/>
                    <a:ext cx="201" cy="189"/>
                    <a:chOff x="3521" y="1311"/>
                    <a:chExt cx="88" cy="78"/>
                  </a:xfrm>
                </p:grpSpPr>
                <p:sp>
                  <p:nvSpPr>
                    <p:cNvPr id="1922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3" name="Freeform 2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4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5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917" name="Group 280"/>
                  <p:cNvGrpSpPr>
                    <a:grpSpLocks noChangeAspect="1"/>
                  </p:cNvGrpSpPr>
                  <p:nvPr/>
                </p:nvGrpSpPr>
                <p:grpSpPr bwMode="auto">
                  <a:xfrm rot="3680222" flipH="1">
                    <a:off x="1885" y="2299"/>
                    <a:ext cx="201" cy="190"/>
                    <a:chOff x="3521" y="1311"/>
                    <a:chExt cx="88" cy="78"/>
                  </a:xfrm>
                </p:grpSpPr>
                <p:sp>
                  <p:nvSpPr>
                    <p:cNvPr id="1918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19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0" name="Freeform 28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21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915" name="Oval 285"/>
                <p:cNvSpPr>
                  <a:spLocks noChangeAspect="1" noChangeArrowheads="1"/>
                </p:cNvSpPr>
                <p:nvPr/>
              </p:nvSpPr>
              <p:spPr bwMode="auto">
                <a:xfrm rot="-17919778">
                  <a:off x="1707" y="2418"/>
                  <a:ext cx="440" cy="349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76" name="Group 1975"/>
              <p:cNvGrpSpPr/>
              <p:nvPr/>
            </p:nvGrpSpPr>
            <p:grpSpPr>
              <a:xfrm>
                <a:off x="2306484" y="2304449"/>
                <a:ext cx="1079478" cy="588769"/>
                <a:chOff x="1069238" y="1923488"/>
                <a:chExt cx="1551039" cy="845968"/>
              </a:xfrm>
            </p:grpSpPr>
            <p:grpSp>
              <p:nvGrpSpPr>
                <p:cNvPr id="1971" name="Group 1970"/>
                <p:cNvGrpSpPr/>
                <p:nvPr/>
              </p:nvGrpSpPr>
              <p:grpSpPr>
                <a:xfrm>
                  <a:off x="1069238" y="2079629"/>
                  <a:ext cx="1499712" cy="628563"/>
                  <a:chOff x="1069238" y="2079629"/>
                  <a:chExt cx="1499712" cy="628563"/>
                </a:xfrm>
              </p:grpSpPr>
              <p:sp>
                <p:nvSpPr>
                  <p:cNvPr id="1958" name="Oval 1957"/>
                  <p:cNvSpPr/>
                  <p:nvPr/>
                </p:nvSpPr>
                <p:spPr>
                  <a:xfrm rot="21025817">
                    <a:off x="1071069" y="2179708"/>
                    <a:ext cx="261481" cy="528484"/>
                  </a:xfrm>
                  <a:prstGeom prst="ellipse">
                    <a:avLst/>
                  </a:prstGeom>
                  <a:solidFill>
                    <a:schemeClr val="bg2">
                      <a:lumMod val="75000"/>
                    </a:schemeClr>
                  </a:solidFill>
                  <a:ln w="952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" name="AutoShape 706"/>
                  <p:cNvSpPr>
                    <a:spLocks noChangeAspect="1" noChangeArrowheads="1"/>
                  </p:cNvSpPr>
                  <p:nvPr/>
                </p:nvSpPr>
                <p:spPr bwMode="auto">
                  <a:xfrm rot="21333526">
                    <a:off x="1069238" y="2079629"/>
                    <a:ext cx="1499712" cy="611120"/>
                  </a:xfrm>
                  <a:prstGeom prst="roundRect">
                    <a:avLst>
                      <a:gd name="adj" fmla="val 37389"/>
                    </a:avLst>
                  </a:prstGeom>
                  <a:solidFill>
                    <a:schemeClr val="bg1">
                      <a:alpha val="6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946" name="Group 762"/>
                  <p:cNvGrpSpPr>
                    <a:grpSpLocks noChangeAspect="1"/>
                  </p:cNvGrpSpPr>
                  <p:nvPr/>
                </p:nvGrpSpPr>
                <p:grpSpPr bwMode="auto">
                  <a:xfrm rot="9884693" flipH="1">
                    <a:off x="1080288" y="2255936"/>
                    <a:ext cx="203294" cy="164933"/>
                    <a:chOff x="1131" y="877"/>
                    <a:chExt cx="289" cy="236"/>
                  </a:xfrm>
                </p:grpSpPr>
                <p:grpSp>
                  <p:nvGrpSpPr>
                    <p:cNvPr id="1947" name="Group 763"/>
                    <p:cNvGrpSpPr>
                      <a:grpSpLocks noChangeAspect="1"/>
                    </p:cNvGrpSpPr>
                    <p:nvPr/>
                  </p:nvGrpSpPr>
                  <p:grpSpPr bwMode="auto">
                    <a:xfrm>
                      <a:off x="1303" y="877"/>
                      <a:ext cx="117" cy="104"/>
                      <a:chOff x="3521" y="1311"/>
                      <a:chExt cx="88" cy="78"/>
                    </a:xfrm>
                  </p:grpSpPr>
                  <p:sp>
                    <p:nvSpPr>
                      <p:cNvPr id="1954" name="Freeform 764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21" y="1311"/>
                        <a:ext cx="15" cy="35"/>
                      </a:xfrm>
                      <a:custGeom>
                        <a:avLst/>
                        <a:gdLst>
                          <a:gd name="T0" fmla="*/ 0 w 15"/>
                          <a:gd name="T1" fmla="*/ 32 h 35"/>
                          <a:gd name="T2" fmla="*/ 7 w 15"/>
                          <a:gd name="T3" fmla="*/ 18 h 35"/>
                          <a:gd name="T4" fmla="*/ 7 w 15"/>
                          <a:gd name="T5" fmla="*/ 0 h 35"/>
                          <a:gd name="T6" fmla="*/ 15 w 15"/>
                          <a:gd name="T7" fmla="*/ 12 h 35"/>
                          <a:gd name="T8" fmla="*/ 15 w 15"/>
                          <a:gd name="T9" fmla="*/ 35 h 35"/>
                          <a:gd name="T10" fmla="*/ 0 w 15"/>
                          <a:gd name="T11" fmla="*/ 32 h 3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5" h="35">
                            <a:moveTo>
                              <a:pt x="0" y="32"/>
                            </a:moveTo>
                            <a:lnTo>
                              <a:pt x="7" y="18"/>
                            </a:lnTo>
                            <a:lnTo>
                              <a:pt x="7" y="0"/>
                            </a:lnTo>
                            <a:lnTo>
                              <a:pt x="15" y="12"/>
                            </a:lnTo>
                            <a:lnTo>
                              <a:pt x="15" y="35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990000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55" name="Freeform 765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48" y="1311"/>
                        <a:ext cx="16" cy="45"/>
                      </a:xfrm>
                      <a:custGeom>
                        <a:avLst/>
                        <a:gdLst>
                          <a:gd name="T0" fmla="*/ 0 w 16"/>
                          <a:gd name="T1" fmla="*/ 38 h 45"/>
                          <a:gd name="T2" fmla="*/ 9 w 16"/>
                          <a:gd name="T3" fmla="*/ 23 h 45"/>
                          <a:gd name="T4" fmla="*/ 10 w 16"/>
                          <a:gd name="T5" fmla="*/ 0 h 45"/>
                          <a:gd name="T6" fmla="*/ 16 w 16"/>
                          <a:gd name="T7" fmla="*/ 26 h 45"/>
                          <a:gd name="T8" fmla="*/ 10 w 16"/>
                          <a:gd name="T9" fmla="*/ 45 h 45"/>
                          <a:gd name="T10" fmla="*/ 0 w 16"/>
                          <a:gd name="T11" fmla="*/ 38 h 4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6" h="45">
                            <a:moveTo>
                              <a:pt x="0" y="38"/>
                            </a:moveTo>
                            <a:lnTo>
                              <a:pt x="9" y="23"/>
                            </a:lnTo>
                            <a:lnTo>
                              <a:pt x="10" y="0"/>
                            </a:lnTo>
                            <a:lnTo>
                              <a:pt x="16" y="26"/>
                            </a:lnTo>
                            <a:lnTo>
                              <a:pt x="10" y="45"/>
                            </a:lnTo>
                            <a:lnTo>
                              <a:pt x="0" y="38"/>
                            </a:lnTo>
                            <a:close/>
                          </a:path>
                        </a:pathLst>
                      </a:custGeom>
                      <a:solidFill>
                        <a:srgbClr val="990000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56" name="Freeform 766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68" y="1318"/>
                        <a:ext cx="19" cy="51"/>
                      </a:xfrm>
                      <a:custGeom>
                        <a:avLst/>
                        <a:gdLst>
                          <a:gd name="T0" fmla="*/ 0 w 19"/>
                          <a:gd name="T1" fmla="*/ 42 h 51"/>
                          <a:gd name="T2" fmla="*/ 9 w 19"/>
                          <a:gd name="T3" fmla="*/ 30 h 51"/>
                          <a:gd name="T4" fmla="*/ 15 w 19"/>
                          <a:gd name="T5" fmla="*/ 0 h 51"/>
                          <a:gd name="T6" fmla="*/ 19 w 19"/>
                          <a:gd name="T7" fmla="*/ 24 h 51"/>
                          <a:gd name="T8" fmla="*/ 7 w 19"/>
                          <a:gd name="T9" fmla="*/ 51 h 51"/>
                          <a:gd name="T10" fmla="*/ 0 w 19"/>
                          <a:gd name="T11" fmla="*/ 42 h 5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9" h="51">
                            <a:moveTo>
                              <a:pt x="0" y="42"/>
                            </a:moveTo>
                            <a:lnTo>
                              <a:pt x="9" y="30"/>
                            </a:lnTo>
                            <a:lnTo>
                              <a:pt x="15" y="0"/>
                            </a:lnTo>
                            <a:lnTo>
                              <a:pt x="19" y="24"/>
                            </a:lnTo>
                            <a:lnTo>
                              <a:pt x="7" y="51"/>
                            </a:lnTo>
                            <a:lnTo>
                              <a:pt x="0" y="42"/>
                            </a:lnTo>
                            <a:close/>
                          </a:path>
                        </a:pathLst>
                      </a:custGeom>
                      <a:solidFill>
                        <a:srgbClr val="990000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57" name="Freeform 767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82" y="1326"/>
                        <a:ext cx="27" cy="63"/>
                      </a:xfrm>
                      <a:custGeom>
                        <a:avLst/>
                        <a:gdLst>
                          <a:gd name="T0" fmla="*/ 0 w 27"/>
                          <a:gd name="T1" fmla="*/ 49 h 63"/>
                          <a:gd name="T2" fmla="*/ 18 w 27"/>
                          <a:gd name="T3" fmla="*/ 31 h 63"/>
                          <a:gd name="T4" fmla="*/ 21 w 27"/>
                          <a:gd name="T5" fmla="*/ 0 h 63"/>
                          <a:gd name="T6" fmla="*/ 27 w 27"/>
                          <a:gd name="T7" fmla="*/ 36 h 63"/>
                          <a:gd name="T8" fmla="*/ 5 w 27"/>
                          <a:gd name="T9" fmla="*/ 63 h 63"/>
                          <a:gd name="T10" fmla="*/ 0 w 27"/>
                          <a:gd name="T11" fmla="*/ 49 h 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27" h="63">
                            <a:moveTo>
                              <a:pt x="0" y="49"/>
                            </a:moveTo>
                            <a:lnTo>
                              <a:pt x="18" y="31"/>
                            </a:lnTo>
                            <a:lnTo>
                              <a:pt x="21" y="0"/>
                            </a:lnTo>
                            <a:lnTo>
                              <a:pt x="27" y="36"/>
                            </a:lnTo>
                            <a:lnTo>
                              <a:pt x="5" y="63"/>
                            </a:lnTo>
                            <a:lnTo>
                              <a:pt x="0" y="49"/>
                            </a:lnTo>
                            <a:close/>
                          </a:path>
                        </a:pathLst>
                      </a:custGeom>
                      <a:solidFill>
                        <a:srgbClr val="990000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grpSp>
                  <p:nvGrpSpPr>
                    <p:cNvPr id="1948" name="Group 768"/>
                    <p:cNvGrpSpPr>
                      <a:grpSpLocks noChangeAspect="1"/>
                    </p:cNvGrpSpPr>
                    <p:nvPr/>
                  </p:nvGrpSpPr>
                  <p:grpSpPr bwMode="auto">
                    <a:xfrm flipH="1">
                      <a:off x="1131" y="881"/>
                      <a:ext cx="117" cy="104"/>
                      <a:chOff x="3521" y="1311"/>
                      <a:chExt cx="88" cy="78"/>
                    </a:xfrm>
                  </p:grpSpPr>
                  <p:sp>
                    <p:nvSpPr>
                      <p:cNvPr id="1950" name="Freeform 769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21" y="1311"/>
                        <a:ext cx="15" cy="35"/>
                      </a:xfrm>
                      <a:custGeom>
                        <a:avLst/>
                        <a:gdLst>
                          <a:gd name="T0" fmla="*/ 0 w 15"/>
                          <a:gd name="T1" fmla="*/ 32 h 35"/>
                          <a:gd name="T2" fmla="*/ 7 w 15"/>
                          <a:gd name="T3" fmla="*/ 18 h 35"/>
                          <a:gd name="T4" fmla="*/ 7 w 15"/>
                          <a:gd name="T5" fmla="*/ 0 h 35"/>
                          <a:gd name="T6" fmla="*/ 15 w 15"/>
                          <a:gd name="T7" fmla="*/ 12 h 35"/>
                          <a:gd name="T8" fmla="*/ 15 w 15"/>
                          <a:gd name="T9" fmla="*/ 35 h 35"/>
                          <a:gd name="T10" fmla="*/ 0 w 15"/>
                          <a:gd name="T11" fmla="*/ 32 h 3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5" h="35">
                            <a:moveTo>
                              <a:pt x="0" y="32"/>
                            </a:moveTo>
                            <a:lnTo>
                              <a:pt x="7" y="18"/>
                            </a:lnTo>
                            <a:lnTo>
                              <a:pt x="7" y="0"/>
                            </a:lnTo>
                            <a:lnTo>
                              <a:pt x="15" y="12"/>
                            </a:lnTo>
                            <a:lnTo>
                              <a:pt x="15" y="35"/>
                            </a:lnTo>
                            <a:lnTo>
                              <a:pt x="0" y="32"/>
                            </a:lnTo>
                            <a:close/>
                          </a:path>
                        </a:pathLst>
                      </a:custGeom>
                      <a:solidFill>
                        <a:srgbClr val="990000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51" name="Freeform 770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48" y="1311"/>
                        <a:ext cx="16" cy="45"/>
                      </a:xfrm>
                      <a:custGeom>
                        <a:avLst/>
                        <a:gdLst>
                          <a:gd name="T0" fmla="*/ 0 w 16"/>
                          <a:gd name="T1" fmla="*/ 38 h 45"/>
                          <a:gd name="T2" fmla="*/ 9 w 16"/>
                          <a:gd name="T3" fmla="*/ 23 h 45"/>
                          <a:gd name="T4" fmla="*/ 10 w 16"/>
                          <a:gd name="T5" fmla="*/ 0 h 45"/>
                          <a:gd name="T6" fmla="*/ 16 w 16"/>
                          <a:gd name="T7" fmla="*/ 26 h 45"/>
                          <a:gd name="T8" fmla="*/ 10 w 16"/>
                          <a:gd name="T9" fmla="*/ 45 h 45"/>
                          <a:gd name="T10" fmla="*/ 0 w 16"/>
                          <a:gd name="T11" fmla="*/ 38 h 45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6" h="45">
                            <a:moveTo>
                              <a:pt x="0" y="38"/>
                            </a:moveTo>
                            <a:lnTo>
                              <a:pt x="9" y="23"/>
                            </a:lnTo>
                            <a:lnTo>
                              <a:pt x="10" y="0"/>
                            </a:lnTo>
                            <a:lnTo>
                              <a:pt x="16" y="26"/>
                            </a:lnTo>
                            <a:lnTo>
                              <a:pt x="10" y="45"/>
                            </a:lnTo>
                            <a:lnTo>
                              <a:pt x="0" y="38"/>
                            </a:lnTo>
                            <a:close/>
                          </a:path>
                        </a:pathLst>
                      </a:custGeom>
                      <a:solidFill>
                        <a:srgbClr val="990000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52" name="Freeform 771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68" y="1318"/>
                        <a:ext cx="19" cy="51"/>
                      </a:xfrm>
                      <a:custGeom>
                        <a:avLst/>
                        <a:gdLst>
                          <a:gd name="T0" fmla="*/ 0 w 19"/>
                          <a:gd name="T1" fmla="*/ 42 h 51"/>
                          <a:gd name="T2" fmla="*/ 9 w 19"/>
                          <a:gd name="T3" fmla="*/ 30 h 51"/>
                          <a:gd name="T4" fmla="*/ 15 w 19"/>
                          <a:gd name="T5" fmla="*/ 0 h 51"/>
                          <a:gd name="T6" fmla="*/ 19 w 19"/>
                          <a:gd name="T7" fmla="*/ 24 h 51"/>
                          <a:gd name="T8" fmla="*/ 7 w 19"/>
                          <a:gd name="T9" fmla="*/ 51 h 51"/>
                          <a:gd name="T10" fmla="*/ 0 w 19"/>
                          <a:gd name="T11" fmla="*/ 42 h 51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19" h="51">
                            <a:moveTo>
                              <a:pt x="0" y="42"/>
                            </a:moveTo>
                            <a:lnTo>
                              <a:pt x="9" y="30"/>
                            </a:lnTo>
                            <a:lnTo>
                              <a:pt x="15" y="0"/>
                            </a:lnTo>
                            <a:lnTo>
                              <a:pt x="19" y="24"/>
                            </a:lnTo>
                            <a:lnTo>
                              <a:pt x="7" y="51"/>
                            </a:lnTo>
                            <a:lnTo>
                              <a:pt x="0" y="42"/>
                            </a:lnTo>
                            <a:close/>
                          </a:path>
                        </a:pathLst>
                      </a:custGeom>
                      <a:solidFill>
                        <a:srgbClr val="990000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1953" name="Freeform 772"/>
                      <p:cNvSpPr>
                        <a:spLocks noChangeAspect="1"/>
                      </p:cNvSpPr>
                      <p:nvPr/>
                    </p:nvSpPr>
                    <p:spPr bwMode="auto">
                      <a:xfrm>
                        <a:off x="3582" y="1326"/>
                        <a:ext cx="27" cy="63"/>
                      </a:xfrm>
                      <a:custGeom>
                        <a:avLst/>
                        <a:gdLst>
                          <a:gd name="T0" fmla="*/ 0 w 27"/>
                          <a:gd name="T1" fmla="*/ 49 h 63"/>
                          <a:gd name="T2" fmla="*/ 18 w 27"/>
                          <a:gd name="T3" fmla="*/ 31 h 63"/>
                          <a:gd name="T4" fmla="*/ 21 w 27"/>
                          <a:gd name="T5" fmla="*/ 0 h 63"/>
                          <a:gd name="T6" fmla="*/ 27 w 27"/>
                          <a:gd name="T7" fmla="*/ 36 h 63"/>
                          <a:gd name="T8" fmla="*/ 5 w 27"/>
                          <a:gd name="T9" fmla="*/ 63 h 63"/>
                          <a:gd name="T10" fmla="*/ 0 w 27"/>
                          <a:gd name="T11" fmla="*/ 49 h 63"/>
                        </a:gdLst>
                        <a:ahLst/>
                        <a:cxnLst>
                          <a:cxn ang="0">
                            <a:pos x="T0" y="T1"/>
                          </a:cxn>
                          <a:cxn ang="0">
                            <a:pos x="T2" y="T3"/>
                          </a:cxn>
                          <a:cxn ang="0">
                            <a:pos x="T4" y="T5"/>
                          </a:cxn>
                          <a:cxn ang="0">
                            <a:pos x="T6" y="T7"/>
                          </a:cxn>
                          <a:cxn ang="0">
                            <a:pos x="T8" y="T9"/>
                          </a:cxn>
                          <a:cxn ang="0">
                            <a:pos x="T10" y="T11"/>
                          </a:cxn>
                        </a:cxnLst>
                        <a:rect l="0" t="0" r="r" b="b"/>
                        <a:pathLst>
                          <a:path w="27" h="63">
                            <a:moveTo>
                              <a:pt x="0" y="49"/>
                            </a:moveTo>
                            <a:lnTo>
                              <a:pt x="18" y="31"/>
                            </a:lnTo>
                            <a:lnTo>
                              <a:pt x="21" y="0"/>
                            </a:lnTo>
                            <a:lnTo>
                              <a:pt x="27" y="36"/>
                            </a:lnTo>
                            <a:lnTo>
                              <a:pt x="5" y="63"/>
                            </a:lnTo>
                            <a:lnTo>
                              <a:pt x="0" y="49"/>
                            </a:lnTo>
                            <a:close/>
                          </a:path>
                        </a:pathLst>
                      </a:custGeom>
                      <a:solidFill>
                        <a:srgbClr val="990000"/>
                      </a:solidFill>
                      <a:ln w="6350">
                        <a:solidFill>
                          <a:schemeClr val="tx1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+mn-cs"/>
                        </a:endParaRPr>
                      </a:p>
                    </p:txBody>
                  </p:sp>
                </p:grpSp>
                <p:sp>
                  <p:nvSpPr>
                    <p:cNvPr id="1949" name="Oval 773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148" y="921"/>
                      <a:ext cx="256" cy="192"/>
                    </a:xfrm>
                    <a:prstGeom prst="ellipse">
                      <a:avLst/>
                    </a:pr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1970" name="Group 1969"/>
                <p:cNvGrpSpPr/>
                <p:nvPr/>
              </p:nvGrpSpPr>
              <p:grpSpPr>
                <a:xfrm>
                  <a:off x="1243030" y="1923488"/>
                  <a:ext cx="1377247" cy="845968"/>
                  <a:chOff x="1243030" y="1923488"/>
                  <a:chExt cx="1377247" cy="845968"/>
                </a:xfrm>
              </p:grpSpPr>
              <p:sp>
                <p:nvSpPr>
                  <p:cNvPr id="1930" name="Rectangle 1929"/>
                  <p:cNvSpPr/>
                  <p:nvPr/>
                </p:nvSpPr>
                <p:spPr>
                  <a:xfrm rot="21372218">
                    <a:off x="2387692" y="1923488"/>
                    <a:ext cx="232585" cy="845968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935" name="Group 1934"/>
                  <p:cNvGrpSpPr>
                    <a:grpSpLocks noChangeAspect="1"/>
                  </p:cNvGrpSpPr>
                  <p:nvPr/>
                </p:nvGrpSpPr>
                <p:grpSpPr>
                  <a:xfrm rot="19360909">
                    <a:off x="1243030" y="2086997"/>
                    <a:ext cx="646306" cy="636090"/>
                    <a:chOff x="5272076" y="2178742"/>
                    <a:chExt cx="1337215" cy="1316079"/>
                  </a:xfrm>
                </p:grpSpPr>
                <p:sp>
                  <p:nvSpPr>
                    <p:cNvPr id="1936" name="Freeform 1935"/>
                    <p:cNvSpPr/>
                    <p:nvPr/>
                  </p:nvSpPr>
                  <p:spPr>
                    <a:xfrm>
                      <a:off x="5491500" y="2346555"/>
                      <a:ext cx="287571" cy="406977"/>
                    </a:xfrm>
                    <a:custGeom>
                      <a:avLst/>
                      <a:gdLst>
                        <a:gd name="connsiteX0" fmla="*/ 2044 w 287571"/>
                        <a:gd name="connsiteY0" fmla="*/ 172808 h 406977"/>
                        <a:gd name="connsiteX1" fmla="*/ 113963 w 287571"/>
                        <a:gd name="connsiteY1" fmla="*/ 294251 h 406977"/>
                        <a:gd name="connsiteX2" fmla="*/ 244931 w 287571"/>
                        <a:gd name="connsiteY2" fmla="*/ 375214 h 406977"/>
                        <a:gd name="connsiteX3" fmla="*/ 283031 w 287571"/>
                        <a:gd name="connsiteY3" fmla="*/ 399026 h 406977"/>
                        <a:gd name="connsiteX4" fmla="*/ 154444 w 287571"/>
                        <a:gd name="connsiteY4" fmla="*/ 244245 h 406977"/>
                        <a:gd name="connsiteX5" fmla="*/ 135394 w 287571"/>
                        <a:gd name="connsiteY5" fmla="*/ 165664 h 406977"/>
                        <a:gd name="connsiteX6" fmla="*/ 128250 w 287571"/>
                        <a:gd name="connsiteY6" fmla="*/ 72795 h 406977"/>
                        <a:gd name="connsiteX7" fmla="*/ 137775 w 287571"/>
                        <a:gd name="connsiteY7" fmla="*/ 8501 h 406977"/>
                        <a:gd name="connsiteX8" fmla="*/ 123488 w 287571"/>
                        <a:gd name="connsiteY8" fmla="*/ 6120 h 406977"/>
                        <a:gd name="connsiteX9" fmla="*/ 47288 w 287571"/>
                        <a:gd name="connsiteY9" fmla="*/ 58508 h 406977"/>
                        <a:gd name="connsiteX10" fmla="*/ 2044 w 287571"/>
                        <a:gd name="connsiteY10" fmla="*/ 172808 h 4069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87571" h="406977">
                          <a:moveTo>
                            <a:pt x="2044" y="172808"/>
                          </a:moveTo>
                          <a:cubicBezTo>
                            <a:pt x="13157" y="212099"/>
                            <a:pt x="73482" y="260517"/>
                            <a:pt x="113963" y="294251"/>
                          </a:cubicBezTo>
                          <a:cubicBezTo>
                            <a:pt x="154444" y="327985"/>
                            <a:pt x="244931" y="375214"/>
                            <a:pt x="244931" y="375214"/>
                          </a:cubicBezTo>
                          <a:cubicBezTo>
                            <a:pt x="273109" y="392676"/>
                            <a:pt x="298112" y="420854"/>
                            <a:pt x="283031" y="399026"/>
                          </a:cubicBezTo>
                          <a:cubicBezTo>
                            <a:pt x="267950" y="377198"/>
                            <a:pt x="179050" y="283139"/>
                            <a:pt x="154444" y="244245"/>
                          </a:cubicBezTo>
                          <a:cubicBezTo>
                            <a:pt x="129838" y="205351"/>
                            <a:pt x="139760" y="194239"/>
                            <a:pt x="135394" y="165664"/>
                          </a:cubicBezTo>
                          <a:cubicBezTo>
                            <a:pt x="131028" y="137089"/>
                            <a:pt x="127853" y="98989"/>
                            <a:pt x="128250" y="72795"/>
                          </a:cubicBezTo>
                          <a:cubicBezTo>
                            <a:pt x="128647" y="46601"/>
                            <a:pt x="138569" y="19613"/>
                            <a:pt x="137775" y="8501"/>
                          </a:cubicBezTo>
                          <a:cubicBezTo>
                            <a:pt x="136981" y="-2611"/>
                            <a:pt x="138569" y="-2214"/>
                            <a:pt x="123488" y="6120"/>
                          </a:cubicBezTo>
                          <a:cubicBezTo>
                            <a:pt x="108407" y="14454"/>
                            <a:pt x="66735" y="33902"/>
                            <a:pt x="47288" y="58508"/>
                          </a:cubicBezTo>
                          <a:cubicBezTo>
                            <a:pt x="27841" y="83114"/>
                            <a:pt x="-9069" y="133517"/>
                            <a:pt x="2044" y="172808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7" name="Freeform 1936"/>
                    <p:cNvSpPr/>
                    <p:nvPr/>
                  </p:nvSpPr>
                  <p:spPr>
                    <a:xfrm>
                      <a:off x="5618853" y="2293610"/>
                      <a:ext cx="172385" cy="450324"/>
                    </a:xfrm>
                    <a:custGeom>
                      <a:avLst/>
                      <a:gdLst>
                        <a:gd name="connsiteX0" fmla="*/ 8041 w 172385"/>
                        <a:gd name="connsiteY0" fmla="*/ 54303 h 450324"/>
                        <a:gd name="connsiteX1" fmla="*/ 81860 w 172385"/>
                        <a:gd name="connsiteY1" fmla="*/ 23346 h 450324"/>
                        <a:gd name="connsiteX2" fmla="*/ 110435 w 172385"/>
                        <a:gd name="connsiteY2" fmla="*/ 1915 h 450324"/>
                        <a:gd name="connsiteX3" fmla="*/ 117578 w 172385"/>
                        <a:gd name="connsiteY3" fmla="*/ 73353 h 450324"/>
                        <a:gd name="connsiteX4" fmla="*/ 131866 w 172385"/>
                        <a:gd name="connsiteY4" fmla="*/ 140028 h 450324"/>
                        <a:gd name="connsiteX5" fmla="*/ 158060 w 172385"/>
                        <a:gd name="connsiteY5" fmla="*/ 206703 h 450324"/>
                        <a:gd name="connsiteX6" fmla="*/ 167585 w 172385"/>
                        <a:gd name="connsiteY6" fmla="*/ 268615 h 450324"/>
                        <a:gd name="connsiteX7" fmla="*/ 172347 w 172385"/>
                        <a:gd name="connsiteY7" fmla="*/ 311478 h 450324"/>
                        <a:gd name="connsiteX8" fmla="*/ 165203 w 172385"/>
                        <a:gd name="connsiteY8" fmla="*/ 359103 h 450324"/>
                        <a:gd name="connsiteX9" fmla="*/ 165203 w 172385"/>
                        <a:gd name="connsiteY9" fmla="*/ 404346 h 450324"/>
                        <a:gd name="connsiteX10" fmla="*/ 158060 w 172385"/>
                        <a:gd name="connsiteY10" fmla="*/ 449590 h 450324"/>
                        <a:gd name="connsiteX11" fmla="*/ 86622 w 172385"/>
                        <a:gd name="connsiteY11" fmla="*/ 366246 h 450324"/>
                        <a:gd name="connsiteX12" fmla="*/ 19947 w 172385"/>
                        <a:gd name="connsiteY12" fmla="*/ 282903 h 450324"/>
                        <a:gd name="connsiteX13" fmla="*/ 3278 w 172385"/>
                        <a:gd name="connsiteY13" fmla="*/ 204321 h 450324"/>
                        <a:gd name="connsiteX14" fmla="*/ 897 w 172385"/>
                        <a:gd name="connsiteY14" fmla="*/ 120978 h 450324"/>
                        <a:gd name="connsiteX15" fmla="*/ 8041 w 172385"/>
                        <a:gd name="connsiteY15" fmla="*/ 54303 h 4503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172385" h="450324">
                          <a:moveTo>
                            <a:pt x="8041" y="54303"/>
                          </a:moveTo>
                          <a:cubicBezTo>
                            <a:pt x="21535" y="38031"/>
                            <a:pt x="64794" y="32077"/>
                            <a:pt x="81860" y="23346"/>
                          </a:cubicBezTo>
                          <a:cubicBezTo>
                            <a:pt x="98926" y="14615"/>
                            <a:pt x="104482" y="-6419"/>
                            <a:pt x="110435" y="1915"/>
                          </a:cubicBezTo>
                          <a:cubicBezTo>
                            <a:pt x="116388" y="10249"/>
                            <a:pt x="114006" y="50334"/>
                            <a:pt x="117578" y="73353"/>
                          </a:cubicBezTo>
                          <a:cubicBezTo>
                            <a:pt x="121150" y="96372"/>
                            <a:pt x="125119" y="117803"/>
                            <a:pt x="131866" y="140028"/>
                          </a:cubicBezTo>
                          <a:cubicBezTo>
                            <a:pt x="138613" y="162253"/>
                            <a:pt x="152107" y="185272"/>
                            <a:pt x="158060" y="206703"/>
                          </a:cubicBezTo>
                          <a:cubicBezTo>
                            <a:pt x="164013" y="228134"/>
                            <a:pt x="165204" y="251153"/>
                            <a:pt x="167585" y="268615"/>
                          </a:cubicBezTo>
                          <a:cubicBezTo>
                            <a:pt x="169966" y="286077"/>
                            <a:pt x="172744" y="296397"/>
                            <a:pt x="172347" y="311478"/>
                          </a:cubicBezTo>
                          <a:cubicBezTo>
                            <a:pt x="171950" y="326559"/>
                            <a:pt x="166394" y="343625"/>
                            <a:pt x="165203" y="359103"/>
                          </a:cubicBezTo>
                          <a:cubicBezTo>
                            <a:pt x="164012" y="374581"/>
                            <a:pt x="166393" y="389265"/>
                            <a:pt x="165203" y="404346"/>
                          </a:cubicBezTo>
                          <a:cubicBezTo>
                            <a:pt x="164013" y="419427"/>
                            <a:pt x="171157" y="455940"/>
                            <a:pt x="158060" y="449590"/>
                          </a:cubicBezTo>
                          <a:cubicBezTo>
                            <a:pt x="144963" y="443240"/>
                            <a:pt x="109641" y="394027"/>
                            <a:pt x="86622" y="366246"/>
                          </a:cubicBezTo>
                          <a:cubicBezTo>
                            <a:pt x="63603" y="338465"/>
                            <a:pt x="33838" y="309890"/>
                            <a:pt x="19947" y="282903"/>
                          </a:cubicBezTo>
                          <a:cubicBezTo>
                            <a:pt x="6056" y="255916"/>
                            <a:pt x="6453" y="231309"/>
                            <a:pt x="3278" y="204321"/>
                          </a:cubicBezTo>
                          <a:cubicBezTo>
                            <a:pt x="103" y="177333"/>
                            <a:pt x="-690" y="145187"/>
                            <a:pt x="897" y="120978"/>
                          </a:cubicBezTo>
                          <a:cubicBezTo>
                            <a:pt x="2484" y="96769"/>
                            <a:pt x="-5453" y="70575"/>
                            <a:pt x="8041" y="54303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8" name="Freeform 1937"/>
                    <p:cNvSpPr/>
                    <p:nvPr/>
                  </p:nvSpPr>
                  <p:spPr>
                    <a:xfrm>
                      <a:off x="5285006" y="2192984"/>
                      <a:ext cx="1318472" cy="1301837"/>
                    </a:xfrm>
                    <a:custGeom>
                      <a:avLst/>
                      <a:gdLst>
                        <a:gd name="connsiteX0" fmla="*/ 475238 w 1318472"/>
                        <a:gd name="connsiteY0" fmla="*/ 543072 h 1301837"/>
                        <a:gd name="connsiteX1" fmla="*/ 415707 w 1318472"/>
                        <a:gd name="connsiteY1" fmla="*/ 516879 h 1301837"/>
                        <a:gd name="connsiteX2" fmla="*/ 358557 w 1318472"/>
                        <a:gd name="connsiteY2" fmla="*/ 478779 h 1301837"/>
                        <a:gd name="connsiteX3" fmla="*/ 318075 w 1318472"/>
                        <a:gd name="connsiteY3" fmla="*/ 450204 h 1301837"/>
                        <a:gd name="connsiteX4" fmla="*/ 284738 w 1318472"/>
                        <a:gd name="connsiteY4" fmla="*/ 404960 h 1301837"/>
                        <a:gd name="connsiteX5" fmla="*/ 146625 w 1318472"/>
                        <a:gd name="connsiteY5" fmla="*/ 376385 h 1301837"/>
                        <a:gd name="connsiteX6" fmla="*/ 60900 w 1318472"/>
                        <a:gd name="connsiteY6" fmla="*/ 390672 h 1301837"/>
                        <a:gd name="connsiteX7" fmla="*/ 25182 w 1318472"/>
                        <a:gd name="connsiteY7" fmla="*/ 443060 h 1301837"/>
                        <a:gd name="connsiteX8" fmla="*/ 1369 w 1318472"/>
                        <a:gd name="connsiteY8" fmla="*/ 569266 h 1301837"/>
                        <a:gd name="connsiteX9" fmla="*/ 3750 w 1318472"/>
                        <a:gd name="connsiteY9" fmla="*/ 683566 h 1301837"/>
                        <a:gd name="connsiteX10" fmla="*/ 10894 w 1318472"/>
                        <a:gd name="connsiteY10" fmla="*/ 805010 h 1301837"/>
                        <a:gd name="connsiteX11" fmla="*/ 15657 w 1318472"/>
                        <a:gd name="connsiteY11" fmla="*/ 862160 h 1301837"/>
                        <a:gd name="connsiteX12" fmla="*/ 37088 w 1318472"/>
                        <a:gd name="connsiteY12" fmla="*/ 995510 h 1301837"/>
                        <a:gd name="connsiteX13" fmla="*/ 96619 w 1318472"/>
                        <a:gd name="connsiteY13" fmla="*/ 1038372 h 1301837"/>
                        <a:gd name="connsiteX14" fmla="*/ 215682 w 1318472"/>
                        <a:gd name="connsiteY14" fmla="*/ 1138385 h 1301837"/>
                        <a:gd name="connsiteX15" fmla="*/ 299025 w 1318472"/>
                        <a:gd name="connsiteY15" fmla="*/ 1195535 h 1301837"/>
                        <a:gd name="connsiteX16" fmla="*/ 387132 w 1318472"/>
                        <a:gd name="connsiteY16" fmla="*/ 1245541 h 1301837"/>
                        <a:gd name="connsiteX17" fmla="*/ 499050 w 1318472"/>
                        <a:gd name="connsiteY17" fmla="*/ 1286022 h 1301837"/>
                        <a:gd name="connsiteX18" fmla="*/ 596682 w 1318472"/>
                        <a:gd name="connsiteY18" fmla="*/ 1300310 h 1301837"/>
                        <a:gd name="connsiteX19" fmla="*/ 713363 w 1318472"/>
                        <a:gd name="connsiteY19" fmla="*/ 1252685 h 1301837"/>
                        <a:gd name="connsiteX20" fmla="*/ 837188 w 1318472"/>
                        <a:gd name="connsiteY20" fmla="*/ 1205060 h 1301837"/>
                        <a:gd name="connsiteX21" fmla="*/ 1022925 w 1318472"/>
                        <a:gd name="connsiteY21" fmla="*/ 1085997 h 1301837"/>
                        <a:gd name="connsiteX22" fmla="*/ 1087219 w 1318472"/>
                        <a:gd name="connsiteY22" fmla="*/ 1045516 h 1301837"/>
                        <a:gd name="connsiteX23" fmla="*/ 1144369 w 1318472"/>
                        <a:gd name="connsiteY23" fmla="*/ 1007416 h 1301837"/>
                        <a:gd name="connsiteX24" fmla="*/ 1180088 w 1318472"/>
                        <a:gd name="connsiteY24" fmla="*/ 974079 h 1301837"/>
                        <a:gd name="connsiteX25" fmla="*/ 1189613 w 1318472"/>
                        <a:gd name="connsiteY25" fmla="*/ 919310 h 1301837"/>
                        <a:gd name="connsiteX26" fmla="*/ 1244382 w 1318472"/>
                        <a:gd name="connsiteY26" fmla="*/ 864541 h 1301837"/>
                        <a:gd name="connsiteX27" fmla="*/ 1284863 w 1318472"/>
                        <a:gd name="connsiteY27" fmla="*/ 783579 h 1301837"/>
                        <a:gd name="connsiteX28" fmla="*/ 1311057 w 1318472"/>
                        <a:gd name="connsiteY28" fmla="*/ 650229 h 1301837"/>
                        <a:gd name="connsiteX29" fmla="*/ 1318200 w 1318472"/>
                        <a:gd name="connsiteY29" fmla="*/ 490685 h 1301837"/>
                        <a:gd name="connsiteX30" fmla="*/ 1303913 w 1318472"/>
                        <a:gd name="connsiteY30" fmla="*/ 431154 h 1301837"/>
                        <a:gd name="connsiteX31" fmla="*/ 1230094 w 1318472"/>
                        <a:gd name="connsiteY31" fmla="*/ 297804 h 1301837"/>
                        <a:gd name="connsiteX32" fmla="*/ 1161038 w 1318472"/>
                        <a:gd name="connsiteY32" fmla="*/ 257322 h 1301837"/>
                        <a:gd name="connsiteX33" fmla="*/ 1132463 w 1318472"/>
                        <a:gd name="connsiteY33" fmla="*/ 200172 h 1301837"/>
                        <a:gd name="connsiteX34" fmla="*/ 1089600 w 1318472"/>
                        <a:gd name="connsiteY34" fmla="*/ 159691 h 1301837"/>
                        <a:gd name="connsiteX35" fmla="*/ 1015782 w 1318472"/>
                        <a:gd name="connsiteY35" fmla="*/ 138260 h 1301837"/>
                        <a:gd name="connsiteX36" fmla="*/ 1001494 w 1318472"/>
                        <a:gd name="connsiteY36" fmla="*/ 112066 h 1301837"/>
                        <a:gd name="connsiteX37" fmla="*/ 865763 w 1318472"/>
                        <a:gd name="connsiteY37" fmla="*/ 50154 h 1301837"/>
                        <a:gd name="connsiteX38" fmla="*/ 834807 w 1318472"/>
                        <a:gd name="connsiteY38" fmla="*/ 40629 h 1301837"/>
                        <a:gd name="connsiteX39" fmla="*/ 772894 w 1318472"/>
                        <a:gd name="connsiteY39" fmla="*/ 14435 h 1301837"/>
                        <a:gd name="connsiteX40" fmla="*/ 720507 w 1318472"/>
                        <a:gd name="connsiteY40" fmla="*/ 9672 h 1301837"/>
                        <a:gd name="connsiteX41" fmla="*/ 622875 w 1318472"/>
                        <a:gd name="connsiteY41" fmla="*/ 2529 h 1301837"/>
                        <a:gd name="connsiteX42" fmla="*/ 506194 w 1318472"/>
                        <a:gd name="connsiteY42" fmla="*/ 57297 h 1301837"/>
                        <a:gd name="connsiteX43" fmla="*/ 453807 w 1318472"/>
                        <a:gd name="connsiteY43" fmla="*/ 107304 h 1301837"/>
                        <a:gd name="connsiteX44" fmla="*/ 460950 w 1318472"/>
                        <a:gd name="connsiteY44" fmla="*/ 173979 h 1301837"/>
                        <a:gd name="connsiteX45" fmla="*/ 482382 w 1318472"/>
                        <a:gd name="connsiteY45" fmla="*/ 281135 h 1301837"/>
                        <a:gd name="connsiteX46" fmla="*/ 499050 w 1318472"/>
                        <a:gd name="connsiteY46" fmla="*/ 366860 h 1301837"/>
                        <a:gd name="connsiteX47" fmla="*/ 475238 w 1318472"/>
                        <a:gd name="connsiteY47" fmla="*/ 543072 h 13018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</a:cxnLst>
                      <a:rect l="l" t="t" r="r" b="b"/>
                      <a:pathLst>
                        <a:path w="1318472" h="1301837">
                          <a:moveTo>
                            <a:pt x="475238" y="543072"/>
                          </a:moveTo>
                          <a:cubicBezTo>
                            <a:pt x="461347" y="568075"/>
                            <a:pt x="435154" y="527594"/>
                            <a:pt x="415707" y="516879"/>
                          </a:cubicBezTo>
                          <a:cubicBezTo>
                            <a:pt x="396260" y="506164"/>
                            <a:pt x="374829" y="489891"/>
                            <a:pt x="358557" y="478779"/>
                          </a:cubicBezTo>
                          <a:cubicBezTo>
                            <a:pt x="342285" y="467666"/>
                            <a:pt x="330378" y="462507"/>
                            <a:pt x="318075" y="450204"/>
                          </a:cubicBezTo>
                          <a:cubicBezTo>
                            <a:pt x="305772" y="437901"/>
                            <a:pt x="313313" y="417263"/>
                            <a:pt x="284738" y="404960"/>
                          </a:cubicBezTo>
                          <a:cubicBezTo>
                            <a:pt x="256163" y="392657"/>
                            <a:pt x="183931" y="378766"/>
                            <a:pt x="146625" y="376385"/>
                          </a:cubicBezTo>
                          <a:cubicBezTo>
                            <a:pt x="109319" y="374004"/>
                            <a:pt x="81140" y="379559"/>
                            <a:pt x="60900" y="390672"/>
                          </a:cubicBezTo>
                          <a:cubicBezTo>
                            <a:pt x="40659" y="401784"/>
                            <a:pt x="35104" y="413294"/>
                            <a:pt x="25182" y="443060"/>
                          </a:cubicBezTo>
                          <a:cubicBezTo>
                            <a:pt x="15260" y="472826"/>
                            <a:pt x="4941" y="529182"/>
                            <a:pt x="1369" y="569266"/>
                          </a:cubicBezTo>
                          <a:cubicBezTo>
                            <a:pt x="-2203" y="609350"/>
                            <a:pt x="2162" y="644275"/>
                            <a:pt x="3750" y="683566"/>
                          </a:cubicBezTo>
                          <a:cubicBezTo>
                            <a:pt x="5338" y="722857"/>
                            <a:pt x="8910" y="775244"/>
                            <a:pt x="10894" y="805010"/>
                          </a:cubicBezTo>
                          <a:cubicBezTo>
                            <a:pt x="12878" y="834776"/>
                            <a:pt x="11291" y="830410"/>
                            <a:pt x="15657" y="862160"/>
                          </a:cubicBezTo>
                          <a:cubicBezTo>
                            <a:pt x="20023" y="893910"/>
                            <a:pt x="23594" y="966141"/>
                            <a:pt x="37088" y="995510"/>
                          </a:cubicBezTo>
                          <a:cubicBezTo>
                            <a:pt x="50582" y="1024879"/>
                            <a:pt x="66853" y="1014560"/>
                            <a:pt x="96619" y="1038372"/>
                          </a:cubicBezTo>
                          <a:cubicBezTo>
                            <a:pt x="126385" y="1062184"/>
                            <a:pt x="181948" y="1112191"/>
                            <a:pt x="215682" y="1138385"/>
                          </a:cubicBezTo>
                          <a:cubicBezTo>
                            <a:pt x="249416" y="1164579"/>
                            <a:pt x="270450" y="1177676"/>
                            <a:pt x="299025" y="1195535"/>
                          </a:cubicBezTo>
                          <a:cubicBezTo>
                            <a:pt x="327600" y="1213394"/>
                            <a:pt x="353795" y="1230460"/>
                            <a:pt x="387132" y="1245541"/>
                          </a:cubicBezTo>
                          <a:cubicBezTo>
                            <a:pt x="420469" y="1260622"/>
                            <a:pt x="464125" y="1276894"/>
                            <a:pt x="499050" y="1286022"/>
                          </a:cubicBezTo>
                          <a:cubicBezTo>
                            <a:pt x="533975" y="1295150"/>
                            <a:pt x="560963" y="1305866"/>
                            <a:pt x="596682" y="1300310"/>
                          </a:cubicBezTo>
                          <a:cubicBezTo>
                            <a:pt x="632401" y="1294754"/>
                            <a:pt x="673279" y="1268560"/>
                            <a:pt x="713363" y="1252685"/>
                          </a:cubicBezTo>
                          <a:cubicBezTo>
                            <a:pt x="753447" y="1236810"/>
                            <a:pt x="785594" y="1232841"/>
                            <a:pt x="837188" y="1205060"/>
                          </a:cubicBezTo>
                          <a:cubicBezTo>
                            <a:pt x="888782" y="1177279"/>
                            <a:pt x="1022925" y="1085997"/>
                            <a:pt x="1022925" y="1085997"/>
                          </a:cubicBezTo>
                          <a:lnTo>
                            <a:pt x="1087219" y="1045516"/>
                          </a:lnTo>
                          <a:cubicBezTo>
                            <a:pt x="1107460" y="1032419"/>
                            <a:pt x="1128891" y="1019322"/>
                            <a:pt x="1144369" y="1007416"/>
                          </a:cubicBezTo>
                          <a:cubicBezTo>
                            <a:pt x="1159847" y="995510"/>
                            <a:pt x="1172547" y="988763"/>
                            <a:pt x="1180088" y="974079"/>
                          </a:cubicBezTo>
                          <a:cubicBezTo>
                            <a:pt x="1187629" y="959395"/>
                            <a:pt x="1178897" y="937566"/>
                            <a:pt x="1189613" y="919310"/>
                          </a:cubicBezTo>
                          <a:cubicBezTo>
                            <a:pt x="1200329" y="901054"/>
                            <a:pt x="1228507" y="887163"/>
                            <a:pt x="1244382" y="864541"/>
                          </a:cubicBezTo>
                          <a:cubicBezTo>
                            <a:pt x="1260257" y="841919"/>
                            <a:pt x="1273751" y="819298"/>
                            <a:pt x="1284863" y="783579"/>
                          </a:cubicBezTo>
                          <a:cubicBezTo>
                            <a:pt x="1295976" y="747860"/>
                            <a:pt x="1305501" y="699045"/>
                            <a:pt x="1311057" y="650229"/>
                          </a:cubicBezTo>
                          <a:cubicBezTo>
                            <a:pt x="1316613" y="601413"/>
                            <a:pt x="1319391" y="527197"/>
                            <a:pt x="1318200" y="490685"/>
                          </a:cubicBezTo>
                          <a:cubicBezTo>
                            <a:pt x="1317009" y="454173"/>
                            <a:pt x="1318597" y="463301"/>
                            <a:pt x="1303913" y="431154"/>
                          </a:cubicBezTo>
                          <a:cubicBezTo>
                            <a:pt x="1289229" y="399007"/>
                            <a:pt x="1253906" y="326776"/>
                            <a:pt x="1230094" y="297804"/>
                          </a:cubicBezTo>
                          <a:cubicBezTo>
                            <a:pt x="1206282" y="268832"/>
                            <a:pt x="1177310" y="273594"/>
                            <a:pt x="1161038" y="257322"/>
                          </a:cubicBezTo>
                          <a:cubicBezTo>
                            <a:pt x="1144766" y="241050"/>
                            <a:pt x="1144369" y="216444"/>
                            <a:pt x="1132463" y="200172"/>
                          </a:cubicBezTo>
                          <a:cubicBezTo>
                            <a:pt x="1120557" y="183900"/>
                            <a:pt x="1109047" y="170010"/>
                            <a:pt x="1089600" y="159691"/>
                          </a:cubicBezTo>
                          <a:cubicBezTo>
                            <a:pt x="1070153" y="149372"/>
                            <a:pt x="1030466" y="146197"/>
                            <a:pt x="1015782" y="138260"/>
                          </a:cubicBezTo>
                          <a:cubicBezTo>
                            <a:pt x="1001098" y="130322"/>
                            <a:pt x="1026497" y="126750"/>
                            <a:pt x="1001494" y="112066"/>
                          </a:cubicBezTo>
                          <a:cubicBezTo>
                            <a:pt x="976491" y="97382"/>
                            <a:pt x="893544" y="62060"/>
                            <a:pt x="865763" y="50154"/>
                          </a:cubicBezTo>
                          <a:cubicBezTo>
                            <a:pt x="837982" y="38248"/>
                            <a:pt x="850285" y="46582"/>
                            <a:pt x="834807" y="40629"/>
                          </a:cubicBezTo>
                          <a:cubicBezTo>
                            <a:pt x="819329" y="34676"/>
                            <a:pt x="791944" y="19594"/>
                            <a:pt x="772894" y="14435"/>
                          </a:cubicBezTo>
                          <a:cubicBezTo>
                            <a:pt x="753844" y="9275"/>
                            <a:pt x="720507" y="9672"/>
                            <a:pt x="720507" y="9672"/>
                          </a:cubicBezTo>
                          <a:cubicBezTo>
                            <a:pt x="695504" y="7688"/>
                            <a:pt x="658594" y="-5408"/>
                            <a:pt x="622875" y="2529"/>
                          </a:cubicBezTo>
                          <a:cubicBezTo>
                            <a:pt x="587156" y="10466"/>
                            <a:pt x="534372" y="39835"/>
                            <a:pt x="506194" y="57297"/>
                          </a:cubicBezTo>
                          <a:cubicBezTo>
                            <a:pt x="478016" y="74759"/>
                            <a:pt x="461348" y="87857"/>
                            <a:pt x="453807" y="107304"/>
                          </a:cubicBezTo>
                          <a:cubicBezTo>
                            <a:pt x="446266" y="126751"/>
                            <a:pt x="456188" y="145007"/>
                            <a:pt x="460950" y="173979"/>
                          </a:cubicBezTo>
                          <a:cubicBezTo>
                            <a:pt x="465712" y="202951"/>
                            <a:pt x="476032" y="248988"/>
                            <a:pt x="482382" y="281135"/>
                          </a:cubicBezTo>
                          <a:cubicBezTo>
                            <a:pt x="488732" y="313282"/>
                            <a:pt x="495081" y="325982"/>
                            <a:pt x="499050" y="366860"/>
                          </a:cubicBezTo>
                          <a:cubicBezTo>
                            <a:pt x="503019" y="407738"/>
                            <a:pt x="489129" y="518069"/>
                            <a:pt x="475238" y="543072"/>
                          </a:cubicBez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39" name="Freeform 1938"/>
                    <p:cNvSpPr/>
                    <p:nvPr/>
                  </p:nvSpPr>
                  <p:spPr>
                    <a:xfrm>
                      <a:off x="5272076" y="2178742"/>
                      <a:ext cx="1335893" cy="1312759"/>
                    </a:xfrm>
                    <a:custGeom>
                      <a:avLst/>
                      <a:gdLst>
                        <a:gd name="connsiteX0" fmla="*/ 459593 w 1335893"/>
                        <a:gd name="connsiteY0" fmla="*/ 104877 h 1312759"/>
                        <a:gd name="connsiteX1" fmla="*/ 535793 w 1335893"/>
                        <a:gd name="connsiteY1" fmla="*/ 57252 h 1312759"/>
                        <a:gd name="connsiteX2" fmla="*/ 590562 w 1335893"/>
                        <a:gd name="connsiteY2" fmla="*/ 40583 h 1312759"/>
                        <a:gd name="connsiteX3" fmla="*/ 640568 w 1335893"/>
                        <a:gd name="connsiteY3" fmla="*/ 12008 h 1312759"/>
                        <a:gd name="connsiteX4" fmla="*/ 683430 w 1335893"/>
                        <a:gd name="connsiteY4" fmla="*/ 102 h 1312759"/>
                        <a:gd name="connsiteX5" fmla="*/ 714387 w 1335893"/>
                        <a:gd name="connsiteY5" fmla="*/ 7246 h 1312759"/>
                        <a:gd name="connsiteX6" fmla="*/ 766774 w 1335893"/>
                        <a:gd name="connsiteY6" fmla="*/ 23914 h 1312759"/>
                        <a:gd name="connsiteX7" fmla="*/ 807255 w 1335893"/>
                        <a:gd name="connsiteY7" fmla="*/ 21533 h 1312759"/>
                        <a:gd name="connsiteX8" fmla="*/ 835830 w 1335893"/>
                        <a:gd name="connsiteY8" fmla="*/ 45346 h 1312759"/>
                        <a:gd name="connsiteX9" fmla="*/ 859643 w 1335893"/>
                        <a:gd name="connsiteY9" fmla="*/ 62014 h 1312759"/>
                        <a:gd name="connsiteX10" fmla="*/ 904887 w 1335893"/>
                        <a:gd name="connsiteY10" fmla="*/ 71539 h 1312759"/>
                        <a:gd name="connsiteX11" fmla="*/ 992993 w 1335893"/>
                        <a:gd name="connsiteY11" fmla="*/ 100114 h 1312759"/>
                        <a:gd name="connsiteX12" fmla="*/ 1031093 w 1335893"/>
                        <a:gd name="connsiteY12" fmla="*/ 135833 h 1312759"/>
                        <a:gd name="connsiteX13" fmla="*/ 1031093 w 1335893"/>
                        <a:gd name="connsiteY13" fmla="*/ 154883 h 1312759"/>
                        <a:gd name="connsiteX14" fmla="*/ 1126343 w 1335893"/>
                        <a:gd name="connsiteY14" fmla="*/ 188221 h 1312759"/>
                        <a:gd name="connsiteX15" fmla="*/ 1171587 w 1335893"/>
                        <a:gd name="connsiteY15" fmla="*/ 281089 h 1312759"/>
                        <a:gd name="connsiteX16" fmla="*/ 1228737 w 1335893"/>
                        <a:gd name="connsiteY16" fmla="*/ 312046 h 1312759"/>
                        <a:gd name="connsiteX17" fmla="*/ 1266837 w 1335893"/>
                        <a:gd name="connsiteY17" fmla="*/ 347764 h 1312759"/>
                        <a:gd name="connsiteX18" fmla="*/ 1300174 w 1335893"/>
                        <a:gd name="connsiteY18" fmla="*/ 414439 h 1312759"/>
                        <a:gd name="connsiteX19" fmla="*/ 1319224 w 1335893"/>
                        <a:gd name="connsiteY19" fmla="*/ 469208 h 1312759"/>
                        <a:gd name="connsiteX20" fmla="*/ 1335893 w 1335893"/>
                        <a:gd name="connsiteY20" fmla="*/ 538264 h 1312759"/>
                        <a:gd name="connsiteX21" fmla="*/ 1319224 w 1335893"/>
                        <a:gd name="connsiteY21" fmla="*/ 676377 h 1312759"/>
                        <a:gd name="connsiteX22" fmla="*/ 1288268 w 1335893"/>
                        <a:gd name="connsiteY22" fmla="*/ 831158 h 1312759"/>
                        <a:gd name="connsiteX23" fmla="*/ 1240643 w 1335893"/>
                        <a:gd name="connsiteY23" fmla="*/ 893071 h 1312759"/>
                        <a:gd name="connsiteX24" fmla="*/ 1190637 w 1335893"/>
                        <a:gd name="connsiteY24" fmla="*/ 997846 h 1312759"/>
                        <a:gd name="connsiteX25" fmla="*/ 1131105 w 1335893"/>
                        <a:gd name="connsiteY25" fmla="*/ 1047852 h 1312759"/>
                        <a:gd name="connsiteX26" fmla="*/ 1007280 w 1335893"/>
                        <a:gd name="connsiteY26" fmla="*/ 1119289 h 1312759"/>
                        <a:gd name="connsiteX27" fmla="*/ 900124 w 1335893"/>
                        <a:gd name="connsiteY27" fmla="*/ 1190727 h 1312759"/>
                        <a:gd name="connsiteX28" fmla="*/ 785824 w 1335893"/>
                        <a:gd name="connsiteY28" fmla="*/ 1243114 h 1312759"/>
                        <a:gd name="connsiteX29" fmla="*/ 640568 w 1335893"/>
                        <a:gd name="connsiteY29" fmla="*/ 1307408 h 1312759"/>
                        <a:gd name="connsiteX30" fmla="*/ 519124 w 1335893"/>
                        <a:gd name="connsiteY30" fmla="*/ 1305027 h 1312759"/>
                        <a:gd name="connsiteX31" fmla="*/ 435780 w 1335893"/>
                        <a:gd name="connsiteY31" fmla="*/ 1271689 h 1312759"/>
                        <a:gd name="connsiteX32" fmla="*/ 314337 w 1335893"/>
                        <a:gd name="connsiteY32" fmla="*/ 1219302 h 1312759"/>
                        <a:gd name="connsiteX33" fmla="*/ 226230 w 1335893"/>
                        <a:gd name="connsiteY33" fmla="*/ 1155008 h 1312759"/>
                        <a:gd name="connsiteX34" fmla="*/ 116693 w 1335893"/>
                        <a:gd name="connsiteY34" fmla="*/ 1066902 h 1312759"/>
                        <a:gd name="connsiteX35" fmla="*/ 52399 w 1335893"/>
                        <a:gd name="connsiteY35" fmla="*/ 1028802 h 1312759"/>
                        <a:gd name="connsiteX36" fmla="*/ 26205 w 1335893"/>
                        <a:gd name="connsiteY36" fmla="*/ 952602 h 1312759"/>
                        <a:gd name="connsiteX37" fmla="*/ 9537 w 1335893"/>
                        <a:gd name="connsiteY37" fmla="*/ 835921 h 1312759"/>
                        <a:gd name="connsiteX38" fmla="*/ 19062 w 1335893"/>
                        <a:gd name="connsiteY38" fmla="*/ 797821 h 1312759"/>
                        <a:gd name="connsiteX39" fmla="*/ 11918 w 1335893"/>
                        <a:gd name="connsiteY39" fmla="*/ 695427 h 1312759"/>
                        <a:gd name="connsiteX40" fmla="*/ 12 w 1335893"/>
                        <a:gd name="connsiteY40" fmla="*/ 614464 h 1312759"/>
                        <a:gd name="connsiteX41" fmla="*/ 14299 w 1335893"/>
                        <a:gd name="connsiteY41" fmla="*/ 547789 h 1312759"/>
                        <a:gd name="connsiteX42" fmla="*/ 26205 w 1335893"/>
                        <a:gd name="connsiteY42" fmla="*/ 469208 h 1312759"/>
                        <a:gd name="connsiteX43" fmla="*/ 78593 w 1335893"/>
                        <a:gd name="connsiteY43" fmla="*/ 397771 h 1312759"/>
                        <a:gd name="connsiteX44" fmla="*/ 207180 w 1335893"/>
                        <a:gd name="connsiteY44" fmla="*/ 390627 h 1312759"/>
                        <a:gd name="connsiteX45" fmla="*/ 288143 w 1335893"/>
                        <a:gd name="connsiteY45" fmla="*/ 409677 h 1312759"/>
                        <a:gd name="connsiteX46" fmla="*/ 340530 w 1335893"/>
                        <a:gd name="connsiteY46" fmla="*/ 471589 h 1312759"/>
                        <a:gd name="connsiteX47" fmla="*/ 435780 w 1335893"/>
                        <a:gd name="connsiteY47" fmla="*/ 538264 h 1312759"/>
                        <a:gd name="connsiteX48" fmla="*/ 502455 w 1335893"/>
                        <a:gd name="connsiteY48" fmla="*/ 571602 h 1312759"/>
                        <a:gd name="connsiteX49" fmla="*/ 554843 w 1335893"/>
                        <a:gd name="connsiteY49" fmla="*/ 638277 h 1312759"/>
                        <a:gd name="connsiteX50" fmla="*/ 585799 w 1335893"/>
                        <a:gd name="connsiteY50" fmla="*/ 695427 h 1312759"/>
                        <a:gd name="connsiteX51" fmla="*/ 664380 w 1335893"/>
                        <a:gd name="connsiteY51" fmla="*/ 745433 h 1312759"/>
                        <a:gd name="connsiteX52" fmla="*/ 700099 w 1335893"/>
                        <a:gd name="connsiteY52" fmla="*/ 785914 h 1312759"/>
                        <a:gd name="connsiteX53" fmla="*/ 585799 w 1335893"/>
                        <a:gd name="connsiteY53" fmla="*/ 688283 h 1312759"/>
                        <a:gd name="connsiteX54" fmla="*/ 502455 w 1335893"/>
                        <a:gd name="connsiteY54" fmla="*/ 569221 h 1312759"/>
                        <a:gd name="connsiteX55" fmla="*/ 433399 w 1335893"/>
                        <a:gd name="connsiteY55" fmla="*/ 552552 h 1312759"/>
                        <a:gd name="connsiteX56" fmla="*/ 307193 w 1335893"/>
                        <a:gd name="connsiteY56" fmla="*/ 564458 h 1312759"/>
                        <a:gd name="connsiteX57" fmla="*/ 221468 w 1335893"/>
                        <a:gd name="connsiteY57" fmla="*/ 614464 h 1312759"/>
                        <a:gd name="connsiteX58" fmla="*/ 157174 w 1335893"/>
                        <a:gd name="connsiteY58" fmla="*/ 666852 h 1312759"/>
                        <a:gd name="connsiteX59" fmla="*/ 111930 w 1335893"/>
                        <a:gd name="connsiteY59" fmla="*/ 740671 h 1312759"/>
                        <a:gd name="connsiteX60" fmla="*/ 88118 w 1335893"/>
                        <a:gd name="connsiteY60" fmla="*/ 795439 h 1312759"/>
                        <a:gd name="connsiteX61" fmla="*/ 73830 w 1335893"/>
                        <a:gd name="connsiteY61" fmla="*/ 871639 h 1312759"/>
                        <a:gd name="connsiteX62" fmla="*/ 45255 w 1335893"/>
                        <a:gd name="connsiteY62" fmla="*/ 947839 h 1312759"/>
                        <a:gd name="connsiteX63" fmla="*/ 26205 w 1335893"/>
                        <a:gd name="connsiteY63" fmla="*/ 959746 h 1312759"/>
                        <a:gd name="connsiteX64" fmla="*/ 14299 w 1335893"/>
                        <a:gd name="connsiteY64" fmla="*/ 962127 h 1312759"/>
                        <a:gd name="connsiteX65" fmla="*/ 11918 w 1335893"/>
                        <a:gd name="connsiteY65" fmla="*/ 845446 h 13127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</a:cxnLst>
                      <a:rect l="l" t="t" r="r" b="b"/>
                      <a:pathLst>
                        <a:path w="1335893" h="1312759">
                          <a:moveTo>
                            <a:pt x="459593" y="104877"/>
                          </a:moveTo>
                          <a:cubicBezTo>
                            <a:pt x="486779" y="86422"/>
                            <a:pt x="513965" y="67968"/>
                            <a:pt x="535793" y="57252"/>
                          </a:cubicBezTo>
                          <a:cubicBezTo>
                            <a:pt x="557621" y="46536"/>
                            <a:pt x="573100" y="48124"/>
                            <a:pt x="590562" y="40583"/>
                          </a:cubicBezTo>
                          <a:cubicBezTo>
                            <a:pt x="608024" y="33042"/>
                            <a:pt x="625090" y="18755"/>
                            <a:pt x="640568" y="12008"/>
                          </a:cubicBezTo>
                          <a:cubicBezTo>
                            <a:pt x="656046" y="5261"/>
                            <a:pt x="671127" y="896"/>
                            <a:pt x="683430" y="102"/>
                          </a:cubicBezTo>
                          <a:cubicBezTo>
                            <a:pt x="695733" y="-692"/>
                            <a:pt x="700496" y="3277"/>
                            <a:pt x="714387" y="7246"/>
                          </a:cubicBezTo>
                          <a:cubicBezTo>
                            <a:pt x="728278" y="11215"/>
                            <a:pt x="751296" y="21533"/>
                            <a:pt x="766774" y="23914"/>
                          </a:cubicBezTo>
                          <a:cubicBezTo>
                            <a:pt x="782252" y="26295"/>
                            <a:pt x="795746" y="17961"/>
                            <a:pt x="807255" y="21533"/>
                          </a:cubicBezTo>
                          <a:cubicBezTo>
                            <a:pt x="818764" y="25105"/>
                            <a:pt x="827099" y="38599"/>
                            <a:pt x="835830" y="45346"/>
                          </a:cubicBezTo>
                          <a:cubicBezTo>
                            <a:pt x="844561" y="52093"/>
                            <a:pt x="848134" y="57649"/>
                            <a:pt x="859643" y="62014"/>
                          </a:cubicBezTo>
                          <a:cubicBezTo>
                            <a:pt x="871152" y="66379"/>
                            <a:pt x="882662" y="65189"/>
                            <a:pt x="904887" y="71539"/>
                          </a:cubicBezTo>
                          <a:cubicBezTo>
                            <a:pt x="927112" y="77889"/>
                            <a:pt x="971959" y="89398"/>
                            <a:pt x="992993" y="100114"/>
                          </a:cubicBezTo>
                          <a:cubicBezTo>
                            <a:pt x="1014027" y="110830"/>
                            <a:pt x="1024743" y="126705"/>
                            <a:pt x="1031093" y="135833"/>
                          </a:cubicBezTo>
                          <a:cubicBezTo>
                            <a:pt x="1037443" y="144961"/>
                            <a:pt x="1015218" y="146152"/>
                            <a:pt x="1031093" y="154883"/>
                          </a:cubicBezTo>
                          <a:cubicBezTo>
                            <a:pt x="1046968" y="163614"/>
                            <a:pt x="1102927" y="167187"/>
                            <a:pt x="1126343" y="188221"/>
                          </a:cubicBezTo>
                          <a:cubicBezTo>
                            <a:pt x="1149759" y="209255"/>
                            <a:pt x="1154521" y="260452"/>
                            <a:pt x="1171587" y="281089"/>
                          </a:cubicBezTo>
                          <a:cubicBezTo>
                            <a:pt x="1188653" y="301727"/>
                            <a:pt x="1212862" y="300934"/>
                            <a:pt x="1228737" y="312046"/>
                          </a:cubicBezTo>
                          <a:cubicBezTo>
                            <a:pt x="1244612" y="323159"/>
                            <a:pt x="1254931" y="330699"/>
                            <a:pt x="1266837" y="347764"/>
                          </a:cubicBezTo>
                          <a:cubicBezTo>
                            <a:pt x="1278743" y="364829"/>
                            <a:pt x="1291443" y="394198"/>
                            <a:pt x="1300174" y="414439"/>
                          </a:cubicBezTo>
                          <a:cubicBezTo>
                            <a:pt x="1308905" y="434680"/>
                            <a:pt x="1313271" y="448570"/>
                            <a:pt x="1319224" y="469208"/>
                          </a:cubicBezTo>
                          <a:cubicBezTo>
                            <a:pt x="1325177" y="489846"/>
                            <a:pt x="1335893" y="503736"/>
                            <a:pt x="1335893" y="538264"/>
                          </a:cubicBezTo>
                          <a:cubicBezTo>
                            <a:pt x="1335893" y="572792"/>
                            <a:pt x="1327161" y="627561"/>
                            <a:pt x="1319224" y="676377"/>
                          </a:cubicBezTo>
                          <a:cubicBezTo>
                            <a:pt x="1311287" y="725193"/>
                            <a:pt x="1301365" y="795042"/>
                            <a:pt x="1288268" y="831158"/>
                          </a:cubicBezTo>
                          <a:cubicBezTo>
                            <a:pt x="1275171" y="867274"/>
                            <a:pt x="1256915" y="865290"/>
                            <a:pt x="1240643" y="893071"/>
                          </a:cubicBezTo>
                          <a:cubicBezTo>
                            <a:pt x="1224371" y="920852"/>
                            <a:pt x="1208893" y="972049"/>
                            <a:pt x="1190637" y="997846"/>
                          </a:cubicBezTo>
                          <a:cubicBezTo>
                            <a:pt x="1172381" y="1023643"/>
                            <a:pt x="1161664" y="1027612"/>
                            <a:pt x="1131105" y="1047852"/>
                          </a:cubicBezTo>
                          <a:cubicBezTo>
                            <a:pt x="1100546" y="1068092"/>
                            <a:pt x="1045777" y="1095477"/>
                            <a:pt x="1007280" y="1119289"/>
                          </a:cubicBezTo>
                          <a:cubicBezTo>
                            <a:pt x="968783" y="1143102"/>
                            <a:pt x="937033" y="1170089"/>
                            <a:pt x="900124" y="1190727"/>
                          </a:cubicBezTo>
                          <a:cubicBezTo>
                            <a:pt x="863215" y="1211365"/>
                            <a:pt x="785824" y="1243114"/>
                            <a:pt x="785824" y="1243114"/>
                          </a:cubicBezTo>
                          <a:cubicBezTo>
                            <a:pt x="742565" y="1262561"/>
                            <a:pt x="685018" y="1297089"/>
                            <a:pt x="640568" y="1307408"/>
                          </a:cubicBezTo>
                          <a:cubicBezTo>
                            <a:pt x="596118" y="1317727"/>
                            <a:pt x="553255" y="1310980"/>
                            <a:pt x="519124" y="1305027"/>
                          </a:cubicBezTo>
                          <a:cubicBezTo>
                            <a:pt x="484993" y="1299074"/>
                            <a:pt x="469911" y="1285976"/>
                            <a:pt x="435780" y="1271689"/>
                          </a:cubicBezTo>
                          <a:cubicBezTo>
                            <a:pt x="401649" y="1257402"/>
                            <a:pt x="349262" y="1238749"/>
                            <a:pt x="314337" y="1219302"/>
                          </a:cubicBezTo>
                          <a:cubicBezTo>
                            <a:pt x="279412" y="1199855"/>
                            <a:pt x="259171" y="1180408"/>
                            <a:pt x="226230" y="1155008"/>
                          </a:cubicBezTo>
                          <a:cubicBezTo>
                            <a:pt x="193289" y="1129608"/>
                            <a:pt x="145665" y="1087936"/>
                            <a:pt x="116693" y="1066902"/>
                          </a:cubicBezTo>
                          <a:cubicBezTo>
                            <a:pt x="87721" y="1045868"/>
                            <a:pt x="67480" y="1047852"/>
                            <a:pt x="52399" y="1028802"/>
                          </a:cubicBezTo>
                          <a:cubicBezTo>
                            <a:pt x="37318" y="1009752"/>
                            <a:pt x="33349" y="984749"/>
                            <a:pt x="26205" y="952602"/>
                          </a:cubicBezTo>
                          <a:cubicBezTo>
                            <a:pt x="19061" y="920455"/>
                            <a:pt x="10727" y="861718"/>
                            <a:pt x="9537" y="835921"/>
                          </a:cubicBezTo>
                          <a:cubicBezTo>
                            <a:pt x="8347" y="810124"/>
                            <a:pt x="18665" y="821237"/>
                            <a:pt x="19062" y="797821"/>
                          </a:cubicBezTo>
                          <a:cubicBezTo>
                            <a:pt x="19459" y="774405"/>
                            <a:pt x="15093" y="725986"/>
                            <a:pt x="11918" y="695427"/>
                          </a:cubicBezTo>
                          <a:cubicBezTo>
                            <a:pt x="8743" y="664868"/>
                            <a:pt x="-385" y="639070"/>
                            <a:pt x="12" y="614464"/>
                          </a:cubicBezTo>
                          <a:cubicBezTo>
                            <a:pt x="409" y="589858"/>
                            <a:pt x="9933" y="571998"/>
                            <a:pt x="14299" y="547789"/>
                          </a:cubicBezTo>
                          <a:cubicBezTo>
                            <a:pt x="18664" y="523580"/>
                            <a:pt x="15489" y="494211"/>
                            <a:pt x="26205" y="469208"/>
                          </a:cubicBezTo>
                          <a:cubicBezTo>
                            <a:pt x="36921" y="444205"/>
                            <a:pt x="48431" y="410868"/>
                            <a:pt x="78593" y="397771"/>
                          </a:cubicBezTo>
                          <a:cubicBezTo>
                            <a:pt x="108755" y="384674"/>
                            <a:pt x="172255" y="388643"/>
                            <a:pt x="207180" y="390627"/>
                          </a:cubicBezTo>
                          <a:cubicBezTo>
                            <a:pt x="242105" y="392611"/>
                            <a:pt x="265918" y="396183"/>
                            <a:pt x="288143" y="409677"/>
                          </a:cubicBezTo>
                          <a:cubicBezTo>
                            <a:pt x="310368" y="423171"/>
                            <a:pt x="315924" y="450158"/>
                            <a:pt x="340530" y="471589"/>
                          </a:cubicBezTo>
                          <a:cubicBezTo>
                            <a:pt x="365136" y="493020"/>
                            <a:pt x="408792" y="521595"/>
                            <a:pt x="435780" y="538264"/>
                          </a:cubicBezTo>
                          <a:cubicBezTo>
                            <a:pt x="462768" y="554933"/>
                            <a:pt x="482611" y="554933"/>
                            <a:pt x="502455" y="571602"/>
                          </a:cubicBezTo>
                          <a:cubicBezTo>
                            <a:pt x="522299" y="588271"/>
                            <a:pt x="540952" y="617640"/>
                            <a:pt x="554843" y="638277"/>
                          </a:cubicBezTo>
                          <a:cubicBezTo>
                            <a:pt x="568734" y="658915"/>
                            <a:pt x="567543" y="677568"/>
                            <a:pt x="585799" y="695427"/>
                          </a:cubicBezTo>
                          <a:cubicBezTo>
                            <a:pt x="604055" y="713286"/>
                            <a:pt x="645330" y="730352"/>
                            <a:pt x="664380" y="745433"/>
                          </a:cubicBezTo>
                          <a:cubicBezTo>
                            <a:pt x="683430" y="760514"/>
                            <a:pt x="713196" y="795439"/>
                            <a:pt x="700099" y="785914"/>
                          </a:cubicBezTo>
                          <a:cubicBezTo>
                            <a:pt x="687002" y="776389"/>
                            <a:pt x="618740" y="724398"/>
                            <a:pt x="585799" y="688283"/>
                          </a:cubicBezTo>
                          <a:cubicBezTo>
                            <a:pt x="552858" y="652168"/>
                            <a:pt x="527855" y="591843"/>
                            <a:pt x="502455" y="569221"/>
                          </a:cubicBezTo>
                          <a:cubicBezTo>
                            <a:pt x="477055" y="546599"/>
                            <a:pt x="465943" y="553346"/>
                            <a:pt x="433399" y="552552"/>
                          </a:cubicBezTo>
                          <a:cubicBezTo>
                            <a:pt x="400855" y="551758"/>
                            <a:pt x="342515" y="554139"/>
                            <a:pt x="307193" y="564458"/>
                          </a:cubicBezTo>
                          <a:cubicBezTo>
                            <a:pt x="271871" y="574777"/>
                            <a:pt x="246471" y="597398"/>
                            <a:pt x="221468" y="614464"/>
                          </a:cubicBezTo>
                          <a:cubicBezTo>
                            <a:pt x="196465" y="631530"/>
                            <a:pt x="175430" y="645818"/>
                            <a:pt x="157174" y="666852"/>
                          </a:cubicBezTo>
                          <a:cubicBezTo>
                            <a:pt x="138918" y="687887"/>
                            <a:pt x="123439" y="719240"/>
                            <a:pt x="111930" y="740671"/>
                          </a:cubicBezTo>
                          <a:cubicBezTo>
                            <a:pt x="100421" y="762102"/>
                            <a:pt x="94468" y="773611"/>
                            <a:pt x="88118" y="795439"/>
                          </a:cubicBezTo>
                          <a:cubicBezTo>
                            <a:pt x="81768" y="817267"/>
                            <a:pt x="80974" y="846239"/>
                            <a:pt x="73830" y="871639"/>
                          </a:cubicBezTo>
                          <a:cubicBezTo>
                            <a:pt x="66686" y="897039"/>
                            <a:pt x="53192" y="933155"/>
                            <a:pt x="45255" y="947839"/>
                          </a:cubicBezTo>
                          <a:cubicBezTo>
                            <a:pt x="37318" y="962523"/>
                            <a:pt x="31364" y="957365"/>
                            <a:pt x="26205" y="959746"/>
                          </a:cubicBezTo>
                          <a:cubicBezTo>
                            <a:pt x="21046" y="962127"/>
                            <a:pt x="16680" y="981177"/>
                            <a:pt x="14299" y="962127"/>
                          </a:cubicBezTo>
                          <a:cubicBezTo>
                            <a:pt x="11918" y="943077"/>
                            <a:pt x="11918" y="894261"/>
                            <a:pt x="11918" y="845446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0" name="Freeform 1939"/>
                    <p:cNvSpPr/>
                    <p:nvPr/>
                  </p:nvSpPr>
                  <p:spPr>
                    <a:xfrm>
                      <a:off x="5914145" y="2255044"/>
                      <a:ext cx="208049" cy="404812"/>
                    </a:xfrm>
                    <a:custGeom>
                      <a:avLst/>
                      <a:gdLst>
                        <a:gd name="connsiteX0" fmla="*/ 208049 w 208049"/>
                        <a:gd name="connsiteY0" fmla="*/ 0 h 404812"/>
                        <a:gd name="connsiteX1" fmla="*/ 134230 w 208049"/>
                        <a:gd name="connsiteY1" fmla="*/ 30956 h 404812"/>
                        <a:gd name="connsiteX2" fmla="*/ 31836 w 208049"/>
                        <a:gd name="connsiteY2" fmla="*/ 126206 h 404812"/>
                        <a:gd name="connsiteX3" fmla="*/ 880 w 208049"/>
                        <a:gd name="connsiteY3" fmla="*/ 252412 h 404812"/>
                        <a:gd name="connsiteX4" fmla="*/ 8024 w 208049"/>
                        <a:gd name="connsiteY4" fmla="*/ 373856 h 404812"/>
                        <a:gd name="connsiteX5" fmla="*/ 3261 w 208049"/>
                        <a:gd name="connsiteY5" fmla="*/ 404812 h 404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8049" h="404812">
                          <a:moveTo>
                            <a:pt x="208049" y="0"/>
                          </a:moveTo>
                          <a:cubicBezTo>
                            <a:pt x="185824" y="4961"/>
                            <a:pt x="163599" y="9922"/>
                            <a:pt x="134230" y="30956"/>
                          </a:cubicBezTo>
                          <a:cubicBezTo>
                            <a:pt x="104861" y="51990"/>
                            <a:pt x="54061" y="89297"/>
                            <a:pt x="31836" y="126206"/>
                          </a:cubicBezTo>
                          <a:cubicBezTo>
                            <a:pt x="9611" y="163115"/>
                            <a:pt x="4849" y="211137"/>
                            <a:pt x="880" y="252412"/>
                          </a:cubicBezTo>
                          <a:cubicBezTo>
                            <a:pt x="-3089" y="293687"/>
                            <a:pt x="7627" y="348456"/>
                            <a:pt x="8024" y="373856"/>
                          </a:cubicBezTo>
                          <a:cubicBezTo>
                            <a:pt x="8421" y="399256"/>
                            <a:pt x="3261" y="404812"/>
                            <a:pt x="3261" y="404812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1" name="Freeform 1940"/>
                    <p:cNvSpPr/>
                    <p:nvPr/>
                  </p:nvSpPr>
                  <p:spPr>
                    <a:xfrm>
                      <a:off x="5553075" y="2905125"/>
                      <a:ext cx="254794" cy="469106"/>
                    </a:xfrm>
                    <a:custGeom>
                      <a:avLst/>
                      <a:gdLst>
                        <a:gd name="connsiteX0" fmla="*/ 0 w 254794"/>
                        <a:gd name="connsiteY0" fmla="*/ 469106 h 469106"/>
                        <a:gd name="connsiteX1" fmla="*/ 26194 w 254794"/>
                        <a:gd name="connsiteY1" fmla="*/ 330994 h 469106"/>
                        <a:gd name="connsiteX2" fmla="*/ 16669 w 254794"/>
                        <a:gd name="connsiteY2" fmla="*/ 240506 h 469106"/>
                        <a:gd name="connsiteX3" fmla="*/ 38100 w 254794"/>
                        <a:gd name="connsiteY3" fmla="*/ 183356 h 469106"/>
                        <a:gd name="connsiteX4" fmla="*/ 121444 w 254794"/>
                        <a:gd name="connsiteY4" fmla="*/ 50006 h 469106"/>
                        <a:gd name="connsiteX5" fmla="*/ 176213 w 254794"/>
                        <a:gd name="connsiteY5" fmla="*/ 21431 h 469106"/>
                        <a:gd name="connsiteX6" fmla="*/ 254794 w 254794"/>
                        <a:gd name="connsiteY6" fmla="*/ 0 h 46910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54794" h="469106">
                          <a:moveTo>
                            <a:pt x="0" y="469106"/>
                          </a:moveTo>
                          <a:cubicBezTo>
                            <a:pt x="11708" y="419100"/>
                            <a:pt x="23416" y="369094"/>
                            <a:pt x="26194" y="330994"/>
                          </a:cubicBezTo>
                          <a:cubicBezTo>
                            <a:pt x="28972" y="292894"/>
                            <a:pt x="14685" y="265112"/>
                            <a:pt x="16669" y="240506"/>
                          </a:cubicBezTo>
                          <a:cubicBezTo>
                            <a:pt x="18653" y="215900"/>
                            <a:pt x="20638" y="215106"/>
                            <a:pt x="38100" y="183356"/>
                          </a:cubicBezTo>
                          <a:cubicBezTo>
                            <a:pt x="55562" y="151606"/>
                            <a:pt x="98425" y="76993"/>
                            <a:pt x="121444" y="50006"/>
                          </a:cubicBezTo>
                          <a:cubicBezTo>
                            <a:pt x="144463" y="23019"/>
                            <a:pt x="153988" y="29765"/>
                            <a:pt x="176213" y="21431"/>
                          </a:cubicBezTo>
                          <a:cubicBezTo>
                            <a:pt x="198438" y="13097"/>
                            <a:pt x="226616" y="6548"/>
                            <a:pt x="254794" y="0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2" name="Freeform 1941"/>
                    <p:cNvSpPr/>
                    <p:nvPr/>
                  </p:nvSpPr>
                  <p:spPr>
                    <a:xfrm>
                      <a:off x="5955506" y="2550105"/>
                      <a:ext cx="653785" cy="231195"/>
                    </a:xfrm>
                    <a:custGeom>
                      <a:avLst/>
                      <a:gdLst>
                        <a:gd name="connsiteX0" fmla="*/ 0 w 653785"/>
                        <a:gd name="connsiteY0" fmla="*/ 231195 h 231195"/>
                        <a:gd name="connsiteX1" fmla="*/ 142875 w 653785"/>
                        <a:gd name="connsiteY1" fmla="*/ 131183 h 231195"/>
                        <a:gd name="connsiteX2" fmla="*/ 235744 w 653785"/>
                        <a:gd name="connsiteY2" fmla="*/ 93083 h 231195"/>
                        <a:gd name="connsiteX3" fmla="*/ 307182 w 653785"/>
                        <a:gd name="connsiteY3" fmla="*/ 31170 h 231195"/>
                        <a:gd name="connsiteX4" fmla="*/ 435769 w 653785"/>
                        <a:gd name="connsiteY4" fmla="*/ 214 h 231195"/>
                        <a:gd name="connsiteX5" fmla="*/ 557213 w 653785"/>
                        <a:gd name="connsiteY5" fmla="*/ 45458 h 231195"/>
                        <a:gd name="connsiteX6" fmla="*/ 640557 w 653785"/>
                        <a:gd name="connsiteY6" fmla="*/ 128801 h 231195"/>
                        <a:gd name="connsiteX7" fmla="*/ 652463 w 653785"/>
                        <a:gd name="connsiteY7" fmla="*/ 169283 h 2311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53785" h="231195">
                          <a:moveTo>
                            <a:pt x="0" y="231195"/>
                          </a:moveTo>
                          <a:cubicBezTo>
                            <a:pt x="51792" y="192698"/>
                            <a:pt x="103584" y="154202"/>
                            <a:pt x="142875" y="131183"/>
                          </a:cubicBezTo>
                          <a:cubicBezTo>
                            <a:pt x="182166" y="108164"/>
                            <a:pt x="208360" y="109752"/>
                            <a:pt x="235744" y="93083"/>
                          </a:cubicBezTo>
                          <a:cubicBezTo>
                            <a:pt x="263128" y="76414"/>
                            <a:pt x="273845" y="46648"/>
                            <a:pt x="307182" y="31170"/>
                          </a:cubicBezTo>
                          <a:cubicBezTo>
                            <a:pt x="340519" y="15692"/>
                            <a:pt x="394097" y="-2167"/>
                            <a:pt x="435769" y="214"/>
                          </a:cubicBezTo>
                          <a:cubicBezTo>
                            <a:pt x="477441" y="2595"/>
                            <a:pt x="523082" y="24027"/>
                            <a:pt x="557213" y="45458"/>
                          </a:cubicBezTo>
                          <a:cubicBezTo>
                            <a:pt x="591344" y="66889"/>
                            <a:pt x="624682" y="108163"/>
                            <a:pt x="640557" y="128801"/>
                          </a:cubicBezTo>
                          <a:cubicBezTo>
                            <a:pt x="656432" y="149438"/>
                            <a:pt x="654447" y="159360"/>
                            <a:pt x="652463" y="169283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3" name="Freeform 1942"/>
                    <p:cNvSpPr/>
                    <p:nvPr/>
                  </p:nvSpPr>
                  <p:spPr>
                    <a:xfrm>
                      <a:off x="5864678" y="2990850"/>
                      <a:ext cx="300378" cy="429988"/>
                    </a:xfrm>
                    <a:custGeom>
                      <a:avLst/>
                      <a:gdLst>
                        <a:gd name="connsiteX0" fmla="*/ 28916 w 300378"/>
                        <a:gd name="connsiteY0" fmla="*/ 0 h 429988"/>
                        <a:gd name="connsiteX1" fmla="*/ 341 w 300378"/>
                        <a:gd name="connsiteY1" fmla="*/ 76200 h 429988"/>
                        <a:gd name="connsiteX2" fmla="*/ 21772 w 300378"/>
                        <a:gd name="connsiteY2" fmla="*/ 192881 h 429988"/>
                        <a:gd name="connsiteX3" fmla="*/ 131310 w 300378"/>
                        <a:gd name="connsiteY3" fmla="*/ 323850 h 429988"/>
                        <a:gd name="connsiteX4" fmla="*/ 202747 w 300378"/>
                        <a:gd name="connsiteY4" fmla="*/ 428625 h 429988"/>
                        <a:gd name="connsiteX5" fmla="*/ 300378 w 300378"/>
                        <a:gd name="connsiteY5" fmla="*/ 383381 h 4299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00378" h="429988">
                          <a:moveTo>
                            <a:pt x="28916" y="0"/>
                          </a:moveTo>
                          <a:cubicBezTo>
                            <a:pt x="15224" y="22026"/>
                            <a:pt x="1532" y="44053"/>
                            <a:pt x="341" y="76200"/>
                          </a:cubicBezTo>
                          <a:cubicBezTo>
                            <a:pt x="-850" y="108347"/>
                            <a:pt x="-56" y="151606"/>
                            <a:pt x="21772" y="192881"/>
                          </a:cubicBezTo>
                          <a:cubicBezTo>
                            <a:pt x="43600" y="234156"/>
                            <a:pt x="101148" y="284559"/>
                            <a:pt x="131310" y="323850"/>
                          </a:cubicBezTo>
                          <a:cubicBezTo>
                            <a:pt x="161472" y="363141"/>
                            <a:pt x="174569" y="418703"/>
                            <a:pt x="202747" y="428625"/>
                          </a:cubicBezTo>
                          <a:cubicBezTo>
                            <a:pt x="230925" y="438547"/>
                            <a:pt x="285297" y="391319"/>
                            <a:pt x="300378" y="383381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4" name="Freeform 1943"/>
                    <p:cNvSpPr/>
                    <p:nvPr/>
                  </p:nvSpPr>
                  <p:spPr>
                    <a:xfrm>
                      <a:off x="6019800" y="3067050"/>
                      <a:ext cx="416719" cy="160810"/>
                    </a:xfrm>
                    <a:custGeom>
                      <a:avLst/>
                      <a:gdLst>
                        <a:gd name="connsiteX0" fmla="*/ 0 w 416719"/>
                        <a:gd name="connsiteY0" fmla="*/ 0 h 160810"/>
                        <a:gd name="connsiteX1" fmla="*/ 121444 w 416719"/>
                        <a:gd name="connsiteY1" fmla="*/ 102394 h 160810"/>
                        <a:gd name="connsiteX2" fmla="*/ 304800 w 416719"/>
                        <a:gd name="connsiteY2" fmla="*/ 145256 h 160810"/>
                        <a:gd name="connsiteX3" fmla="*/ 378619 w 416719"/>
                        <a:gd name="connsiteY3" fmla="*/ 159544 h 160810"/>
                        <a:gd name="connsiteX4" fmla="*/ 416719 w 416719"/>
                        <a:gd name="connsiteY4" fmla="*/ 116681 h 1608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16719" h="160810">
                          <a:moveTo>
                            <a:pt x="0" y="0"/>
                          </a:moveTo>
                          <a:cubicBezTo>
                            <a:pt x="35322" y="39092"/>
                            <a:pt x="70644" y="78185"/>
                            <a:pt x="121444" y="102394"/>
                          </a:cubicBezTo>
                          <a:cubicBezTo>
                            <a:pt x="172244" y="126603"/>
                            <a:pt x="261938" y="135731"/>
                            <a:pt x="304800" y="145256"/>
                          </a:cubicBezTo>
                          <a:cubicBezTo>
                            <a:pt x="347662" y="154781"/>
                            <a:pt x="359966" y="164306"/>
                            <a:pt x="378619" y="159544"/>
                          </a:cubicBezTo>
                          <a:cubicBezTo>
                            <a:pt x="397272" y="154782"/>
                            <a:pt x="406995" y="135731"/>
                            <a:pt x="416719" y="116681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45" name="Freeform 1944"/>
                    <p:cNvSpPr/>
                    <p:nvPr/>
                  </p:nvSpPr>
                  <p:spPr>
                    <a:xfrm>
                      <a:off x="6103144" y="2962275"/>
                      <a:ext cx="461962" cy="98022"/>
                    </a:xfrm>
                    <a:custGeom>
                      <a:avLst/>
                      <a:gdLst>
                        <a:gd name="connsiteX0" fmla="*/ 0 w 461962"/>
                        <a:gd name="connsiteY0" fmla="*/ 0 h 98022"/>
                        <a:gd name="connsiteX1" fmla="*/ 157162 w 461962"/>
                        <a:gd name="connsiteY1" fmla="*/ 69056 h 98022"/>
                        <a:gd name="connsiteX2" fmla="*/ 409575 w 461962"/>
                        <a:gd name="connsiteY2" fmla="*/ 97631 h 98022"/>
                        <a:gd name="connsiteX3" fmla="*/ 426244 w 461962"/>
                        <a:gd name="connsiteY3" fmla="*/ 80963 h 98022"/>
                        <a:gd name="connsiteX4" fmla="*/ 461962 w 461962"/>
                        <a:gd name="connsiteY4" fmla="*/ 19050 h 980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61962" h="98022">
                          <a:moveTo>
                            <a:pt x="0" y="0"/>
                          </a:moveTo>
                          <a:cubicBezTo>
                            <a:pt x="44450" y="26392"/>
                            <a:pt x="88900" y="52784"/>
                            <a:pt x="157162" y="69056"/>
                          </a:cubicBezTo>
                          <a:cubicBezTo>
                            <a:pt x="225425" y="85328"/>
                            <a:pt x="364728" y="95647"/>
                            <a:pt x="409575" y="97631"/>
                          </a:cubicBezTo>
                          <a:cubicBezTo>
                            <a:pt x="454422" y="99615"/>
                            <a:pt x="417513" y="94060"/>
                            <a:pt x="426244" y="80963"/>
                          </a:cubicBezTo>
                          <a:cubicBezTo>
                            <a:pt x="434975" y="67866"/>
                            <a:pt x="457597" y="29766"/>
                            <a:pt x="461962" y="19050"/>
                          </a:cubicBezTo>
                        </a:path>
                      </a:pathLst>
                    </a:custGeom>
                    <a:noFill/>
                    <a:ln w="952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  <p:sp>
            <p:nvSpPr>
              <p:cNvPr id="1978" name="Freeform 1977"/>
              <p:cNvSpPr/>
              <p:nvPr/>
            </p:nvSpPr>
            <p:spPr>
              <a:xfrm>
                <a:off x="2400909" y="2981593"/>
                <a:ext cx="130925" cy="440836"/>
              </a:xfrm>
              <a:custGeom>
                <a:avLst/>
                <a:gdLst>
                  <a:gd name="connsiteX0" fmla="*/ 188118 w 188118"/>
                  <a:gd name="connsiteY0" fmla="*/ 0 h 633412"/>
                  <a:gd name="connsiteX1" fmla="*/ 114300 w 188118"/>
                  <a:gd name="connsiteY1" fmla="*/ 180975 h 633412"/>
                  <a:gd name="connsiteX2" fmla="*/ 42862 w 188118"/>
                  <a:gd name="connsiteY2" fmla="*/ 419100 h 633412"/>
                  <a:gd name="connsiteX3" fmla="*/ 0 w 188118"/>
                  <a:gd name="connsiteY3" fmla="*/ 633412 h 633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118" h="633412">
                    <a:moveTo>
                      <a:pt x="188118" y="0"/>
                    </a:moveTo>
                    <a:cubicBezTo>
                      <a:pt x="163313" y="55562"/>
                      <a:pt x="138509" y="111125"/>
                      <a:pt x="114300" y="180975"/>
                    </a:cubicBezTo>
                    <a:cubicBezTo>
                      <a:pt x="90091" y="250825"/>
                      <a:pt x="61912" y="343694"/>
                      <a:pt x="42862" y="419100"/>
                    </a:cubicBezTo>
                    <a:cubicBezTo>
                      <a:pt x="23812" y="494506"/>
                      <a:pt x="11906" y="563959"/>
                      <a:pt x="0" y="6334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tailEnd type="stealth" w="med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9" name="Freeform 1978"/>
              <p:cNvSpPr/>
              <p:nvPr/>
            </p:nvSpPr>
            <p:spPr>
              <a:xfrm>
                <a:off x="2389308" y="3946129"/>
                <a:ext cx="141734" cy="491822"/>
              </a:xfrm>
              <a:custGeom>
                <a:avLst/>
                <a:gdLst>
                  <a:gd name="connsiteX0" fmla="*/ 0 w 203649"/>
                  <a:gd name="connsiteY0" fmla="*/ 0 h 706670"/>
                  <a:gd name="connsiteX1" fmla="*/ 47625 w 203649"/>
                  <a:gd name="connsiteY1" fmla="*/ 216694 h 706670"/>
                  <a:gd name="connsiteX2" fmla="*/ 92869 w 203649"/>
                  <a:gd name="connsiteY2" fmla="*/ 407194 h 706670"/>
                  <a:gd name="connsiteX3" fmla="*/ 190500 w 203649"/>
                  <a:gd name="connsiteY3" fmla="*/ 673894 h 706670"/>
                  <a:gd name="connsiteX4" fmla="*/ 200025 w 203649"/>
                  <a:gd name="connsiteY4" fmla="*/ 692944 h 706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3649" h="706670">
                    <a:moveTo>
                      <a:pt x="0" y="0"/>
                    </a:moveTo>
                    <a:cubicBezTo>
                      <a:pt x="16073" y="74414"/>
                      <a:pt x="32147" y="148828"/>
                      <a:pt x="47625" y="216694"/>
                    </a:cubicBezTo>
                    <a:cubicBezTo>
                      <a:pt x="63103" y="284560"/>
                      <a:pt x="69057" y="330994"/>
                      <a:pt x="92869" y="407194"/>
                    </a:cubicBezTo>
                    <a:cubicBezTo>
                      <a:pt x="116681" y="483394"/>
                      <a:pt x="172641" y="626269"/>
                      <a:pt x="190500" y="673894"/>
                    </a:cubicBezTo>
                    <a:cubicBezTo>
                      <a:pt x="208359" y="721519"/>
                      <a:pt x="204192" y="707231"/>
                      <a:pt x="200025" y="692944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tailEnd type="stealth" w="med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0" name="Freeform 1979"/>
              <p:cNvSpPr/>
              <p:nvPr/>
            </p:nvSpPr>
            <p:spPr>
              <a:xfrm>
                <a:off x="2828487" y="4910667"/>
                <a:ext cx="349686" cy="314883"/>
              </a:xfrm>
              <a:custGeom>
                <a:avLst/>
                <a:gdLst>
                  <a:gd name="connsiteX0" fmla="*/ 0 w 502444"/>
                  <a:gd name="connsiteY0" fmla="*/ 0 h 452437"/>
                  <a:gd name="connsiteX1" fmla="*/ 185738 w 502444"/>
                  <a:gd name="connsiteY1" fmla="*/ 190500 h 452437"/>
                  <a:gd name="connsiteX2" fmla="*/ 402431 w 502444"/>
                  <a:gd name="connsiteY2" fmla="*/ 381000 h 452437"/>
                  <a:gd name="connsiteX3" fmla="*/ 502444 w 502444"/>
                  <a:gd name="connsiteY3" fmla="*/ 452437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02444" h="452437">
                    <a:moveTo>
                      <a:pt x="0" y="0"/>
                    </a:moveTo>
                    <a:cubicBezTo>
                      <a:pt x="59333" y="63500"/>
                      <a:pt x="118666" y="127000"/>
                      <a:pt x="185738" y="190500"/>
                    </a:cubicBezTo>
                    <a:cubicBezTo>
                      <a:pt x="252810" y="254000"/>
                      <a:pt x="349647" y="337344"/>
                      <a:pt x="402431" y="381000"/>
                    </a:cubicBezTo>
                    <a:cubicBezTo>
                      <a:pt x="455215" y="424656"/>
                      <a:pt x="478829" y="438546"/>
                      <a:pt x="502444" y="45243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tailEnd type="stealth" w="med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1" name="Freeform 1980"/>
              <p:cNvSpPr/>
              <p:nvPr/>
            </p:nvSpPr>
            <p:spPr>
              <a:xfrm>
                <a:off x="4109564" y="5593466"/>
                <a:ext cx="878359" cy="53033"/>
              </a:xfrm>
              <a:custGeom>
                <a:avLst/>
                <a:gdLst>
                  <a:gd name="connsiteX0" fmla="*/ 0 w 1262063"/>
                  <a:gd name="connsiteY0" fmla="*/ 28575 h 76200"/>
                  <a:gd name="connsiteX1" fmla="*/ 345282 w 1262063"/>
                  <a:gd name="connsiteY1" fmla="*/ 66675 h 76200"/>
                  <a:gd name="connsiteX2" fmla="*/ 614363 w 1262063"/>
                  <a:gd name="connsiteY2" fmla="*/ 76200 h 76200"/>
                  <a:gd name="connsiteX3" fmla="*/ 940594 w 1262063"/>
                  <a:gd name="connsiteY3" fmla="*/ 57150 h 76200"/>
                  <a:gd name="connsiteX4" fmla="*/ 1262063 w 1262063"/>
                  <a:gd name="connsiteY4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62063" h="76200">
                    <a:moveTo>
                      <a:pt x="0" y="28575"/>
                    </a:moveTo>
                    <a:cubicBezTo>
                      <a:pt x="121444" y="43656"/>
                      <a:pt x="242888" y="58738"/>
                      <a:pt x="345282" y="66675"/>
                    </a:cubicBezTo>
                    <a:cubicBezTo>
                      <a:pt x="447676" y="74613"/>
                      <a:pt x="515144" y="77788"/>
                      <a:pt x="614363" y="76200"/>
                    </a:cubicBezTo>
                    <a:cubicBezTo>
                      <a:pt x="713582" y="74613"/>
                      <a:pt x="832644" y="69850"/>
                      <a:pt x="940594" y="57150"/>
                    </a:cubicBezTo>
                    <a:cubicBezTo>
                      <a:pt x="1048544" y="44450"/>
                      <a:pt x="1155303" y="22225"/>
                      <a:pt x="1262063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tailEnd type="stealth" w="med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2" name="Freeform 1981"/>
              <p:cNvSpPr/>
              <p:nvPr/>
            </p:nvSpPr>
            <p:spPr>
              <a:xfrm>
                <a:off x="5952460" y="4836089"/>
                <a:ext cx="270137" cy="286709"/>
              </a:xfrm>
              <a:custGeom>
                <a:avLst/>
                <a:gdLst>
                  <a:gd name="connsiteX0" fmla="*/ 0 w 388144"/>
                  <a:gd name="connsiteY0" fmla="*/ 411956 h 411956"/>
                  <a:gd name="connsiteX1" fmla="*/ 209550 w 388144"/>
                  <a:gd name="connsiteY1" fmla="*/ 204787 h 411956"/>
                  <a:gd name="connsiteX2" fmla="*/ 388144 w 388144"/>
                  <a:gd name="connsiteY2" fmla="*/ 0 h 411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88144" h="411956">
                    <a:moveTo>
                      <a:pt x="0" y="411956"/>
                    </a:moveTo>
                    <a:cubicBezTo>
                      <a:pt x="72429" y="342701"/>
                      <a:pt x="144859" y="273446"/>
                      <a:pt x="209550" y="204787"/>
                    </a:cubicBezTo>
                    <a:cubicBezTo>
                      <a:pt x="274241" y="136128"/>
                      <a:pt x="331192" y="68064"/>
                      <a:pt x="38814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tailEnd type="stealth" w="med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3" name="Freeform 1982"/>
              <p:cNvSpPr/>
              <p:nvPr/>
            </p:nvSpPr>
            <p:spPr>
              <a:xfrm>
                <a:off x="6514278" y="3932871"/>
                <a:ext cx="92808" cy="384489"/>
              </a:xfrm>
              <a:custGeom>
                <a:avLst/>
                <a:gdLst>
                  <a:gd name="connsiteX0" fmla="*/ 0 w 133350"/>
                  <a:gd name="connsiteY0" fmla="*/ 552450 h 552450"/>
                  <a:gd name="connsiteX1" fmla="*/ 66675 w 133350"/>
                  <a:gd name="connsiteY1" fmla="*/ 342900 h 552450"/>
                  <a:gd name="connsiteX2" fmla="*/ 133350 w 133350"/>
                  <a:gd name="connsiteY2" fmla="*/ 0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3350" h="552450">
                    <a:moveTo>
                      <a:pt x="0" y="552450"/>
                    </a:moveTo>
                    <a:cubicBezTo>
                      <a:pt x="22225" y="493712"/>
                      <a:pt x="44450" y="434975"/>
                      <a:pt x="66675" y="342900"/>
                    </a:cubicBezTo>
                    <a:cubicBezTo>
                      <a:pt x="88900" y="250825"/>
                      <a:pt x="111125" y="125412"/>
                      <a:pt x="133350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tailEnd type="stealth" w="med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4" name="Freeform 1983"/>
              <p:cNvSpPr/>
              <p:nvPr/>
            </p:nvSpPr>
            <p:spPr>
              <a:xfrm>
                <a:off x="6452959" y="2951761"/>
                <a:ext cx="147498" cy="495527"/>
              </a:xfrm>
              <a:custGeom>
                <a:avLst/>
                <a:gdLst>
                  <a:gd name="connsiteX0" fmla="*/ 211931 w 211931"/>
                  <a:gd name="connsiteY0" fmla="*/ 711994 h 711994"/>
                  <a:gd name="connsiteX1" fmla="*/ 173831 w 211931"/>
                  <a:gd name="connsiteY1" fmla="*/ 497682 h 711994"/>
                  <a:gd name="connsiteX2" fmla="*/ 97631 w 211931"/>
                  <a:gd name="connsiteY2" fmla="*/ 240507 h 711994"/>
                  <a:gd name="connsiteX3" fmla="*/ 0 w 211931"/>
                  <a:gd name="connsiteY3" fmla="*/ 0 h 711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31" h="711994">
                    <a:moveTo>
                      <a:pt x="211931" y="711994"/>
                    </a:moveTo>
                    <a:cubicBezTo>
                      <a:pt x="202406" y="644128"/>
                      <a:pt x="192881" y="576263"/>
                      <a:pt x="173831" y="497682"/>
                    </a:cubicBezTo>
                    <a:cubicBezTo>
                      <a:pt x="154781" y="419101"/>
                      <a:pt x="126603" y="323454"/>
                      <a:pt x="97631" y="240507"/>
                    </a:cubicBezTo>
                    <a:cubicBezTo>
                      <a:pt x="68659" y="157560"/>
                      <a:pt x="34329" y="78780"/>
                      <a:pt x="0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tailEnd type="stealth" w="med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5" name="Freeform 1984"/>
              <p:cNvSpPr/>
              <p:nvPr/>
            </p:nvSpPr>
            <p:spPr>
              <a:xfrm>
                <a:off x="5253088" y="1902703"/>
                <a:ext cx="881673" cy="571761"/>
              </a:xfrm>
              <a:custGeom>
                <a:avLst/>
                <a:gdLst>
                  <a:gd name="connsiteX0" fmla="*/ 1266825 w 1266825"/>
                  <a:gd name="connsiteY0" fmla="*/ 821531 h 821531"/>
                  <a:gd name="connsiteX1" fmla="*/ 1064419 w 1266825"/>
                  <a:gd name="connsiteY1" fmla="*/ 616744 h 821531"/>
                  <a:gd name="connsiteX2" fmla="*/ 742950 w 1266825"/>
                  <a:gd name="connsiteY2" fmla="*/ 364331 h 821531"/>
                  <a:gd name="connsiteX3" fmla="*/ 383381 w 1266825"/>
                  <a:gd name="connsiteY3" fmla="*/ 157163 h 821531"/>
                  <a:gd name="connsiteX4" fmla="*/ 90487 w 1266825"/>
                  <a:gd name="connsiteY4" fmla="*/ 26194 h 821531"/>
                  <a:gd name="connsiteX5" fmla="*/ 0 w 1266825"/>
                  <a:gd name="connsiteY5" fmla="*/ 0 h 8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6825" h="821531">
                    <a:moveTo>
                      <a:pt x="1266825" y="821531"/>
                    </a:moveTo>
                    <a:cubicBezTo>
                      <a:pt x="1209278" y="757237"/>
                      <a:pt x="1151731" y="692944"/>
                      <a:pt x="1064419" y="616744"/>
                    </a:cubicBezTo>
                    <a:cubicBezTo>
                      <a:pt x="977107" y="540544"/>
                      <a:pt x="856456" y="440928"/>
                      <a:pt x="742950" y="364331"/>
                    </a:cubicBezTo>
                    <a:cubicBezTo>
                      <a:pt x="629444" y="287734"/>
                      <a:pt x="492125" y="213519"/>
                      <a:pt x="383381" y="157163"/>
                    </a:cubicBezTo>
                    <a:cubicBezTo>
                      <a:pt x="274637" y="100807"/>
                      <a:pt x="154384" y="52388"/>
                      <a:pt x="90487" y="26194"/>
                    </a:cubicBezTo>
                    <a:cubicBezTo>
                      <a:pt x="26590" y="0"/>
                      <a:pt x="13295" y="0"/>
                      <a:pt x="0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tailEnd type="stealth" w="med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6" name="Freeform 1985"/>
              <p:cNvSpPr/>
              <p:nvPr/>
            </p:nvSpPr>
            <p:spPr>
              <a:xfrm rot="17982478">
                <a:off x="2967763" y="1806403"/>
                <a:ext cx="881673" cy="571761"/>
              </a:xfrm>
              <a:custGeom>
                <a:avLst/>
                <a:gdLst>
                  <a:gd name="connsiteX0" fmla="*/ 1266825 w 1266825"/>
                  <a:gd name="connsiteY0" fmla="*/ 821531 h 821531"/>
                  <a:gd name="connsiteX1" fmla="*/ 1064419 w 1266825"/>
                  <a:gd name="connsiteY1" fmla="*/ 616744 h 821531"/>
                  <a:gd name="connsiteX2" fmla="*/ 742950 w 1266825"/>
                  <a:gd name="connsiteY2" fmla="*/ 364331 h 821531"/>
                  <a:gd name="connsiteX3" fmla="*/ 383381 w 1266825"/>
                  <a:gd name="connsiteY3" fmla="*/ 157163 h 821531"/>
                  <a:gd name="connsiteX4" fmla="*/ 90487 w 1266825"/>
                  <a:gd name="connsiteY4" fmla="*/ 26194 h 821531"/>
                  <a:gd name="connsiteX5" fmla="*/ 0 w 1266825"/>
                  <a:gd name="connsiteY5" fmla="*/ 0 h 82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66825" h="821531">
                    <a:moveTo>
                      <a:pt x="1266825" y="821531"/>
                    </a:moveTo>
                    <a:cubicBezTo>
                      <a:pt x="1209278" y="757237"/>
                      <a:pt x="1151731" y="692944"/>
                      <a:pt x="1064419" y="616744"/>
                    </a:cubicBezTo>
                    <a:cubicBezTo>
                      <a:pt x="977107" y="540544"/>
                      <a:pt x="856456" y="440928"/>
                      <a:pt x="742950" y="364331"/>
                    </a:cubicBezTo>
                    <a:cubicBezTo>
                      <a:pt x="629444" y="287734"/>
                      <a:pt x="492125" y="213519"/>
                      <a:pt x="383381" y="157163"/>
                    </a:cubicBezTo>
                    <a:cubicBezTo>
                      <a:pt x="274637" y="100807"/>
                      <a:pt x="154384" y="52388"/>
                      <a:pt x="90487" y="26194"/>
                    </a:cubicBezTo>
                    <a:cubicBezTo>
                      <a:pt x="26590" y="0"/>
                      <a:pt x="13295" y="0"/>
                      <a:pt x="0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tailEnd type="stealth" w="med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4" name="Oval 1993"/>
              <p:cNvSpPr/>
              <p:nvPr/>
            </p:nvSpPr>
            <p:spPr>
              <a:xfrm>
                <a:off x="2381476" y="3088465"/>
                <a:ext cx="139770" cy="13725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2</a:t>
                </a:r>
                <a:endParaRPr kumimoji="0" 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5" name="Oval 1994"/>
              <p:cNvSpPr/>
              <p:nvPr/>
            </p:nvSpPr>
            <p:spPr>
              <a:xfrm>
                <a:off x="3278708" y="1988882"/>
                <a:ext cx="139770" cy="13725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  <a:endParaRPr kumimoji="0" 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6" name="Oval 1995"/>
              <p:cNvSpPr/>
              <p:nvPr/>
            </p:nvSpPr>
            <p:spPr>
              <a:xfrm>
                <a:off x="6462381" y="3130896"/>
                <a:ext cx="139770" cy="13725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8</a:t>
                </a:r>
                <a:endParaRPr kumimoji="0" 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8" name="Oval 470"/>
              <p:cNvSpPr>
                <a:spLocks noChangeAspect="1" noChangeArrowheads="1"/>
              </p:cNvSpPr>
              <p:nvPr/>
            </p:nvSpPr>
            <p:spPr bwMode="auto">
              <a:xfrm rot="5400000">
                <a:off x="6646932" y="4318651"/>
                <a:ext cx="58625" cy="71526"/>
              </a:xfrm>
              <a:prstGeom prst="ellipse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9" name="Oval 1998"/>
              <p:cNvSpPr/>
              <p:nvPr/>
            </p:nvSpPr>
            <p:spPr>
              <a:xfrm>
                <a:off x="2358052" y="4056487"/>
                <a:ext cx="139770" cy="13725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3</a:t>
                </a:r>
                <a:endParaRPr kumimoji="0" 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0" name="Oval 470"/>
              <p:cNvSpPr>
                <a:spLocks noChangeAspect="1" noChangeArrowheads="1"/>
              </p:cNvSpPr>
              <p:nvPr/>
            </p:nvSpPr>
            <p:spPr bwMode="auto">
              <a:xfrm rot="5400000">
                <a:off x="5277416" y="5514641"/>
                <a:ext cx="58625" cy="71526"/>
              </a:xfrm>
              <a:prstGeom prst="ellipse">
                <a:avLst/>
              </a:prstGeom>
              <a:solidFill>
                <a:schemeClr val="bg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2" name="Oval 2001"/>
              <p:cNvSpPr/>
              <p:nvPr/>
            </p:nvSpPr>
            <p:spPr>
              <a:xfrm>
                <a:off x="2910326" y="4989739"/>
                <a:ext cx="139770" cy="13725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4</a:t>
                </a:r>
                <a:endParaRPr kumimoji="0" 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3" name="Oval 2002"/>
              <p:cNvSpPr/>
              <p:nvPr/>
            </p:nvSpPr>
            <p:spPr>
              <a:xfrm>
                <a:off x="4510070" y="5577742"/>
                <a:ext cx="139770" cy="13725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5</a:t>
                </a:r>
                <a:endParaRPr kumimoji="0" 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4" name="Oval 2003"/>
              <p:cNvSpPr/>
              <p:nvPr/>
            </p:nvSpPr>
            <p:spPr>
              <a:xfrm>
                <a:off x="6002819" y="4935573"/>
                <a:ext cx="139770" cy="13725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6</a:t>
                </a:r>
                <a:endParaRPr kumimoji="0" 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5" name="Oval 2004"/>
              <p:cNvSpPr/>
              <p:nvPr/>
            </p:nvSpPr>
            <p:spPr>
              <a:xfrm>
                <a:off x="6472893" y="4120998"/>
                <a:ext cx="139770" cy="13725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7</a:t>
                </a:r>
                <a:endParaRPr kumimoji="0" 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6" name="Oval 2005"/>
              <p:cNvSpPr/>
              <p:nvPr/>
            </p:nvSpPr>
            <p:spPr>
              <a:xfrm>
                <a:off x="5695525" y="2087102"/>
                <a:ext cx="139770" cy="137258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9</a:t>
                </a:r>
                <a:endParaRPr kumimoji="0" lang="en-US" sz="1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9" name="Freeform 897"/>
              <p:cNvSpPr>
                <a:spLocks noChangeAspect="1"/>
              </p:cNvSpPr>
              <p:nvPr/>
            </p:nvSpPr>
            <p:spPr bwMode="auto">
              <a:xfrm rot="2594138">
                <a:off x="4689942" y="2288378"/>
                <a:ext cx="119856" cy="63113"/>
              </a:xfrm>
              <a:custGeom>
                <a:avLst/>
                <a:gdLst>
                  <a:gd name="T0" fmla="*/ 119 w 278"/>
                  <a:gd name="T1" fmla="*/ 140 h 140"/>
                  <a:gd name="T2" fmla="*/ 121 w 278"/>
                  <a:gd name="T3" fmla="*/ 128 h 140"/>
                  <a:gd name="T4" fmla="*/ 132 w 278"/>
                  <a:gd name="T5" fmla="*/ 107 h 140"/>
                  <a:gd name="T6" fmla="*/ 133 w 278"/>
                  <a:gd name="T7" fmla="*/ 91 h 140"/>
                  <a:gd name="T8" fmla="*/ 133 w 278"/>
                  <a:gd name="T9" fmla="*/ 78 h 140"/>
                  <a:gd name="T10" fmla="*/ 128 w 278"/>
                  <a:gd name="T11" fmla="*/ 71 h 140"/>
                  <a:gd name="T12" fmla="*/ 113 w 278"/>
                  <a:gd name="T13" fmla="*/ 68 h 140"/>
                  <a:gd name="T14" fmla="*/ 100 w 278"/>
                  <a:gd name="T15" fmla="*/ 59 h 140"/>
                  <a:gd name="T16" fmla="*/ 89 w 278"/>
                  <a:gd name="T17" fmla="*/ 61 h 140"/>
                  <a:gd name="T18" fmla="*/ 78 w 278"/>
                  <a:gd name="T19" fmla="*/ 60 h 140"/>
                  <a:gd name="T20" fmla="*/ 61 w 278"/>
                  <a:gd name="T21" fmla="*/ 56 h 140"/>
                  <a:gd name="T22" fmla="*/ 48 w 278"/>
                  <a:gd name="T23" fmla="*/ 48 h 140"/>
                  <a:gd name="T24" fmla="*/ 37 w 278"/>
                  <a:gd name="T25" fmla="*/ 49 h 140"/>
                  <a:gd name="T26" fmla="*/ 25 w 278"/>
                  <a:gd name="T27" fmla="*/ 49 h 140"/>
                  <a:gd name="T28" fmla="*/ 5 w 278"/>
                  <a:gd name="T29" fmla="*/ 50 h 140"/>
                  <a:gd name="T30" fmla="*/ 0 w 278"/>
                  <a:gd name="T31" fmla="*/ 32 h 140"/>
                  <a:gd name="T32" fmla="*/ 23 w 278"/>
                  <a:gd name="T33" fmla="*/ 23 h 140"/>
                  <a:gd name="T34" fmla="*/ 29 w 278"/>
                  <a:gd name="T35" fmla="*/ 0 h 140"/>
                  <a:gd name="T36" fmla="*/ 43 w 278"/>
                  <a:gd name="T37" fmla="*/ 1 h 140"/>
                  <a:gd name="T38" fmla="*/ 56 w 278"/>
                  <a:gd name="T39" fmla="*/ 0 h 140"/>
                  <a:gd name="T40" fmla="*/ 79 w 278"/>
                  <a:gd name="T41" fmla="*/ 14 h 140"/>
                  <a:gd name="T42" fmla="*/ 89 w 278"/>
                  <a:gd name="T43" fmla="*/ 23 h 140"/>
                  <a:gd name="T44" fmla="*/ 98 w 278"/>
                  <a:gd name="T45" fmla="*/ 31 h 140"/>
                  <a:gd name="T46" fmla="*/ 113 w 278"/>
                  <a:gd name="T47" fmla="*/ 35 h 140"/>
                  <a:gd name="T48" fmla="*/ 119 w 278"/>
                  <a:gd name="T49" fmla="*/ 28 h 140"/>
                  <a:gd name="T50" fmla="*/ 143 w 278"/>
                  <a:gd name="T51" fmla="*/ 31 h 140"/>
                  <a:gd name="T52" fmla="*/ 155 w 278"/>
                  <a:gd name="T53" fmla="*/ 32 h 140"/>
                  <a:gd name="T54" fmla="*/ 182 w 278"/>
                  <a:gd name="T55" fmla="*/ 19 h 140"/>
                  <a:gd name="T56" fmla="*/ 256 w 278"/>
                  <a:gd name="T57" fmla="*/ 17 h 140"/>
                  <a:gd name="T58" fmla="*/ 278 w 278"/>
                  <a:gd name="T59" fmla="*/ 44 h 140"/>
                  <a:gd name="T60" fmla="*/ 258 w 278"/>
                  <a:gd name="T61" fmla="*/ 78 h 140"/>
                  <a:gd name="T62" fmla="*/ 253 w 278"/>
                  <a:gd name="T63" fmla="*/ 60 h 140"/>
                  <a:gd name="T64" fmla="*/ 232 w 278"/>
                  <a:gd name="T65" fmla="*/ 53 h 140"/>
                  <a:gd name="T66" fmla="*/ 187 w 278"/>
                  <a:gd name="T67" fmla="*/ 53 h 140"/>
                  <a:gd name="T68" fmla="*/ 174 w 278"/>
                  <a:gd name="T69" fmla="*/ 54 h 140"/>
                  <a:gd name="T70" fmla="*/ 178 w 278"/>
                  <a:gd name="T71" fmla="*/ 73 h 140"/>
                  <a:gd name="T72" fmla="*/ 180 w 278"/>
                  <a:gd name="T73" fmla="*/ 88 h 140"/>
                  <a:gd name="T74" fmla="*/ 175 w 278"/>
                  <a:gd name="T75" fmla="*/ 114 h 140"/>
                  <a:gd name="T76" fmla="*/ 162 w 278"/>
                  <a:gd name="T77" fmla="*/ 127 h 140"/>
                  <a:gd name="T78" fmla="*/ 150 w 278"/>
                  <a:gd name="T79" fmla="*/ 132 h 140"/>
                  <a:gd name="T80" fmla="*/ 119 w 278"/>
                  <a:gd name="T81" fmla="*/ 14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8" h="140">
                    <a:moveTo>
                      <a:pt x="119" y="140"/>
                    </a:moveTo>
                    <a:lnTo>
                      <a:pt x="121" y="128"/>
                    </a:lnTo>
                    <a:lnTo>
                      <a:pt x="132" y="107"/>
                    </a:lnTo>
                    <a:lnTo>
                      <a:pt x="133" y="91"/>
                    </a:lnTo>
                    <a:lnTo>
                      <a:pt x="133" y="78"/>
                    </a:lnTo>
                    <a:lnTo>
                      <a:pt x="128" y="71"/>
                    </a:lnTo>
                    <a:lnTo>
                      <a:pt x="113" y="68"/>
                    </a:lnTo>
                    <a:lnTo>
                      <a:pt x="100" y="59"/>
                    </a:lnTo>
                    <a:lnTo>
                      <a:pt x="89" y="61"/>
                    </a:lnTo>
                    <a:lnTo>
                      <a:pt x="78" y="60"/>
                    </a:lnTo>
                    <a:lnTo>
                      <a:pt x="61" y="56"/>
                    </a:lnTo>
                    <a:lnTo>
                      <a:pt x="48" y="48"/>
                    </a:lnTo>
                    <a:lnTo>
                      <a:pt x="37" y="49"/>
                    </a:lnTo>
                    <a:lnTo>
                      <a:pt x="25" y="49"/>
                    </a:lnTo>
                    <a:lnTo>
                      <a:pt x="5" y="50"/>
                    </a:lnTo>
                    <a:lnTo>
                      <a:pt x="0" y="32"/>
                    </a:lnTo>
                    <a:lnTo>
                      <a:pt x="23" y="23"/>
                    </a:lnTo>
                    <a:lnTo>
                      <a:pt x="29" y="0"/>
                    </a:lnTo>
                    <a:lnTo>
                      <a:pt x="43" y="1"/>
                    </a:lnTo>
                    <a:lnTo>
                      <a:pt x="56" y="0"/>
                    </a:lnTo>
                    <a:lnTo>
                      <a:pt x="79" y="14"/>
                    </a:lnTo>
                    <a:lnTo>
                      <a:pt x="89" y="23"/>
                    </a:lnTo>
                    <a:lnTo>
                      <a:pt x="98" y="31"/>
                    </a:lnTo>
                    <a:lnTo>
                      <a:pt x="113" y="35"/>
                    </a:lnTo>
                    <a:lnTo>
                      <a:pt x="119" y="28"/>
                    </a:lnTo>
                    <a:lnTo>
                      <a:pt x="143" y="31"/>
                    </a:lnTo>
                    <a:lnTo>
                      <a:pt x="155" y="32"/>
                    </a:lnTo>
                    <a:lnTo>
                      <a:pt x="182" y="19"/>
                    </a:lnTo>
                    <a:lnTo>
                      <a:pt x="256" y="17"/>
                    </a:lnTo>
                    <a:lnTo>
                      <a:pt x="278" y="44"/>
                    </a:lnTo>
                    <a:lnTo>
                      <a:pt x="258" y="78"/>
                    </a:lnTo>
                    <a:lnTo>
                      <a:pt x="253" y="60"/>
                    </a:lnTo>
                    <a:lnTo>
                      <a:pt x="232" y="53"/>
                    </a:lnTo>
                    <a:lnTo>
                      <a:pt x="187" y="53"/>
                    </a:lnTo>
                    <a:lnTo>
                      <a:pt x="174" y="54"/>
                    </a:lnTo>
                    <a:lnTo>
                      <a:pt x="178" y="73"/>
                    </a:lnTo>
                    <a:lnTo>
                      <a:pt x="180" y="88"/>
                    </a:lnTo>
                    <a:lnTo>
                      <a:pt x="175" y="114"/>
                    </a:lnTo>
                    <a:lnTo>
                      <a:pt x="162" y="127"/>
                    </a:lnTo>
                    <a:lnTo>
                      <a:pt x="150" y="132"/>
                    </a:lnTo>
                    <a:lnTo>
                      <a:pt x="119" y="140"/>
                    </a:lnTo>
                    <a:close/>
                  </a:path>
                </a:pathLst>
              </a:custGeom>
              <a:solidFill>
                <a:schemeClr val="tx1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176" name="Group 762"/>
              <p:cNvGrpSpPr>
                <a:grpSpLocks noChangeAspect="1"/>
              </p:cNvGrpSpPr>
              <p:nvPr/>
            </p:nvGrpSpPr>
            <p:grpSpPr bwMode="auto">
              <a:xfrm rot="11303932" flipH="1">
                <a:off x="6113486" y="2582669"/>
                <a:ext cx="141487" cy="114788"/>
                <a:chOff x="1131" y="877"/>
                <a:chExt cx="289" cy="236"/>
              </a:xfrm>
            </p:grpSpPr>
            <p:grpSp>
              <p:nvGrpSpPr>
                <p:cNvPr id="1202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1303" y="877"/>
                  <a:ext cx="117" cy="104"/>
                  <a:chOff x="3521" y="1311"/>
                  <a:chExt cx="88" cy="78"/>
                </a:xfrm>
              </p:grpSpPr>
              <p:sp>
                <p:nvSpPr>
                  <p:cNvPr id="1209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0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1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2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03" name="Group 768"/>
                <p:cNvGrpSpPr>
                  <a:grpSpLocks noChangeAspect="1"/>
                </p:cNvGrpSpPr>
                <p:nvPr/>
              </p:nvGrpSpPr>
              <p:grpSpPr bwMode="auto">
                <a:xfrm flipH="1">
                  <a:off x="1131" y="881"/>
                  <a:ext cx="117" cy="104"/>
                  <a:chOff x="3521" y="1311"/>
                  <a:chExt cx="88" cy="78"/>
                </a:xfrm>
              </p:grpSpPr>
              <p:sp>
                <p:nvSpPr>
                  <p:cNvPr id="1205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6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7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8" name="Freeform 772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04" name="Oval 773"/>
                <p:cNvSpPr>
                  <a:spLocks noChangeAspect="1" noChangeArrowheads="1"/>
                </p:cNvSpPr>
                <p:nvPr/>
              </p:nvSpPr>
              <p:spPr bwMode="auto">
                <a:xfrm>
                  <a:off x="1148" y="921"/>
                  <a:ext cx="256" cy="192"/>
                </a:xfrm>
                <a:prstGeom prst="ellipse">
                  <a:avLst/>
                </a:prstGeom>
                <a:solidFill>
                  <a:srgbClr val="990000"/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7" name="Group 273"/>
              <p:cNvGrpSpPr>
                <a:grpSpLocks noChangeAspect="1"/>
              </p:cNvGrpSpPr>
              <p:nvPr/>
            </p:nvGrpSpPr>
            <p:grpSpPr bwMode="auto">
              <a:xfrm flipH="1">
                <a:off x="6505161" y="2728562"/>
                <a:ext cx="141750" cy="153398"/>
                <a:chOff x="1752" y="2293"/>
                <a:chExt cx="469" cy="520"/>
              </a:xfrm>
            </p:grpSpPr>
            <p:grpSp>
              <p:nvGrpSpPr>
                <p:cNvPr id="1190" name="Group 274"/>
                <p:cNvGrpSpPr>
                  <a:grpSpLocks noChangeAspect="1"/>
                </p:cNvGrpSpPr>
                <p:nvPr/>
              </p:nvGrpSpPr>
              <p:grpSpPr bwMode="auto">
                <a:xfrm>
                  <a:off x="1891" y="2293"/>
                  <a:ext cx="330" cy="456"/>
                  <a:chOff x="1891" y="2293"/>
                  <a:chExt cx="330" cy="456"/>
                </a:xfrm>
              </p:grpSpPr>
              <p:grpSp>
                <p:nvGrpSpPr>
                  <p:cNvPr id="1192" name="Group 275"/>
                  <p:cNvGrpSpPr>
                    <a:grpSpLocks noChangeAspect="1"/>
                  </p:cNvGrpSpPr>
                  <p:nvPr/>
                </p:nvGrpSpPr>
                <p:grpSpPr bwMode="auto">
                  <a:xfrm rot="-17919778">
                    <a:off x="2026" y="2554"/>
                    <a:ext cx="201" cy="189"/>
                    <a:chOff x="3521" y="1311"/>
                    <a:chExt cx="88" cy="78"/>
                  </a:xfrm>
                </p:grpSpPr>
                <p:sp>
                  <p:nvSpPr>
                    <p:cNvPr id="1198" name="Freeform 27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99" name="Freeform 27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00" name="Freeform 278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01" name="Freeform 27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193" name="Group 280"/>
                  <p:cNvGrpSpPr>
                    <a:grpSpLocks noChangeAspect="1"/>
                  </p:cNvGrpSpPr>
                  <p:nvPr/>
                </p:nvGrpSpPr>
                <p:grpSpPr bwMode="auto">
                  <a:xfrm rot="3680222" flipH="1">
                    <a:off x="1885" y="2299"/>
                    <a:ext cx="201" cy="190"/>
                    <a:chOff x="3521" y="1311"/>
                    <a:chExt cx="88" cy="78"/>
                  </a:xfrm>
                </p:grpSpPr>
                <p:sp>
                  <p:nvSpPr>
                    <p:cNvPr id="1194" name="Freeform 28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95" name="Freeform 28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96" name="Freeform 283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197" name="Freeform 28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sp>
              <p:nvSpPr>
                <p:cNvPr id="1191" name="Oval 285"/>
                <p:cNvSpPr>
                  <a:spLocks noChangeAspect="1" noChangeArrowheads="1"/>
                </p:cNvSpPr>
                <p:nvPr/>
              </p:nvSpPr>
              <p:spPr bwMode="auto">
                <a:xfrm rot="-17919778">
                  <a:off x="1707" y="2418"/>
                  <a:ext cx="440" cy="349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178" name="Group 762"/>
              <p:cNvGrpSpPr>
                <a:grpSpLocks noChangeAspect="1"/>
              </p:cNvGrpSpPr>
              <p:nvPr/>
            </p:nvGrpSpPr>
            <p:grpSpPr bwMode="auto">
              <a:xfrm rot="10635277">
                <a:off x="5944749" y="2536402"/>
                <a:ext cx="141487" cy="114788"/>
                <a:chOff x="1131" y="877"/>
                <a:chExt cx="289" cy="236"/>
              </a:xfrm>
            </p:grpSpPr>
            <p:grpSp>
              <p:nvGrpSpPr>
                <p:cNvPr id="1179" name="Group 763"/>
                <p:cNvGrpSpPr>
                  <a:grpSpLocks noChangeAspect="1"/>
                </p:cNvGrpSpPr>
                <p:nvPr/>
              </p:nvGrpSpPr>
              <p:grpSpPr bwMode="auto">
                <a:xfrm>
                  <a:off x="1303" y="877"/>
                  <a:ext cx="117" cy="104"/>
                  <a:chOff x="3521" y="1311"/>
                  <a:chExt cx="88" cy="78"/>
                </a:xfrm>
              </p:grpSpPr>
              <p:sp>
                <p:nvSpPr>
                  <p:cNvPr id="1186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7" name="Freeform 765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8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9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80" name="Group 768"/>
                <p:cNvGrpSpPr>
                  <a:grpSpLocks noChangeAspect="1"/>
                </p:cNvGrpSpPr>
                <p:nvPr/>
              </p:nvGrpSpPr>
              <p:grpSpPr bwMode="auto">
                <a:xfrm flipH="1">
                  <a:off x="1131" y="881"/>
                  <a:ext cx="117" cy="104"/>
                  <a:chOff x="3521" y="1311"/>
                  <a:chExt cx="88" cy="78"/>
                </a:xfrm>
              </p:grpSpPr>
              <p:sp>
                <p:nvSpPr>
                  <p:cNvPr id="1182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521" y="1311"/>
                    <a:ext cx="15" cy="35"/>
                  </a:xfrm>
                  <a:custGeom>
                    <a:avLst/>
                    <a:gdLst>
                      <a:gd name="T0" fmla="*/ 0 w 15"/>
                      <a:gd name="T1" fmla="*/ 32 h 35"/>
                      <a:gd name="T2" fmla="*/ 7 w 15"/>
                      <a:gd name="T3" fmla="*/ 18 h 35"/>
                      <a:gd name="T4" fmla="*/ 7 w 15"/>
                      <a:gd name="T5" fmla="*/ 0 h 35"/>
                      <a:gd name="T6" fmla="*/ 15 w 15"/>
                      <a:gd name="T7" fmla="*/ 12 h 35"/>
                      <a:gd name="T8" fmla="*/ 15 w 15"/>
                      <a:gd name="T9" fmla="*/ 35 h 35"/>
                      <a:gd name="T10" fmla="*/ 0 w 15"/>
                      <a:gd name="T11" fmla="*/ 32 h 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5" h="35">
                        <a:moveTo>
                          <a:pt x="0" y="32"/>
                        </a:moveTo>
                        <a:lnTo>
                          <a:pt x="7" y="18"/>
                        </a:lnTo>
                        <a:lnTo>
                          <a:pt x="7" y="0"/>
                        </a:lnTo>
                        <a:lnTo>
                          <a:pt x="15" y="12"/>
                        </a:lnTo>
                        <a:lnTo>
                          <a:pt x="15" y="35"/>
                        </a:lnTo>
                        <a:lnTo>
                          <a:pt x="0" y="3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Freeform 770"/>
                  <p:cNvSpPr>
                    <a:spLocks noChangeAspect="1"/>
                  </p:cNvSpPr>
                  <p:nvPr/>
                </p:nvSpPr>
                <p:spPr bwMode="auto">
                  <a:xfrm>
                    <a:off x="3548" y="1311"/>
                    <a:ext cx="16" cy="45"/>
                  </a:xfrm>
                  <a:custGeom>
                    <a:avLst/>
                    <a:gdLst>
                      <a:gd name="T0" fmla="*/ 0 w 16"/>
                      <a:gd name="T1" fmla="*/ 38 h 45"/>
                      <a:gd name="T2" fmla="*/ 9 w 16"/>
                      <a:gd name="T3" fmla="*/ 23 h 45"/>
                      <a:gd name="T4" fmla="*/ 10 w 16"/>
                      <a:gd name="T5" fmla="*/ 0 h 45"/>
                      <a:gd name="T6" fmla="*/ 16 w 16"/>
                      <a:gd name="T7" fmla="*/ 26 h 45"/>
                      <a:gd name="T8" fmla="*/ 10 w 16"/>
                      <a:gd name="T9" fmla="*/ 45 h 45"/>
                      <a:gd name="T10" fmla="*/ 0 w 16"/>
                      <a:gd name="T11" fmla="*/ 38 h 4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6" h="45">
                        <a:moveTo>
                          <a:pt x="0" y="38"/>
                        </a:moveTo>
                        <a:lnTo>
                          <a:pt x="9" y="23"/>
                        </a:lnTo>
                        <a:lnTo>
                          <a:pt x="10" y="0"/>
                        </a:lnTo>
                        <a:lnTo>
                          <a:pt x="16" y="26"/>
                        </a:lnTo>
                        <a:lnTo>
                          <a:pt x="10" y="45"/>
                        </a:lnTo>
                        <a:lnTo>
                          <a:pt x="0" y="38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4" name="Freeform 771"/>
                  <p:cNvSpPr>
                    <a:spLocks noChangeAspect="1"/>
                  </p:cNvSpPr>
                  <p:nvPr/>
                </p:nvSpPr>
                <p:spPr bwMode="auto">
                  <a:xfrm>
                    <a:off x="3568" y="1318"/>
                    <a:ext cx="19" cy="51"/>
                  </a:xfrm>
                  <a:custGeom>
                    <a:avLst/>
                    <a:gdLst>
                      <a:gd name="T0" fmla="*/ 0 w 19"/>
                      <a:gd name="T1" fmla="*/ 42 h 51"/>
                      <a:gd name="T2" fmla="*/ 9 w 19"/>
                      <a:gd name="T3" fmla="*/ 30 h 51"/>
                      <a:gd name="T4" fmla="*/ 15 w 19"/>
                      <a:gd name="T5" fmla="*/ 0 h 51"/>
                      <a:gd name="T6" fmla="*/ 19 w 19"/>
                      <a:gd name="T7" fmla="*/ 24 h 51"/>
                      <a:gd name="T8" fmla="*/ 7 w 19"/>
                      <a:gd name="T9" fmla="*/ 51 h 51"/>
                      <a:gd name="T10" fmla="*/ 0 w 19"/>
                      <a:gd name="T11" fmla="*/ 42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51">
                        <a:moveTo>
                          <a:pt x="0" y="42"/>
                        </a:moveTo>
                        <a:lnTo>
                          <a:pt x="9" y="30"/>
                        </a:lnTo>
                        <a:lnTo>
                          <a:pt x="15" y="0"/>
                        </a:lnTo>
                        <a:lnTo>
                          <a:pt x="19" y="24"/>
                        </a:lnTo>
                        <a:lnTo>
                          <a:pt x="7" y="51"/>
                        </a:lnTo>
                        <a:lnTo>
                          <a:pt x="0" y="42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5" name="Freeform 772"/>
                  <p:cNvSpPr>
                    <a:spLocks noChangeAspect="1"/>
                  </p:cNvSpPr>
                  <p:nvPr/>
                </p:nvSpPr>
                <p:spPr bwMode="auto">
                  <a:xfrm>
                    <a:off x="3582" y="1326"/>
                    <a:ext cx="27" cy="63"/>
                  </a:xfrm>
                  <a:custGeom>
                    <a:avLst/>
                    <a:gdLst>
                      <a:gd name="T0" fmla="*/ 0 w 27"/>
                      <a:gd name="T1" fmla="*/ 49 h 63"/>
                      <a:gd name="T2" fmla="*/ 18 w 27"/>
                      <a:gd name="T3" fmla="*/ 31 h 63"/>
                      <a:gd name="T4" fmla="*/ 21 w 27"/>
                      <a:gd name="T5" fmla="*/ 0 h 63"/>
                      <a:gd name="T6" fmla="*/ 27 w 27"/>
                      <a:gd name="T7" fmla="*/ 36 h 63"/>
                      <a:gd name="T8" fmla="*/ 5 w 27"/>
                      <a:gd name="T9" fmla="*/ 63 h 63"/>
                      <a:gd name="T10" fmla="*/ 0 w 27"/>
                      <a:gd name="T11" fmla="*/ 49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7" h="63">
                        <a:moveTo>
                          <a:pt x="0" y="49"/>
                        </a:moveTo>
                        <a:lnTo>
                          <a:pt x="18" y="31"/>
                        </a:lnTo>
                        <a:lnTo>
                          <a:pt x="21" y="0"/>
                        </a:lnTo>
                        <a:lnTo>
                          <a:pt x="27" y="36"/>
                        </a:lnTo>
                        <a:lnTo>
                          <a:pt x="5" y="63"/>
                        </a:lnTo>
                        <a:lnTo>
                          <a:pt x="0" y="49"/>
                        </a:lnTo>
                        <a:close/>
                      </a:path>
                    </a:pathLst>
                  </a:cu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81" name="Oval 773"/>
                <p:cNvSpPr>
                  <a:spLocks noChangeAspect="1" noChangeArrowheads="1"/>
                </p:cNvSpPr>
                <p:nvPr/>
              </p:nvSpPr>
              <p:spPr bwMode="auto">
                <a:xfrm>
                  <a:off x="1148" y="921"/>
                  <a:ext cx="256" cy="192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63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" name="Group 4"/>
              <p:cNvGrpSpPr>
                <a:grpSpLocks noChangeAspect="1"/>
              </p:cNvGrpSpPr>
              <p:nvPr/>
            </p:nvGrpSpPr>
            <p:grpSpPr>
              <a:xfrm>
                <a:off x="5789631" y="1434527"/>
                <a:ext cx="769781" cy="182880"/>
                <a:chOff x="6684265" y="1832178"/>
                <a:chExt cx="483167" cy="114788"/>
              </a:xfrm>
            </p:grpSpPr>
            <p:grpSp>
              <p:nvGrpSpPr>
                <p:cNvPr id="1851" name="Group 762"/>
                <p:cNvGrpSpPr>
                  <a:grpSpLocks noChangeAspect="1"/>
                </p:cNvGrpSpPr>
                <p:nvPr/>
              </p:nvGrpSpPr>
              <p:grpSpPr bwMode="auto">
                <a:xfrm flipH="1">
                  <a:off x="6684265" y="1832178"/>
                  <a:ext cx="141487" cy="114788"/>
                  <a:chOff x="1131" y="877"/>
                  <a:chExt cx="289" cy="236"/>
                </a:xfrm>
              </p:grpSpPr>
              <p:grpSp>
                <p:nvGrpSpPr>
                  <p:cNvPr id="1852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03" y="87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859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0" name="Freeform 76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1" name="Freeform 7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62" name="Freeform 7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53" name="Group 768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131" y="881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855" name="Freeform 7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6" name="Freeform 7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7" name="Freeform 77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58" name="Freeform 7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854" name="Oval 7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8" y="921"/>
                    <a:ext cx="256" cy="192"/>
                  </a:xfrm>
                  <a:prstGeom prst="ellipse">
                    <a:avLst/>
                  </a:prstGeom>
                  <a:solidFill>
                    <a:srgbClr val="990000"/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89" name="Group 762"/>
                <p:cNvGrpSpPr>
                  <a:grpSpLocks noChangeAspect="1"/>
                </p:cNvGrpSpPr>
                <p:nvPr/>
              </p:nvGrpSpPr>
              <p:grpSpPr bwMode="auto">
                <a:xfrm>
                  <a:off x="6855105" y="1832178"/>
                  <a:ext cx="141487" cy="114788"/>
                  <a:chOff x="1131" y="877"/>
                  <a:chExt cx="289" cy="236"/>
                </a:xfrm>
              </p:grpSpPr>
              <p:grpSp>
                <p:nvGrpSpPr>
                  <p:cNvPr id="1890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03" y="87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897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8" name="Freeform 76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9" name="Freeform 7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900" name="Freeform 7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891" name="Group 768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131" y="881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893" name="Freeform 7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4" name="Freeform 7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5" name="Freeform 77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896" name="Freeform 7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892" name="Oval 7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8" y="921"/>
                    <a:ext cx="256" cy="192"/>
                  </a:xfrm>
                  <a:prstGeom prst="ellipse">
                    <a:avLst/>
                  </a:prstGeom>
                  <a:solidFill>
                    <a:schemeClr val="accent2">
                      <a:lumMod val="60000"/>
                      <a:lumOff val="40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13" name="Group 762"/>
                <p:cNvGrpSpPr>
                  <a:grpSpLocks noChangeAspect="1"/>
                </p:cNvGrpSpPr>
                <p:nvPr/>
              </p:nvGrpSpPr>
              <p:grpSpPr bwMode="auto">
                <a:xfrm>
                  <a:off x="7025945" y="1832178"/>
                  <a:ext cx="141487" cy="114788"/>
                  <a:chOff x="1131" y="877"/>
                  <a:chExt cx="289" cy="236"/>
                </a:xfrm>
              </p:grpSpPr>
              <p:grpSp>
                <p:nvGrpSpPr>
                  <p:cNvPr id="1214" name="Group 763"/>
                  <p:cNvGrpSpPr>
                    <a:grpSpLocks noChangeAspect="1"/>
                  </p:cNvGrpSpPr>
                  <p:nvPr/>
                </p:nvGrpSpPr>
                <p:grpSpPr bwMode="auto">
                  <a:xfrm>
                    <a:off x="1303" y="877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221" name="Freeform 764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22" name="Freeform 765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23" name="Freeform 766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24" name="Freeform 767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grpSp>
                <p:nvGrpSpPr>
                  <p:cNvPr id="1215" name="Group 768"/>
                  <p:cNvGrpSpPr>
                    <a:grpSpLocks noChangeAspect="1"/>
                  </p:cNvGrpSpPr>
                  <p:nvPr/>
                </p:nvGrpSpPr>
                <p:grpSpPr bwMode="auto">
                  <a:xfrm flipH="1">
                    <a:off x="1131" y="881"/>
                    <a:ext cx="117" cy="104"/>
                    <a:chOff x="3521" y="1311"/>
                    <a:chExt cx="88" cy="78"/>
                  </a:xfrm>
                </p:grpSpPr>
                <p:sp>
                  <p:nvSpPr>
                    <p:cNvPr id="1217" name="Freeform 769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21" y="1311"/>
                      <a:ext cx="15" cy="35"/>
                    </a:xfrm>
                    <a:custGeom>
                      <a:avLst/>
                      <a:gdLst>
                        <a:gd name="T0" fmla="*/ 0 w 15"/>
                        <a:gd name="T1" fmla="*/ 32 h 35"/>
                        <a:gd name="T2" fmla="*/ 7 w 15"/>
                        <a:gd name="T3" fmla="*/ 18 h 35"/>
                        <a:gd name="T4" fmla="*/ 7 w 15"/>
                        <a:gd name="T5" fmla="*/ 0 h 35"/>
                        <a:gd name="T6" fmla="*/ 15 w 15"/>
                        <a:gd name="T7" fmla="*/ 12 h 35"/>
                        <a:gd name="T8" fmla="*/ 15 w 15"/>
                        <a:gd name="T9" fmla="*/ 35 h 35"/>
                        <a:gd name="T10" fmla="*/ 0 w 15"/>
                        <a:gd name="T11" fmla="*/ 32 h 3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5" h="35">
                          <a:moveTo>
                            <a:pt x="0" y="32"/>
                          </a:moveTo>
                          <a:lnTo>
                            <a:pt x="7" y="18"/>
                          </a:lnTo>
                          <a:lnTo>
                            <a:pt x="7" y="0"/>
                          </a:lnTo>
                          <a:lnTo>
                            <a:pt x="15" y="12"/>
                          </a:lnTo>
                          <a:lnTo>
                            <a:pt x="15" y="35"/>
                          </a:lnTo>
                          <a:lnTo>
                            <a:pt x="0" y="3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18" name="Freeform 770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48" y="1311"/>
                      <a:ext cx="16" cy="45"/>
                    </a:xfrm>
                    <a:custGeom>
                      <a:avLst/>
                      <a:gdLst>
                        <a:gd name="T0" fmla="*/ 0 w 16"/>
                        <a:gd name="T1" fmla="*/ 38 h 45"/>
                        <a:gd name="T2" fmla="*/ 9 w 16"/>
                        <a:gd name="T3" fmla="*/ 23 h 45"/>
                        <a:gd name="T4" fmla="*/ 10 w 16"/>
                        <a:gd name="T5" fmla="*/ 0 h 45"/>
                        <a:gd name="T6" fmla="*/ 16 w 16"/>
                        <a:gd name="T7" fmla="*/ 26 h 45"/>
                        <a:gd name="T8" fmla="*/ 10 w 16"/>
                        <a:gd name="T9" fmla="*/ 45 h 45"/>
                        <a:gd name="T10" fmla="*/ 0 w 16"/>
                        <a:gd name="T11" fmla="*/ 38 h 4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6" h="45">
                          <a:moveTo>
                            <a:pt x="0" y="38"/>
                          </a:moveTo>
                          <a:lnTo>
                            <a:pt x="9" y="23"/>
                          </a:lnTo>
                          <a:lnTo>
                            <a:pt x="10" y="0"/>
                          </a:lnTo>
                          <a:lnTo>
                            <a:pt x="16" y="26"/>
                          </a:lnTo>
                          <a:lnTo>
                            <a:pt x="10" y="45"/>
                          </a:lnTo>
                          <a:lnTo>
                            <a:pt x="0" y="38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19" name="Freeform 771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68" y="1318"/>
                      <a:ext cx="19" cy="51"/>
                    </a:xfrm>
                    <a:custGeom>
                      <a:avLst/>
                      <a:gdLst>
                        <a:gd name="T0" fmla="*/ 0 w 19"/>
                        <a:gd name="T1" fmla="*/ 42 h 51"/>
                        <a:gd name="T2" fmla="*/ 9 w 19"/>
                        <a:gd name="T3" fmla="*/ 30 h 51"/>
                        <a:gd name="T4" fmla="*/ 15 w 19"/>
                        <a:gd name="T5" fmla="*/ 0 h 51"/>
                        <a:gd name="T6" fmla="*/ 19 w 19"/>
                        <a:gd name="T7" fmla="*/ 24 h 51"/>
                        <a:gd name="T8" fmla="*/ 7 w 19"/>
                        <a:gd name="T9" fmla="*/ 51 h 51"/>
                        <a:gd name="T10" fmla="*/ 0 w 19"/>
                        <a:gd name="T11" fmla="*/ 42 h 5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19" h="51">
                          <a:moveTo>
                            <a:pt x="0" y="42"/>
                          </a:moveTo>
                          <a:lnTo>
                            <a:pt x="9" y="30"/>
                          </a:lnTo>
                          <a:lnTo>
                            <a:pt x="15" y="0"/>
                          </a:lnTo>
                          <a:lnTo>
                            <a:pt x="19" y="24"/>
                          </a:lnTo>
                          <a:lnTo>
                            <a:pt x="7" y="51"/>
                          </a:lnTo>
                          <a:lnTo>
                            <a:pt x="0" y="42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220" name="Freeform 772"/>
                    <p:cNvSpPr>
                      <a:spLocks noChangeAspect="1"/>
                    </p:cNvSpPr>
                    <p:nvPr/>
                  </p:nvSpPr>
                  <p:spPr bwMode="auto">
                    <a:xfrm>
                      <a:off x="3582" y="1326"/>
                      <a:ext cx="27" cy="63"/>
                    </a:xfrm>
                    <a:custGeom>
                      <a:avLst/>
                      <a:gdLst>
                        <a:gd name="T0" fmla="*/ 0 w 27"/>
                        <a:gd name="T1" fmla="*/ 49 h 63"/>
                        <a:gd name="T2" fmla="*/ 18 w 27"/>
                        <a:gd name="T3" fmla="*/ 31 h 63"/>
                        <a:gd name="T4" fmla="*/ 21 w 27"/>
                        <a:gd name="T5" fmla="*/ 0 h 63"/>
                        <a:gd name="T6" fmla="*/ 27 w 27"/>
                        <a:gd name="T7" fmla="*/ 36 h 63"/>
                        <a:gd name="T8" fmla="*/ 5 w 27"/>
                        <a:gd name="T9" fmla="*/ 63 h 63"/>
                        <a:gd name="T10" fmla="*/ 0 w 27"/>
                        <a:gd name="T11" fmla="*/ 49 h 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27" h="63">
                          <a:moveTo>
                            <a:pt x="0" y="49"/>
                          </a:moveTo>
                          <a:lnTo>
                            <a:pt x="18" y="31"/>
                          </a:lnTo>
                          <a:lnTo>
                            <a:pt x="21" y="0"/>
                          </a:lnTo>
                          <a:lnTo>
                            <a:pt x="27" y="36"/>
                          </a:lnTo>
                          <a:lnTo>
                            <a:pt x="5" y="63"/>
                          </a:lnTo>
                          <a:lnTo>
                            <a:pt x="0" y="49"/>
                          </a:lnTo>
                          <a:close/>
                        </a:path>
                      </a:pathLst>
                    </a:custGeom>
                    <a:solidFill>
                      <a:srgbClr val="990000"/>
                    </a:solidFill>
                    <a:ln w="63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216" name="Oval 773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148" y="921"/>
                    <a:ext cx="256" cy="192"/>
                  </a:xfrm>
                  <a:prstGeom prst="ellipse">
                    <a:avLst/>
                  </a:prstGeom>
                  <a:solidFill>
                    <a:schemeClr val="accent2">
                      <a:lumMod val="60000"/>
                      <a:lumOff val="40000"/>
                    </a:schemeClr>
                  </a:solidFill>
                  <a:ln w="63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6" name="Freeform 5"/>
              <p:cNvSpPr/>
              <p:nvPr/>
            </p:nvSpPr>
            <p:spPr>
              <a:xfrm>
                <a:off x="5995855" y="1729717"/>
                <a:ext cx="100181" cy="675211"/>
              </a:xfrm>
              <a:custGeom>
                <a:avLst/>
                <a:gdLst>
                  <a:gd name="connsiteX0" fmla="*/ 81131 w 100181"/>
                  <a:gd name="connsiteY0" fmla="*/ 559594 h 559594"/>
                  <a:gd name="connsiteX1" fmla="*/ 169 w 100181"/>
                  <a:gd name="connsiteY1" fmla="*/ 378619 h 559594"/>
                  <a:gd name="connsiteX2" fmla="*/ 100181 w 100181"/>
                  <a:gd name="connsiteY2" fmla="*/ 0 h 559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181" h="559594">
                    <a:moveTo>
                      <a:pt x="81131" y="559594"/>
                    </a:moveTo>
                    <a:cubicBezTo>
                      <a:pt x="39062" y="515739"/>
                      <a:pt x="-3006" y="471885"/>
                      <a:pt x="169" y="378619"/>
                    </a:cubicBezTo>
                    <a:cubicBezTo>
                      <a:pt x="3344" y="285353"/>
                      <a:pt x="51762" y="142676"/>
                      <a:pt x="100181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tailEnd type="stealth" w="med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87171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" y="456332"/>
            <a:ext cx="8839200" cy="840803"/>
          </a:xfrm>
        </p:spPr>
        <p:txBody>
          <a:bodyPr/>
          <a:lstStyle/>
          <a:p>
            <a:pPr eaLnBrk="1" hangingPunct="1">
              <a:defRPr/>
            </a:pPr>
            <a:r>
              <a:rPr lang="en-US" sz="36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Alcohol Wash (rubbing alcohol)</a:t>
            </a:r>
            <a:endParaRPr lang="en-US" sz="2000" b="1" dirty="0" smtClean="0">
              <a:solidFill>
                <a:srgbClr val="C00000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03719" y="1753467"/>
            <a:ext cx="8536562" cy="4648200"/>
            <a:chOff x="304800" y="1600200"/>
            <a:chExt cx="8536562" cy="4648200"/>
          </a:xfrm>
        </p:grpSpPr>
        <p:pic>
          <p:nvPicPr>
            <p:cNvPr id="2052" name="Picture 4" descr="https://www.dadant.com/catalog/media/catalog/product/cache/1/image/800x800/9df78eab33525d08d6e5fb8d27136e95/v/a/varroaeasycheck-web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00" y="1600200"/>
              <a:ext cx="4648200" cy="4648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054" name="Picture 6" descr="http://www.thomas-apiculture.com/content/cache/produit/800x600/576b8de3e2baa_VarroaEasyCheck-withoutcap.jp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5583" y="1600200"/>
              <a:ext cx="3905779" cy="4648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275088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8946" y="2147345"/>
            <a:ext cx="8366109" cy="2563310"/>
          </a:xfrm>
        </p:spPr>
        <p:txBody>
          <a:bodyPr/>
          <a:lstStyle/>
          <a:p>
            <a:r>
              <a:rPr lang="en-US" sz="36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1% threshold </a:t>
            </a:r>
            <a:r>
              <a:rPr lang="en-US" sz="36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 late winter:</a:t>
            </a:r>
            <a:br>
              <a:rPr lang="en-US" sz="36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36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1 mite for every 100 adult bees sampled</a:t>
            </a:r>
            <a:endParaRPr lang="en-US" sz="36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5990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>
            <a:grpSpLocks noChangeAspect="1"/>
          </p:cNvGrpSpPr>
          <p:nvPr/>
        </p:nvGrpSpPr>
        <p:grpSpPr>
          <a:xfrm>
            <a:off x="484820" y="457200"/>
            <a:ext cx="8174360" cy="5943600"/>
            <a:chOff x="-3175" y="240264"/>
            <a:chExt cx="9144000" cy="6648628"/>
          </a:xfrm>
          <a:solidFill>
            <a:schemeClr val="accent3">
              <a:lumMod val="75000"/>
            </a:schemeClr>
          </a:solidFill>
        </p:grpSpPr>
        <p:sp useBgFill="1">
          <p:nvSpPr>
            <p:cNvPr id="18" name="Rectangle 17"/>
            <p:cNvSpPr/>
            <p:nvPr/>
          </p:nvSpPr>
          <p:spPr>
            <a:xfrm>
              <a:off x="-3175" y="240264"/>
              <a:ext cx="9144000" cy="664862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520700" y="1203325"/>
              <a:ext cx="8102600" cy="4545848"/>
              <a:chOff x="520700" y="1985963"/>
              <a:chExt cx="8102600" cy="4545848"/>
            </a:xfrm>
            <a:grpFill/>
          </p:grpSpPr>
          <p:grpSp>
            <p:nvGrpSpPr>
              <p:cNvPr id="52227" name="Group 16"/>
              <p:cNvGrpSpPr>
                <a:grpSpLocks/>
              </p:cNvGrpSpPr>
              <p:nvPr/>
            </p:nvGrpSpPr>
            <p:grpSpPr bwMode="auto">
              <a:xfrm>
                <a:off x="744538" y="1985963"/>
                <a:ext cx="2252662" cy="2111375"/>
                <a:chOff x="744010" y="1985963"/>
                <a:chExt cx="2253863" cy="2111375"/>
              </a:xfrm>
              <a:grpFill/>
            </p:grpSpPr>
            <p:cxnSp>
              <p:nvCxnSpPr>
                <p:cNvPr id="19" name="Straight Arrow Connector 18"/>
                <p:cNvCxnSpPr/>
                <p:nvPr/>
              </p:nvCxnSpPr>
              <p:spPr bwMode="auto">
                <a:xfrm>
                  <a:off x="1870147" y="2390775"/>
                  <a:ext cx="0" cy="1706563"/>
                </a:xfrm>
                <a:prstGeom prst="straightConnector1">
                  <a:avLst/>
                </a:prstGeom>
                <a:grpFill/>
                <a:ln w="38100">
                  <a:solidFill>
                    <a:srgbClr val="FFFF00"/>
                  </a:solidFill>
                  <a:tailEnd type="arrow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2257" name="TextBox 20"/>
                <p:cNvSpPr txBox="1">
                  <a:spLocks noChangeArrowheads="1"/>
                </p:cNvSpPr>
                <p:nvPr/>
              </p:nvSpPr>
              <p:spPr bwMode="auto">
                <a:xfrm>
                  <a:off x="744010" y="1985963"/>
                  <a:ext cx="2253863" cy="36935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rgbClr val="FFFF00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sample (1%)</a:t>
                  </a:r>
                </a:p>
              </p:txBody>
            </p:sp>
          </p:grpSp>
          <p:grpSp>
            <p:nvGrpSpPr>
              <p:cNvPr id="52228" name="Group 17"/>
              <p:cNvGrpSpPr>
                <a:grpSpLocks/>
              </p:cNvGrpSpPr>
              <p:nvPr/>
            </p:nvGrpSpPr>
            <p:grpSpPr bwMode="auto">
              <a:xfrm>
                <a:off x="520700" y="3465513"/>
                <a:ext cx="8102600" cy="3066298"/>
                <a:chOff x="520700" y="3465513"/>
                <a:chExt cx="8102600" cy="3066298"/>
              </a:xfrm>
              <a:grpFill/>
            </p:grpSpPr>
            <p:grpSp>
              <p:nvGrpSpPr>
                <p:cNvPr id="52232" name="Group 16"/>
                <p:cNvGrpSpPr>
                  <a:grpSpLocks/>
                </p:cNvGrpSpPr>
                <p:nvPr/>
              </p:nvGrpSpPr>
              <p:grpSpPr bwMode="auto">
                <a:xfrm>
                  <a:off x="520700" y="4266568"/>
                  <a:ext cx="8102600" cy="386518"/>
                  <a:chOff x="179836" y="4363823"/>
                  <a:chExt cx="8103414" cy="386499"/>
                </a:xfrm>
                <a:grpFill/>
              </p:grpSpPr>
              <p:sp>
                <p:nvSpPr>
                  <p:cNvPr id="5" name="Rectangle 4"/>
                  <p:cNvSpPr/>
                  <p:nvPr/>
                </p:nvSpPr>
                <p:spPr>
                  <a:xfrm>
                    <a:off x="179836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Jan</a:t>
                    </a:r>
                  </a:p>
                </p:txBody>
              </p:sp>
              <p:sp>
                <p:nvSpPr>
                  <p:cNvPr id="6" name="Rectangle 5"/>
                  <p:cNvSpPr/>
                  <p:nvPr/>
                </p:nvSpPr>
                <p:spPr>
                  <a:xfrm>
                    <a:off x="856179" y="4364455"/>
                    <a:ext cx="668405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Feb</a:t>
                    </a:r>
                  </a:p>
                </p:txBody>
              </p:sp>
              <p:sp>
                <p:nvSpPr>
                  <p:cNvPr id="7" name="Rectangle 6"/>
                  <p:cNvSpPr/>
                  <p:nvPr/>
                </p:nvSpPr>
                <p:spPr>
                  <a:xfrm>
                    <a:off x="1530935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Mar</a:t>
                    </a:r>
                  </a:p>
                </p:txBody>
              </p:sp>
              <p:sp>
                <p:nvSpPr>
                  <p:cNvPr id="8" name="Rectangle 7"/>
                  <p:cNvSpPr/>
                  <p:nvPr/>
                </p:nvSpPr>
                <p:spPr>
                  <a:xfrm>
                    <a:off x="2207278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April</a:t>
                    </a:r>
                  </a:p>
                </p:txBody>
              </p:sp>
              <p:sp>
                <p:nvSpPr>
                  <p:cNvPr id="9" name="Rectangle 8"/>
                  <p:cNvSpPr/>
                  <p:nvPr/>
                </p:nvSpPr>
                <p:spPr>
                  <a:xfrm>
                    <a:off x="2883621" y="4364455"/>
                    <a:ext cx="668404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May</a:t>
                    </a:r>
                  </a:p>
                </p:txBody>
              </p:sp>
              <p:sp>
                <p:nvSpPr>
                  <p:cNvPr id="10" name="Rectangle 9"/>
                  <p:cNvSpPr/>
                  <p:nvPr/>
                </p:nvSpPr>
                <p:spPr>
                  <a:xfrm>
                    <a:off x="3558375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June</a:t>
                    </a:r>
                  </a:p>
                </p:txBody>
              </p:sp>
              <p:sp>
                <p:nvSpPr>
                  <p:cNvPr id="11" name="Rectangle 10"/>
                  <p:cNvSpPr/>
                  <p:nvPr/>
                </p:nvSpPr>
                <p:spPr>
                  <a:xfrm>
                    <a:off x="4234718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July</a:t>
                    </a:r>
                  </a:p>
                </p:txBody>
              </p:sp>
              <p:sp>
                <p:nvSpPr>
                  <p:cNvPr id="12" name="Rectangle 11"/>
                  <p:cNvSpPr/>
                  <p:nvPr/>
                </p:nvSpPr>
                <p:spPr>
                  <a:xfrm>
                    <a:off x="4911061" y="4364455"/>
                    <a:ext cx="668405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Aug</a:t>
                    </a:r>
                  </a:p>
                </p:txBody>
              </p:sp>
              <p:sp>
                <p:nvSpPr>
                  <p:cNvPr id="13" name="Rectangle 12"/>
                  <p:cNvSpPr/>
                  <p:nvPr/>
                </p:nvSpPr>
                <p:spPr>
                  <a:xfrm>
                    <a:off x="5585817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Sept</a:t>
                    </a:r>
                  </a:p>
                </p:txBody>
              </p:sp>
              <p:sp>
                <p:nvSpPr>
                  <p:cNvPr id="14" name="Rectangle 13"/>
                  <p:cNvSpPr/>
                  <p:nvPr/>
                </p:nvSpPr>
                <p:spPr>
                  <a:xfrm>
                    <a:off x="6262160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Oct</a:t>
                    </a:r>
                  </a:p>
                </p:txBody>
              </p:sp>
              <p:sp>
                <p:nvSpPr>
                  <p:cNvPr id="15" name="Rectangle 14"/>
                  <p:cNvSpPr/>
                  <p:nvPr/>
                </p:nvSpPr>
                <p:spPr>
                  <a:xfrm>
                    <a:off x="6938503" y="4364455"/>
                    <a:ext cx="668404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Nov</a:t>
                    </a:r>
                  </a:p>
                </p:txBody>
              </p:sp>
              <p:sp>
                <p:nvSpPr>
                  <p:cNvPr id="16" name="Rectangle 15"/>
                  <p:cNvSpPr/>
                  <p:nvPr/>
                </p:nvSpPr>
                <p:spPr>
                  <a:xfrm>
                    <a:off x="7613258" y="4364455"/>
                    <a:ext cx="669992" cy="385744"/>
                  </a:xfrm>
                  <a:prstGeom prst="rect">
                    <a:avLst/>
                  </a:prstGeom>
                  <a:grp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+mn-cs"/>
                      </a:rPr>
                      <a:t>Dec</a:t>
                    </a: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1865313" y="4965700"/>
                  <a:ext cx="1106487" cy="0"/>
                </a:xfrm>
                <a:prstGeom prst="line">
                  <a:avLst/>
                </a:prstGeom>
                <a:grpFill/>
                <a:ln w="38100">
                  <a:solidFill>
                    <a:schemeClr val="tx1"/>
                  </a:solidFill>
                  <a:headEnd type="stealth" w="med" len="lg"/>
                  <a:tailEnd type="stealth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8" name="Freeform 27"/>
                <p:cNvSpPr/>
                <p:nvPr/>
              </p:nvSpPr>
              <p:spPr bwMode="auto">
                <a:xfrm>
                  <a:off x="1928459" y="5097463"/>
                  <a:ext cx="574675" cy="885825"/>
                </a:xfrm>
                <a:custGeom>
                  <a:avLst/>
                  <a:gdLst>
                    <a:gd name="connsiteX0" fmla="*/ 575035 w 575035"/>
                    <a:gd name="connsiteY0" fmla="*/ 0 h 886120"/>
                    <a:gd name="connsiteX1" fmla="*/ 235670 w 575035"/>
                    <a:gd name="connsiteY1" fmla="*/ 188536 h 886120"/>
                    <a:gd name="connsiteX2" fmla="*/ 443060 w 575035"/>
                    <a:gd name="connsiteY2" fmla="*/ 377072 h 886120"/>
                    <a:gd name="connsiteX3" fmla="*/ 0 w 575035"/>
                    <a:gd name="connsiteY3" fmla="*/ 886120 h 886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5035" h="886120">
                      <a:moveTo>
                        <a:pt x="575035" y="0"/>
                      </a:moveTo>
                      <a:cubicBezTo>
                        <a:pt x="416350" y="62845"/>
                        <a:pt x="257666" y="125691"/>
                        <a:pt x="235670" y="188536"/>
                      </a:cubicBezTo>
                      <a:cubicBezTo>
                        <a:pt x="213674" y="251381"/>
                        <a:pt x="482338" y="260808"/>
                        <a:pt x="443060" y="377072"/>
                      </a:cubicBezTo>
                      <a:cubicBezTo>
                        <a:pt x="403782" y="493336"/>
                        <a:pt x="201891" y="689728"/>
                        <a:pt x="0" y="886120"/>
                      </a:cubicBezTo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2238" name="TextBox 29"/>
                <p:cNvSpPr txBox="1">
                  <a:spLocks noChangeArrowheads="1"/>
                </p:cNvSpPr>
                <p:nvPr/>
              </p:nvSpPr>
              <p:spPr bwMode="auto">
                <a:xfrm>
                  <a:off x="1093719" y="6118669"/>
                  <a:ext cx="1878082" cy="413142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8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rgbClr val="C00000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INTERVENE</a:t>
                  </a:r>
                </a:p>
              </p:txBody>
            </p:sp>
            <p:sp>
              <p:nvSpPr>
                <p:cNvPr id="32" name="Oval 31"/>
                <p:cNvSpPr/>
                <p:nvPr/>
              </p:nvSpPr>
              <p:spPr bwMode="auto">
                <a:xfrm>
                  <a:off x="3308350" y="3465513"/>
                  <a:ext cx="1601788" cy="631825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Honey Production</a:t>
                  </a:r>
                </a:p>
              </p:txBody>
            </p:sp>
            <p:sp>
              <p:nvSpPr>
                <p:cNvPr id="33" name="Oval 32"/>
                <p:cNvSpPr/>
                <p:nvPr/>
              </p:nvSpPr>
              <p:spPr bwMode="auto">
                <a:xfrm>
                  <a:off x="6105525" y="3465513"/>
                  <a:ext cx="1398588" cy="631825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>
                  <a:solidFill>
                    <a:srgbClr val="C0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Winter Bee Production</a:t>
                  </a:r>
                </a:p>
              </p:txBody>
            </p:sp>
          </p:grpSp>
          <p:grpSp>
            <p:nvGrpSpPr>
              <p:cNvPr id="4" name="Group 3"/>
              <p:cNvGrpSpPr>
                <a:grpSpLocks/>
              </p:cNvGrpSpPr>
              <p:nvPr/>
            </p:nvGrpSpPr>
            <p:grpSpPr bwMode="auto">
              <a:xfrm>
                <a:off x="2147888" y="2584450"/>
                <a:ext cx="1916112" cy="1512888"/>
                <a:chOff x="2195082" y="2597020"/>
                <a:chExt cx="1915909" cy="1512551"/>
              </a:xfrm>
              <a:grpFill/>
            </p:grpSpPr>
            <p:cxnSp>
              <p:nvCxnSpPr>
                <p:cNvPr id="31" name="Straight Arrow Connector 30"/>
                <p:cNvCxnSpPr/>
                <p:nvPr/>
              </p:nvCxnSpPr>
              <p:spPr bwMode="auto">
                <a:xfrm>
                  <a:off x="3152243" y="2941431"/>
                  <a:ext cx="0" cy="1168140"/>
                </a:xfrm>
                <a:prstGeom prst="straightConnector1">
                  <a:avLst/>
                </a:prstGeom>
                <a:grpFill/>
                <a:ln w="38100">
                  <a:solidFill>
                    <a:schemeClr val="tx1"/>
                  </a:solidFill>
                  <a:tailEnd type="arrow" w="med" len="lg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2231" name="Rectangle 1"/>
                <p:cNvSpPr>
                  <a:spLocks noChangeArrowheads="1"/>
                </p:cNvSpPr>
                <p:nvPr/>
              </p:nvSpPr>
              <p:spPr bwMode="auto">
                <a:xfrm>
                  <a:off x="2195082" y="2597020"/>
                  <a:ext cx="1915909" cy="30777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Did treatment work?</a:t>
                  </a:r>
                </a:p>
              </p:txBody>
            </p:sp>
          </p:grpSp>
        </p:grpSp>
      </p:grpSp>
      <p:sp>
        <p:nvSpPr>
          <p:cNvPr id="2" name="TextBox 1"/>
          <p:cNvSpPr txBox="1"/>
          <p:nvPr/>
        </p:nvSpPr>
        <p:spPr>
          <a:xfrm>
            <a:off x="3967439" y="4434728"/>
            <a:ext cx="4075827" cy="1200329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rgbClr val="C00000"/>
                </a:solidFill>
              </a:rPr>
              <a:t>Try drone trapping through April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endParaRPr lang="en-US" dirty="0">
              <a:solidFill>
                <a:srgbClr val="C00000"/>
              </a:solidFill>
            </a:endParaRP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chemeClr val="bg1"/>
                </a:solidFill>
              </a:rPr>
              <a:t>Chemical treatments – formic acid, Apivar, etc.</a:t>
            </a:r>
            <a:r>
              <a:rPr lang="en-US" dirty="0" smtClean="0"/>
              <a:t>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83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2" name="Picture 4" descr="http://bigskybeekeepers.hoop.la/fileSendAction/fcType/0/fcOid/227311857955823827/filePointer/227311857955823842/fodoid/227311857955823837/imageType/LARGE/inlineImage/true/Drone%20Comb%2000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063" y="376301"/>
            <a:ext cx="8199875" cy="6105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69040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1" name="Rectangle 16"/>
          <p:cNvSpPr>
            <a:spLocks noGrp="1" noChangeArrowheads="1"/>
          </p:cNvSpPr>
          <p:nvPr>
            <p:ph type="title"/>
          </p:nvPr>
        </p:nvSpPr>
        <p:spPr>
          <a:xfrm>
            <a:off x="1750219" y="524404"/>
            <a:ext cx="5643563" cy="944563"/>
          </a:xfrm>
        </p:spPr>
        <p:txBody>
          <a:bodyPr/>
          <a:lstStyle/>
          <a:p>
            <a:pPr eaLnBrk="1" hangingPunct="1">
              <a:lnSpc>
                <a:spcPct val="100000"/>
              </a:lnSpc>
            </a:pPr>
            <a:r>
              <a:rPr lang="en-US" altLang="en-US" sz="2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LATE FALL</a:t>
            </a:r>
            <a:r>
              <a:rPr lang="en-US" altLang="en-US" sz="2400" dirty="0" smtClean="0">
                <a:solidFill>
                  <a:srgbClr val="0066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en-US" altLang="en-US" sz="2400" dirty="0" smtClean="0">
                <a:solidFill>
                  <a:srgbClr val="0066CC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(October-November of previous year)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875938" y="1993371"/>
            <a:ext cx="5392125" cy="4340225"/>
            <a:chOff x="1875938" y="1993371"/>
            <a:chExt cx="5392125" cy="4340225"/>
          </a:xfrm>
        </p:grpSpPr>
        <p:grpSp>
          <p:nvGrpSpPr>
            <p:cNvPr id="68610" name="Group 17"/>
            <p:cNvGrpSpPr>
              <a:grpSpLocks/>
            </p:cNvGrpSpPr>
            <p:nvPr/>
          </p:nvGrpSpPr>
          <p:grpSpPr bwMode="auto">
            <a:xfrm>
              <a:off x="1875938" y="2226733"/>
              <a:ext cx="3057525" cy="4106863"/>
              <a:chOff x="1917" y="1128"/>
              <a:chExt cx="1926" cy="2587"/>
            </a:xfrm>
          </p:grpSpPr>
          <p:grpSp>
            <p:nvGrpSpPr>
              <p:cNvPr id="68612" name="Group 3"/>
              <p:cNvGrpSpPr>
                <a:grpSpLocks/>
              </p:cNvGrpSpPr>
              <p:nvPr/>
            </p:nvGrpSpPr>
            <p:grpSpPr bwMode="auto">
              <a:xfrm>
                <a:off x="1957" y="1243"/>
                <a:ext cx="1846" cy="2472"/>
                <a:chOff x="1524" y="997"/>
                <a:chExt cx="1846" cy="2472"/>
              </a:xfrm>
            </p:grpSpPr>
            <p:sp>
              <p:nvSpPr>
                <p:cNvPr id="68620" name="AutoShape 4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934" y="2884"/>
                  <a:ext cx="1418" cy="296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621" name="AutoShape 5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589" y="3173"/>
                  <a:ext cx="1529" cy="296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622" name="AutoShape 6"/>
                <p:cNvSpPr>
                  <a:spLocks noChangeAspect="1" noChangeArrowheads="1"/>
                </p:cNvSpPr>
                <p:nvPr/>
              </p:nvSpPr>
              <p:spPr bwMode="auto">
                <a:xfrm>
                  <a:off x="1527" y="1961"/>
                  <a:ext cx="1843" cy="1399"/>
                </a:xfrm>
                <a:prstGeom prst="cube">
                  <a:avLst>
                    <a:gd name="adj" fmla="val 31250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623" name="AutoShape 7"/>
                <p:cNvSpPr>
                  <a:spLocks noChangeAspect="1" noChangeArrowheads="1"/>
                </p:cNvSpPr>
                <p:nvPr/>
              </p:nvSpPr>
              <p:spPr bwMode="auto">
                <a:xfrm>
                  <a:off x="1527" y="997"/>
                  <a:ext cx="1843" cy="1399"/>
                </a:xfrm>
                <a:prstGeom prst="cube">
                  <a:avLst>
                    <a:gd name="adj" fmla="val 31250"/>
                  </a:avLst>
                </a:prstGeom>
                <a:solidFill>
                  <a:srgbClr val="FFFF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624" name="Rectangle 8"/>
                <p:cNvSpPr>
                  <a:spLocks noChangeAspect="1" noChangeArrowheads="1"/>
                </p:cNvSpPr>
                <p:nvPr/>
              </p:nvSpPr>
              <p:spPr bwMode="auto">
                <a:xfrm>
                  <a:off x="1524" y="3293"/>
                  <a:ext cx="1410" cy="66"/>
                </a:xfrm>
                <a:prstGeom prst="rect">
                  <a:avLst/>
                </a:prstGeom>
                <a:solidFill>
                  <a:srgbClr val="000000"/>
                </a:solidFill>
                <a:ln w="9525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8613" name="AutoShape 9"/>
              <p:cNvSpPr>
                <a:spLocks noChangeAspect="1" noChangeArrowheads="1"/>
              </p:cNvSpPr>
              <p:nvPr/>
            </p:nvSpPr>
            <p:spPr bwMode="auto">
              <a:xfrm>
                <a:off x="1917" y="1128"/>
                <a:ext cx="1926" cy="556"/>
              </a:xfrm>
              <a:prstGeom prst="cube">
                <a:avLst>
                  <a:gd name="adj" fmla="val 79931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68614" name="Oval 10"/>
              <p:cNvSpPr>
                <a:spLocks noChangeArrowheads="1"/>
              </p:cNvSpPr>
              <p:nvPr/>
            </p:nvSpPr>
            <p:spPr bwMode="auto">
              <a:xfrm>
                <a:off x="2246" y="2429"/>
                <a:ext cx="846" cy="899"/>
              </a:xfrm>
              <a:prstGeom prst="ellipse">
                <a:avLst/>
              </a:prstGeom>
              <a:noFill/>
              <a:ln w="25400" algn="ctr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C</a:t>
                </a:r>
              </a:p>
            </p:txBody>
          </p:sp>
          <p:sp>
            <p:nvSpPr>
              <p:cNvPr id="68615" name="Text Box 11"/>
              <p:cNvSpPr txBox="1">
                <a:spLocks noChangeArrowheads="1"/>
              </p:cNvSpPr>
              <p:nvPr/>
            </p:nvSpPr>
            <p:spPr bwMode="auto">
              <a:xfrm>
                <a:off x="1980" y="3182"/>
                <a:ext cx="230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P</a:t>
                </a:r>
              </a:p>
            </p:txBody>
          </p:sp>
          <p:sp>
            <p:nvSpPr>
              <p:cNvPr id="68616" name="Text Box 12"/>
              <p:cNvSpPr txBox="1">
                <a:spLocks noChangeArrowheads="1"/>
              </p:cNvSpPr>
              <p:nvPr/>
            </p:nvSpPr>
            <p:spPr bwMode="auto">
              <a:xfrm>
                <a:off x="3112" y="3190"/>
                <a:ext cx="230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P</a:t>
                </a:r>
              </a:p>
            </p:txBody>
          </p:sp>
          <p:sp>
            <p:nvSpPr>
              <p:cNvPr id="68617" name="Text Box 13"/>
              <p:cNvSpPr txBox="1">
                <a:spLocks noChangeArrowheads="1"/>
              </p:cNvSpPr>
              <p:nvPr/>
            </p:nvSpPr>
            <p:spPr bwMode="auto">
              <a:xfrm>
                <a:off x="1978" y="2669"/>
                <a:ext cx="28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  <p:sp>
            <p:nvSpPr>
              <p:cNvPr id="68618" name="Text Box 14"/>
              <p:cNvSpPr txBox="1">
                <a:spLocks noChangeArrowheads="1"/>
              </p:cNvSpPr>
              <p:nvPr/>
            </p:nvSpPr>
            <p:spPr bwMode="auto">
              <a:xfrm>
                <a:off x="3052" y="2669"/>
                <a:ext cx="28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  <p:sp>
            <p:nvSpPr>
              <p:cNvPr id="68619" name="Text Box 15"/>
              <p:cNvSpPr txBox="1">
                <a:spLocks noChangeArrowheads="1"/>
              </p:cNvSpPr>
              <p:nvPr/>
            </p:nvSpPr>
            <p:spPr bwMode="auto">
              <a:xfrm>
                <a:off x="2525" y="1990"/>
                <a:ext cx="288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</p:grpSp>
        <p:sp>
          <p:nvSpPr>
            <p:cNvPr id="6" name="Cloud Callout 5"/>
            <p:cNvSpPr/>
            <p:nvPr/>
          </p:nvSpPr>
          <p:spPr>
            <a:xfrm>
              <a:off x="5184902" y="1993371"/>
              <a:ext cx="2083161" cy="1601787"/>
            </a:xfrm>
            <a:prstGeom prst="cloudCallout">
              <a:avLst>
                <a:gd name="adj1" fmla="val -81468"/>
                <a:gd name="adj2" fmla="val 53636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Palatino Linotype"/>
                  <a:ea typeface="+mn-ea"/>
                  <a:cs typeface="+mn-cs"/>
                </a:rPr>
                <a:t>&gt; 65 lbs. honey</a:t>
              </a:r>
              <a:endPara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Palatino Linotype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8809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8416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32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</a:rPr>
              <a:t>Position of Drone Frames</a:t>
            </a:r>
          </a:p>
        </p:txBody>
      </p:sp>
      <p:grpSp>
        <p:nvGrpSpPr>
          <p:cNvPr id="49155" name="Group 16"/>
          <p:cNvGrpSpPr>
            <a:grpSpLocks/>
          </p:cNvGrpSpPr>
          <p:nvPr/>
        </p:nvGrpSpPr>
        <p:grpSpPr bwMode="auto">
          <a:xfrm>
            <a:off x="680865" y="1714332"/>
            <a:ext cx="7915275" cy="4803577"/>
            <a:chOff x="614218" y="997744"/>
            <a:chExt cx="7915563" cy="4803577"/>
          </a:xfrm>
        </p:grpSpPr>
        <p:grpSp>
          <p:nvGrpSpPr>
            <p:cNvPr id="49156" name="Group 15"/>
            <p:cNvGrpSpPr>
              <a:grpSpLocks/>
            </p:cNvGrpSpPr>
            <p:nvPr/>
          </p:nvGrpSpPr>
          <p:grpSpPr bwMode="auto">
            <a:xfrm>
              <a:off x="614218" y="1943100"/>
              <a:ext cx="2667000" cy="2971800"/>
              <a:chOff x="457200" y="2286000"/>
              <a:chExt cx="2667000" cy="2971800"/>
            </a:xfrm>
          </p:grpSpPr>
          <p:grpSp>
            <p:nvGrpSpPr>
              <p:cNvPr id="10" name="Group 16"/>
              <p:cNvGrpSpPr>
                <a:grpSpLocks/>
              </p:cNvGrpSpPr>
              <p:nvPr/>
            </p:nvGrpSpPr>
            <p:grpSpPr bwMode="auto">
              <a:xfrm>
                <a:off x="457200" y="2286000"/>
                <a:ext cx="2667000" cy="2971800"/>
                <a:chOff x="384" y="1392"/>
                <a:chExt cx="1680" cy="1872"/>
              </a:xfrm>
              <a:solidFill>
                <a:schemeClr val="tx1"/>
              </a:solidFill>
            </p:grpSpPr>
            <p:grpSp>
              <p:nvGrpSpPr>
                <p:cNvPr id="11" name="Group 17"/>
                <p:cNvGrpSpPr>
                  <a:grpSpLocks/>
                </p:cNvGrpSpPr>
                <p:nvPr/>
              </p:nvGrpSpPr>
              <p:grpSpPr bwMode="auto">
                <a:xfrm>
                  <a:off x="384" y="1392"/>
                  <a:ext cx="1680" cy="1872"/>
                  <a:chOff x="384" y="1392"/>
                  <a:chExt cx="1392" cy="2160"/>
                </a:xfrm>
                <a:grpFill/>
              </p:grpSpPr>
              <p:sp>
                <p:nvSpPr>
                  <p:cNvPr id="5135" name="AutoShape 18"/>
                  <p:cNvSpPr>
                    <a:spLocks noChangeArrowheads="1"/>
                  </p:cNvSpPr>
                  <p:nvPr/>
                </p:nvSpPr>
                <p:spPr bwMode="auto">
                  <a:xfrm>
                    <a:off x="384" y="2292"/>
                    <a:ext cx="1392" cy="1260"/>
                  </a:xfrm>
                  <a:prstGeom prst="cube">
                    <a:avLst>
                      <a:gd name="adj" fmla="val 25000"/>
                    </a:avLst>
                  </a:prstGeom>
                  <a:grpFill/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6" name="AutoShape 19"/>
                  <p:cNvSpPr>
                    <a:spLocks noChangeArrowheads="1"/>
                  </p:cNvSpPr>
                  <p:nvPr/>
                </p:nvSpPr>
                <p:spPr bwMode="auto">
                  <a:xfrm>
                    <a:off x="384" y="1392"/>
                    <a:ext cx="1392" cy="1260"/>
                  </a:xfrm>
                  <a:prstGeom prst="cube">
                    <a:avLst>
                      <a:gd name="adj" fmla="val 25000"/>
                    </a:avLst>
                  </a:prstGeom>
                  <a:grpFill/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133" name="Line 20"/>
                <p:cNvSpPr>
                  <a:spLocks noChangeShapeType="1"/>
                </p:cNvSpPr>
                <p:nvPr/>
              </p:nvSpPr>
              <p:spPr bwMode="auto">
                <a:xfrm>
                  <a:off x="1008" y="2112"/>
                  <a:ext cx="232" cy="0"/>
                </a:xfrm>
                <a:prstGeom prst="line">
                  <a:avLst/>
                </a:prstGeom>
                <a:grp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134" name="Line 21"/>
                <p:cNvSpPr>
                  <a:spLocks noChangeShapeType="1"/>
                </p:cNvSpPr>
                <p:nvPr/>
              </p:nvSpPr>
              <p:spPr bwMode="auto">
                <a:xfrm>
                  <a:off x="1008" y="2880"/>
                  <a:ext cx="232" cy="0"/>
                </a:xfrm>
                <a:prstGeom prst="line">
                  <a:avLst/>
                </a:prstGeom>
                <a:grpFill/>
                <a:ln w="381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9173" name="Oval 22"/>
              <p:cNvSpPr>
                <a:spLocks noChangeArrowheads="1"/>
              </p:cNvSpPr>
              <p:nvPr/>
            </p:nvSpPr>
            <p:spPr bwMode="auto">
              <a:xfrm>
                <a:off x="523704" y="3524250"/>
                <a:ext cx="2133600" cy="1625139"/>
              </a:xfrm>
              <a:prstGeom prst="ellipse">
                <a:avLst/>
              </a:prstGeom>
              <a:solidFill>
                <a:srgbClr val="FF6600">
                  <a:alpha val="32941"/>
                </a:srgbClr>
              </a:solidFill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Brood Nest</a:t>
                </a:r>
              </a:p>
            </p:txBody>
          </p:sp>
        </p:grpSp>
        <p:grpSp>
          <p:nvGrpSpPr>
            <p:cNvPr id="49157" name="Group 14"/>
            <p:cNvGrpSpPr>
              <a:grpSpLocks/>
            </p:cNvGrpSpPr>
            <p:nvPr/>
          </p:nvGrpSpPr>
          <p:grpSpPr bwMode="auto">
            <a:xfrm>
              <a:off x="3895436" y="997744"/>
              <a:ext cx="4634345" cy="4803577"/>
              <a:chOff x="3823855" y="1295400"/>
              <a:chExt cx="4634345" cy="4803577"/>
            </a:xfrm>
          </p:grpSpPr>
          <p:sp>
            <p:nvSpPr>
              <p:cNvPr id="49158" name="Text Box 5"/>
              <p:cNvSpPr txBox="1">
                <a:spLocks noChangeArrowheads="1"/>
              </p:cNvSpPr>
              <p:nvPr/>
            </p:nvSpPr>
            <p:spPr bwMode="auto">
              <a:xfrm>
                <a:off x="5150427" y="5791200"/>
                <a:ext cx="1981200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 type="none" w="lg" len="lg"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(view from top)</a:t>
                </a:r>
              </a:p>
            </p:txBody>
          </p:sp>
          <p:grpSp>
            <p:nvGrpSpPr>
              <p:cNvPr id="49159" name="Group 13"/>
              <p:cNvGrpSpPr>
                <a:grpSpLocks/>
              </p:cNvGrpSpPr>
              <p:nvPr/>
            </p:nvGrpSpPr>
            <p:grpSpPr bwMode="auto">
              <a:xfrm>
                <a:off x="3823855" y="1295400"/>
                <a:ext cx="4634345" cy="4343400"/>
                <a:chOff x="3823855" y="1295400"/>
                <a:chExt cx="4634345" cy="4343400"/>
              </a:xfrm>
            </p:grpSpPr>
            <p:sp>
              <p:nvSpPr>
                <p:cNvPr id="49160" name="Rectangle 7"/>
                <p:cNvSpPr>
                  <a:spLocks noChangeArrowheads="1"/>
                </p:cNvSpPr>
                <p:nvPr/>
              </p:nvSpPr>
              <p:spPr bwMode="auto">
                <a:xfrm>
                  <a:off x="3823855" y="1295400"/>
                  <a:ext cx="4634345" cy="4343400"/>
                </a:xfrm>
                <a:prstGeom prst="rect">
                  <a:avLst/>
                </a:prstGeom>
                <a:solidFill>
                  <a:schemeClr val="tx1"/>
                </a:solidFill>
                <a:ln w="25400">
                  <a:solidFill>
                    <a:srgbClr val="000000"/>
                  </a:solidFill>
                  <a:miter lim="800000"/>
                  <a:headEnd/>
                  <a:tailEnd type="none" w="lg" len="lg"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grpSp>
              <p:nvGrpSpPr>
                <p:cNvPr id="49161" name="Group 12"/>
                <p:cNvGrpSpPr>
                  <a:grpSpLocks/>
                </p:cNvGrpSpPr>
                <p:nvPr/>
              </p:nvGrpSpPr>
              <p:grpSpPr bwMode="auto">
                <a:xfrm>
                  <a:off x="3949086" y="1581150"/>
                  <a:ext cx="4383882" cy="3771900"/>
                  <a:chOff x="3974306" y="1638300"/>
                  <a:chExt cx="4383882" cy="3771900"/>
                </a:xfrm>
              </p:grpSpPr>
              <p:sp>
                <p:nvSpPr>
                  <p:cNvPr id="3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5775047" y="1638300"/>
                    <a:ext cx="331799" cy="3771900"/>
                  </a:xfrm>
                  <a:prstGeom prst="rect">
                    <a:avLst/>
                  </a:prstGeom>
                  <a:solidFill>
                    <a:srgbClr val="FF6600"/>
                  </a:solidFill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>
                          <a:outerShdw blurRad="38100" dist="38100" dir="2700000" algn="tl">
                            <a:srgbClr val="FFFFFF"/>
                          </a:outerShdw>
                        </a:effectLst>
                        <a:uLnTx/>
                        <a:uFillTx/>
                        <a:latin typeface="Arial" charset="0"/>
                        <a:ea typeface="+mn-ea"/>
                        <a:cs typeface="+mn-cs"/>
                      </a:rPr>
                      <a:t>W</a:t>
                    </a:r>
                  </a:p>
                </p:txBody>
              </p:sp>
              <p:sp>
                <p:nvSpPr>
                  <p:cNvPr id="5129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7575337" y="1638300"/>
                    <a:ext cx="331799" cy="3771900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</a:schemeClr>
                  </a:solidFill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>
                          <a:outerShdw blurRad="38100" dist="38100" dir="2700000" algn="tl">
                            <a:srgbClr val="FFFFFF"/>
                          </a:outerShdw>
                        </a:effectLst>
                        <a:uLnTx/>
                        <a:uFillTx/>
                        <a:latin typeface="Arial" charset="0"/>
                        <a:ea typeface="+mn-ea"/>
                        <a:cs typeface="+mn-cs"/>
                      </a:rPr>
                      <a:t>H</a:t>
                    </a:r>
                  </a:p>
                </p:txBody>
              </p:sp>
              <p:sp>
                <p:nvSpPr>
                  <p:cNvPr id="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8026204" y="1638300"/>
                    <a:ext cx="331799" cy="3771900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</a:schemeClr>
                  </a:solidFill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>
                          <a:outerShdw blurRad="38100" dist="38100" dir="2700000" algn="tl">
                            <a:srgbClr val="FFFFFF"/>
                          </a:outerShdw>
                        </a:effectLst>
                        <a:uLnTx/>
                        <a:uFillTx/>
                        <a:latin typeface="Arial" charset="0"/>
                        <a:ea typeface="+mn-ea"/>
                        <a:cs typeface="+mn-cs"/>
                      </a:rPr>
                      <a:t>H</a:t>
                    </a:r>
                  </a:p>
                </p:txBody>
              </p:sp>
              <p:sp>
                <p:nvSpPr>
                  <p:cNvPr id="5131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126058" y="1638300"/>
                    <a:ext cx="331800" cy="3771900"/>
                  </a:xfrm>
                  <a:prstGeom prst="rect">
                    <a:avLst/>
                  </a:prstGeom>
                  <a:solidFill>
                    <a:srgbClr val="FF6600"/>
                  </a:solidFill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>
                          <a:outerShdw blurRad="38100" dist="38100" dir="2700000" algn="tl">
                            <a:srgbClr val="FFFFFF"/>
                          </a:outerShdw>
                        </a:effectLst>
                        <a:uLnTx/>
                        <a:uFillTx/>
                        <a:latin typeface="Arial" charset="0"/>
                        <a:ea typeface="+mn-ea"/>
                        <a:cs typeface="+mn-cs"/>
                      </a:rPr>
                      <a:t>W</a:t>
                    </a:r>
                  </a:p>
                </p:txBody>
              </p:sp>
              <p:sp>
                <p:nvSpPr>
                  <p:cNvPr id="5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974756" y="1638300"/>
                    <a:ext cx="331799" cy="3771900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</a:schemeClr>
                  </a:solidFill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>
                          <a:outerShdw blurRad="38100" dist="38100" dir="2700000" algn="tl">
                            <a:srgbClr val="FFFFFF"/>
                          </a:outerShdw>
                        </a:effectLst>
                        <a:uLnTx/>
                        <a:uFillTx/>
                        <a:latin typeface="Arial" charset="0"/>
                        <a:ea typeface="+mn-ea"/>
                        <a:cs typeface="+mn-cs"/>
                      </a:rPr>
                      <a:t>H</a:t>
                    </a:r>
                  </a:p>
                </p:txBody>
              </p:sp>
              <p:sp>
                <p:nvSpPr>
                  <p:cNvPr id="6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425622" y="1638300"/>
                    <a:ext cx="331799" cy="3771900"/>
                  </a:xfrm>
                  <a:prstGeom prst="rect">
                    <a:avLst/>
                  </a:prstGeom>
                  <a:solidFill>
                    <a:schemeClr val="tx1">
                      <a:lumMod val="65000"/>
                    </a:schemeClr>
                  </a:solidFill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>
                          <a:outerShdw blurRad="38100" dist="38100" dir="2700000" algn="tl">
                            <a:srgbClr val="FFFFFF"/>
                          </a:outerShdw>
                        </a:effectLst>
                        <a:uLnTx/>
                        <a:uFillTx/>
                        <a:latin typeface="Arial" charset="0"/>
                        <a:ea typeface="+mn-ea"/>
                        <a:cs typeface="+mn-cs"/>
                      </a:rPr>
                      <a:t>H</a:t>
                    </a:r>
                  </a:p>
                </p:txBody>
              </p:sp>
              <p:sp>
                <p:nvSpPr>
                  <p:cNvPr id="7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4874901" y="1638300"/>
                    <a:ext cx="331800" cy="3771900"/>
                  </a:xfrm>
                  <a:prstGeom prst="rect">
                    <a:avLst/>
                  </a:prstGeom>
                  <a:solidFill>
                    <a:srgbClr val="FF6600"/>
                  </a:solidFill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>
                          <a:outerShdw blurRad="38100" dist="38100" dir="2700000" algn="tl">
                            <a:srgbClr val="FFFFFF"/>
                          </a:outerShdw>
                        </a:effectLst>
                        <a:uLnTx/>
                        <a:uFillTx/>
                        <a:latin typeface="Arial" charset="0"/>
                        <a:ea typeface="+mn-ea"/>
                        <a:cs typeface="+mn-cs"/>
                      </a:rPr>
                      <a:t>W</a:t>
                    </a:r>
                  </a:p>
                </p:txBody>
              </p:sp>
              <p:sp>
                <p:nvSpPr>
                  <p:cNvPr id="26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5325767" y="1638300"/>
                    <a:ext cx="331800" cy="3771900"/>
                  </a:xfrm>
                  <a:prstGeom prst="rect">
                    <a:avLst/>
                  </a:prstGeom>
                  <a:solidFill>
                    <a:srgbClr val="00FF00"/>
                  </a:solidFill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>
                          <a:outerShdw blurRad="38100" dist="38100" dir="2700000" algn="tl">
                            <a:srgbClr val="FFFFFF"/>
                          </a:outerShdw>
                        </a:effectLst>
                        <a:uLnTx/>
                        <a:uFillTx/>
                        <a:latin typeface="Arial" charset="0"/>
                        <a:ea typeface="+mn-ea"/>
                        <a:cs typeface="+mn-cs"/>
                      </a:rPr>
                      <a:t>D</a:t>
                    </a:r>
                  </a:p>
                </p:txBody>
              </p:sp>
              <p:sp>
                <p:nvSpPr>
                  <p:cNvPr id="27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6225913" y="1638300"/>
                    <a:ext cx="331799" cy="3771900"/>
                  </a:xfrm>
                  <a:prstGeom prst="rect">
                    <a:avLst/>
                  </a:prstGeom>
                  <a:solidFill>
                    <a:srgbClr val="FF6600"/>
                  </a:solidFill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>
                          <a:outerShdw blurRad="38100" dist="38100" dir="2700000" algn="tl">
                            <a:srgbClr val="FFFFFF"/>
                          </a:outerShdw>
                        </a:effectLst>
                        <a:uLnTx/>
                        <a:uFillTx/>
                        <a:latin typeface="Arial" charset="0"/>
                        <a:ea typeface="+mn-ea"/>
                        <a:cs typeface="+mn-cs"/>
                      </a:rPr>
                      <a:t>W</a:t>
                    </a:r>
                  </a:p>
                </p:txBody>
              </p:sp>
              <p:sp>
                <p:nvSpPr>
                  <p:cNvPr id="28" name="Rectangle 8"/>
                  <p:cNvSpPr>
                    <a:spLocks noChangeArrowheads="1"/>
                  </p:cNvSpPr>
                  <p:nvPr/>
                </p:nvSpPr>
                <p:spPr bwMode="auto">
                  <a:xfrm>
                    <a:off x="6675192" y="1638300"/>
                    <a:ext cx="331800" cy="3771900"/>
                  </a:xfrm>
                  <a:prstGeom prst="rect">
                    <a:avLst/>
                  </a:prstGeom>
                  <a:solidFill>
                    <a:srgbClr val="00FF00"/>
                  </a:solidFill>
                  <a:ln w="25400">
                    <a:solidFill>
                      <a:srgbClr val="000000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4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>
                          <a:outerShdw blurRad="38100" dist="38100" dir="2700000" algn="tl">
                            <a:srgbClr val="FFFFFF"/>
                          </a:outerShdw>
                        </a:effectLst>
                        <a:uLnTx/>
                        <a:uFillTx/>
                        <a:latin typeface="Arial" charset="0"/>
                        <a:ea typeface="+mn-ea"/>
                        <a:cs typeface="+mn-cs"/>
                      </a:rPr>
                      <a:t>D</a:t>
                    </a:r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2213294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9664" y="354038"/>
            <a:ext cx="8229600" cy="1143000"/>
          </a:xfrm>
        </p:spPr>
        <p:txBody>
          <a:bodyPr/>
          <a:lstStyle/>
          <a:p>
            <a:r>
              <a:rPr lang="en-US" sz="36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ApiVar is Amitraz</a:t>
            </a:r>
            <a:br>
              <a:rPr lang="en-US" sz="36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(neurotoxin with relatively low residues)</a:t>
            </a:r>
            <a:endParaRPr lang="en-US" sz="24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>
          <a:xfrm>
            <a:off x="323573" y="1908989"/>
            <a:ext cx="4564668" cy="4085051"/>
          </a:xfrm>
        </p:spPr>
        <p:txBody>
          <a:bodyPr/>
          <a:lstStyle/>
          <a:p>
            <a:r>
              <a:rPr lang="en-US" sz="28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Higher kill rate than organic acids and thymol</a:t>
            </a:r>
          </a:p>
          <a:p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Some mites are resistant to this insecticide</a:t>
            </a:r>
          </a:p>
          <a:p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Questions about residue time for metabolites</a:t>
            </a:r>
            <a:endParaRPr lang="en-US" sz="28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098" name="Picture 2" descr="http://ncbeeclub.org.nz/images/Blog/2014/04%20april/incorrect%20apivar%20placemen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1814" y="2748643"/>
            <a:ext cx="3608614" cy="24057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5529943" y="5424739"/>
            <a:ext cx="3081701" cy="1375619"/>
            <a:chOff x="3966711" y="2394409"/>
            <a:chExt cx="4246030" cy="2826994"/>
          </a:xfrm>
        </p:grpSpPr>
        <p:sp>
          <p:nvSpPr>
            <p:cNvPr id="6" name="TextBox 12"/>
            <p:cNvSpPr txBox="1">
              <a:spLocks noChangeArrowheads="1"/>
            </p:cNvSpPr>
            <p:nvPr/>
          </p:nvSpPr>
          <p:spPr bwMode="auto">
            <a:xfrm>
              <a:off x="5219297" y="4272649"/>
              <a:ext cx="1740858" cy="9487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Arial" charset="0"/>
                  <a:ea typeface="+mn-ea"/>
                  <a:cs typeface="Arial" charset="0"/>
                </a:rPr>
                <a:t>amitraz</a:t>
              </a:r>
            </a:p>
          </p:txBody>
        </p:sp>
        <p:pic>
          <p:nvPicPr>
            <p:cNvPr id="7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6711" y="2394409"/>
              <a:ext cx="4246030" cy="16319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9520981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Mite Away Quick Strips II</a:t>
            </a:r>
            <a:endParaRPr lang="en-US" sz="3600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Content Placeholder 3"/>
          <p:cNvSpPr>
            <a:spLocks noGrp="1"/>
          </p:cNvSpPr>
          <p:nvPr>
            <p:ph idx="1"/>
          </p:nvPr>
        </p:nvSpPr>
        <p:spPr>
          <a:xfrm>
            <a:off x="3940075" y="1793233"/>
            <a:ext cx="4907834" cy="4381877"/>
          </a:xfrm>
        </p:spPr>
        <p:txBody>
          <a:bodyPr/>
          <a:lstStyle/>
          <a:p>
            <a:r>
              <a:rPr lang="en-US" sz="28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Dangerous above 90°F</a:t>
            </a:r>
          </a:p>
          <a:p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 be used during honey flow</a:t>
            </a:r>
          </a:p>
          <a:p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Effective when used as directed by label, but </a:t>
            </a:r>
            <a:r>
              <a:rPr lang="en-US" sz="28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often kills brood</a:t>
            </a:r>
            <a:endParaRPr lang="en-US" sz="28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57200" y="1909418"/>
            <a:ext cx="3086101" cy="4265692"/>
            <a:chOff x="457200" y="2219012"/>
            <a:chExt cx="3086101" cy="4265692"/>
          </a:xfrm>
        </p:grpSpPr>
        <p:pic>
          <p:nvPicPr>
            <p:cNvPr id="5" name="Picture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57200" y="2219012"/>
              <a:ext cx="3086101" cy="2057401"/>
            </a:xfrm>
            <a:prstGeom prst="rect">
              <a:avLst/>
            </a:prstGeom>
          </p:spPr>
        </p:pic>
        <p:grpSp>
          <p:nvGrpSpPr>
            <p:cNvPr id="7" name="Group 2"/>
            <p:cNvGrpSpPr>
              <a:grpSpLocks/>
            </p:cNvGrpSpPr>
            <p:nvPr/>
          </p:nvGrpSpPr>
          <p:grpSpPr bwMode="auto">
            <a:xfrm>
              <a:off x="653642" y="4615543"/>
              <a:ext cx="2693216" cy="1869161"/>
              <a:chOff x="2260820" y="2177593"/>
              <a:chExt cx="4622361" cy="3758714"/>
            </a:xfrm>
          </p:grpSpPr>
          <p:sp>
            <p:nvSpPr>
              <p:cNvPr id="8" name="TextBox 12"/>
              <p:cNvSpPr txBox="1">
                <a:spLocks noChangeArrowheads="1"/>
              </p:cNvSpPr>
              <p:nvPr/>
            </p:nvSpPr>
            <p:spPr bwMode="auto">
              <a:xfrm>
                <a:off x="3004900" y="5007940"/>
                <a:ext cx="3134202" cy="9283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Arial" charset="0"/>
                  </a:rPr>
                  <a:t>formic acid</a:t>
                </a:r>
              </a:p>
            </p:txBody>
          </p:sp>
          <p:pic>
            <p:nvPicPr>
              <p:cNvPr id="9" name="Picture 19" descr="http://images1.hellotrade.com/data2/JO/SS/HELLOTD-1864711/dc-645-250x250.jp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60820" y="2177593"/>
                <a:ext cx="4622361" cy="25885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116997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57451" y="514067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Papyrus" panose="03070502060502030205" pitchFamily="66" charset="0"/>
                <a:ea typeface="+mn-ea"/>
                <a:cs typeface="+mn-cs"/>
              </a:rPr>
              <a:t>March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Papyrus" panose="03070502060502030205" pitchFamily="66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74600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Daffodil / Jonquil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498289" y="2351573"/>
            <a:ext cx="8147422" cy="3108960"/>
            <a:chOff x="895412" y="2351574"/>
            <a:chExt cx="8147422" cy="310896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5412" y="2351574"/>
              <a:ext cx="3892960" cy="3108960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97554" y="2351574"/>
              <a:ext cx="4145280" cy="310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50859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65373"/>
            <a:ext cx="8229600" cy="849573"/>
          </a:xfrm>
        </p:spPr>
        <p:txBody>
          <a:bodyPr/>
          <a:lstStyle/>
          <a:p>
            <a:r>
              <a:rPr lang="en-US" sz="4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March To-Do List / What to Expect</a:t>
            </a:r>
            <a:endParaRPr lang="en-US" sz="4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380319"/>
            <a:ext cx="8229600" cy="5212307"/>
          </a:xfrm>
        </p:spPr>
        <p:txBody>
          <a:bodyPr>
            <a:normAutofit fontScale="92500" lnSpcReduction="10000"/>
          </a:bodyPr>
          <a:lstStyle/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is the month when bees starve most frequently.  </a:t>
            </a:r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Keep feeding.</a:t>
            </a:r>
          </a:p>
          <a:p>
            <a:endParaRPr lang="en-US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Evaluate quality of all queens based on broodnest.</a:t>
            </a: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 colonies will be flying actively and foraging.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Expect many more stings during these early inspections.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Clean your bottom boards to slow the re-establishment of Small Hive Beetles.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Pick up all dead outs and save your combs.  Freeze them to protect from Greater Wax Moths and Small Hive Beetles.</a:t>
            </a: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457200" lvl="1" indent="0">
              <a:buNone/>
            </a:pPr>
            <a:endParaRPr lang="en-US" sz="1800" dirty="0" smtClean="0">
              <a:solidFill>
                <a:srgbClr val="C00000"/>
              </a:solidFill>
            </a:endParaRPr>
          </a:p>
          <a:p>
            <a:pPr lvl="1"/>
            <a:endParaRPr lang="en-US" sz="1800" dirty="0">
              <a:solidFill>
                <a:srgbClr val="C00000"/>
              </a:solidFill>
            </a:endParaRPr>
          </a:p>
          <a:p>
            <a:pPr marL="457200" lvl="1" indent="0">
              <a:buNone/>
            </a:pPr>
            <a:endParaRPr lang="en-US" sz="18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0290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(MARCH)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667323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25325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95300" y="592051"/>
            <a:ext cx="8153400" cy="814648"/>
          </a:xfrm>
        </p:spPr>
        <p:txBody>
          <a:bodyPr/>
          <a:lstStyle/>
          <a:p>
            <a:pPr algn="ctr"/>
            <a:r>
              <a:rPr lang="en-US" sz="40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Quality of Brood Pattern</a:t>
            </a:r>
            <a:endParaRPr lang="en-US" sz="40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4034" name="Picture 2" descr="http://beeinformed.org/wp-content/uploads/2012/10/IMG_0939-CE-Brood-Pattern-SMALL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842" y="1998750"/>
            <a:ext cx="8054316" cy="426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28381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98060"/>
            <a:ext cx="8229600" cy="849573"/>
          </a:xfrm>
        </p:spPr>
        <p:txBody>
          <a:bodyPr/>
          <a:lstStyle/>
          <a:p>
            <a:r>
              <a:rPr lang="en-US" sz="4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March Inspections</a:t>
            </a:r>
            <a:endParaRPr lang="en-US" sz="4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45693"/>
            <a:ext cx="8229600" cy="4814247"/>
          </a:xfrm>
        </p:spPr>
        <p:txBody>
          <a:bodyPr>
            <a:normAutofit/>
          </a:bodyPr>
          <a:lstStyle/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can you do if the old queen is a poor layer?</a:t>
            </a:r>
          </a:p>
          <a:p>
            <a:pPr marL="457200" lvl="1" indent="0">
              <a:buNone/>
            </a:pP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</a:p>
          <a:p>
            <a:pPr marL="457200" lvl="1" indent="0">
              <a:buNone/>
            </a:pPr>
            <a:r>
              <a:rPr lang="en-US" sz="1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Order a new queen</a:t>
            </a: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; keep the old one until arrival of the new one</a:t>
            </a: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Make sure poor brood pattern is not </a:t>
            </a:r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caused </a:t>
            </a:r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disease.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Strengthen colony by adding emerging brood from stronger colonies.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Weak colonies need to be combined or removed.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457200" lvl="1" indent="0">
              <a:buNone/>
            </a:pPr>
            <a:endParaRPr lang="en-US" sz="1800" dirty="0" smtClean="0">
              <a:solidFill>
                <a:srgbClr val="C00000"/>
              </a:solidFill>
            </a:endParaRPr>
          </a:p>
          <a:p>
            <a:pPr lvl="1"/>
            <a:endParaRPr lang="en-US" sz="1800" dirty="0">
              <a:solidFill>
                <a:srgbClr val="C00000"/>
              </a:solidFill>
            </a:endParaRPr>
          </a:p>
          <a:p>
            <a:pPr marL="457200" lvl="1" indent="0">
              <a:buNone/>
            </a:pPr>
            <a:endParaRPr lang="en-US" sz="18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5401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5464196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(MARCH)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40489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98060"/>
            <a:ext cx="8229600" cy="849573"/>
          </a:xfrm>
        </p:spPr>
        <p:txBody>
          <a:bodyPr/>
          <a:lstStyle/>
          <a:p>
            <a:r>
              <a:rPr lang="en-US" sz="4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March Inspections</a:t>
            </a:r>
            <a:endParaRPr lang="en-US" sz="4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768523"/>
            <a:ext cx="8229600" cy="3294797"/>
          </a:xfrm>
        </p:spPr>
        <p:txBody>
          <a:bodyPr>
            <a:normAutofit/>
          </a:bodyPr>
          <a:lstStyle/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Regimented Treatment for the Foulbroods and </a:t>
            </a:r>
            <a:r>
              <a:rPr lang="en-US" i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Nosema</a:t>
            </a:r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is not recommended.  Why?</a:t>
            </a:r>
          </a:p>
          <a:p>
            <a:endParaRPr lang="en-US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 of January 2017, antibiotic use requires a prescription or veterinary feed directive from a licensed veterinarian.</a:t>
            </a:r>
          </a:p>
          <a:p>
            <a:pPr lvl="1"/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drug for </a:t>
            </a:r>
            <a:r>
              <a:rPr lang="en-US" sz="2000" i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Nosema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is fumidil-B – it is hard on bees and it may be ineffective against </a:t>
            </a:r>
            <a:r>
              <a:rPr lang="en-US" sz="2000" i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N. ceranae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0" indent="0">
              <a:buNone/>
            </a:pPr>
            <a:endParaRPr lang="en-US" dirty="0" smtClean="0">
              <a:solidFill>
                <a:schemeClr val="tx1"/>
              </a:solidFill>
            </a:endParaRPr>
          </a:p>
          <a:p>
            <a:endParaRPr lang="en-US" dirty="0">
              <a:solidFill>
                <a:schemeClr val="tx1"/>
              </a:solidFill>
            </a:endParaRPr>
          </a:p>
          <a:p>
            <a:pPr marL="457200" lvl="1" indent="0">
              <a:buNone/>
            </a:pPr>
            <a:endParaRPr lang="en-US" sz="1800" dirty="0" smtClean="0">
              <a:solidFill>
                <a:srgbClr val="C00000"/>
              </a:solidFill>
            </a:endParaRPr>
          </a:p>
          <a:p>
            <a:pPr lvl="1"/>
            <a:endParaRPr lang="en-US" sz="1800" dirty="0">
              <a:solidFill>
                <a:srgbClr val="C00000"/>
              </a:solidFill>
            </a:endParaRPr>
          </a:p>
          <a:p>
            <a:pPr marL="457200" lvl="1" indent="0">
              <a:buNone/>
            </a:pPr>
            <a:endParaRPr lang="en-US" sz="1800" dirty="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0256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(from </a:t>
            </a:r>
            <a:r>
              <a:rPr lang="en-US" sz="2000" i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Beekeeping for Dummies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8985307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59682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9182207"/>
              </p:ext>
            </p:extLst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(MARCH)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71409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57451" y="527886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Papyrus" panose="03070502060502030205" pitchFamily="66" charset="0"/>
                <a:ea typeface="+mn-ea"/>
                <a:cs typeface="+mn-cs"/>
              </a:rPr>
              <a:t>April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Papyrus" panose="03070502060502030205" pitchFamily="66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60783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Daisy / Sweet Pea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77577" y="2379211"/>
            <a:ext cx="7788846" cy="3053687"/>
            <a:chOff x="757451" y="2265527"/>
            <a:chExt cx="7788846" cy="3053687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7451" y="2265527"/>
              <a:ext cx="4580531" cy="3053687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92610" y="2265527"/>
              <a:ext cx="3053687" cy="305368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65900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441570"/>
            <a:ext cx="8229600" cy="950614"/>
          </a:xfrm>
        </p:spPr>
        <p:txBody>
          <a:bodyPr/>
          <a:lstStyle/>
          <a:p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April To-Do List</a:t>
            </a:r>
            <a:endParaRPr lang="en-US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833754"/>
            <a:ext cx="8229600" cy="4582676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Install new bees (nucs and packages)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Make splits and increases from strongest colonies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Swarm management begins in earnest:</a:t>
            </a:r>
          </a:p>
          <a:p>
            <a:pPr lvl="1"/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monitor swarm cells</a:t>
            </a:r>
          </a:p>
          <a:p>
            <a:pPr lvl="1"/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add empty combs to broodnest</a:t>
            </a:r>
          </a:p>
          <a:p>
            <a:pPr lvl="1"/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begin supering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2703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(APRIL)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339064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5991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2"/>
          <p:cNvGrpSpPr>
            <a:grpSpLocks noChangeAspect="1"/>
          </p:cNvGrpSpPr>
          <p:nvPr/>
        </p:nvGrpSpPr>
        <p:grpSpPr bwMode="auto">
          <a:xfrm>
            <a:off x="1746601" y="1117600"/>
            <a:ext cx="5650798" cy="5474493"/>
            <a:chOff x="1595540" y="366126"/>
            <a:chExt cx="5952920" cy="5767974"/>
          </a:xfrm>
        </p:grpSpPr>
        <p:pic>
          <p:nvPicPr>
            <p:cNvPr id="25603" name="Picture 4" descr="http://weekendhomestead.net/wp-content/uploads/2012/05/italian-honey-bee-package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95628" y="366126"/>
              <a:ext cx="5952744" cy="2902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04" name="Group 1"/>
            <p:cNvGrpSpPr>
              <a:grpSpLocks noChangeAspect="1"/>
            </p:cNvGrpSpPr>
            <p:nvPr/>
          </p:nvGrpSpPr>
          <p:grpSpPr bwMode="auto">
            <a:xfrm>
              <a:off x="1595540" y="3276600"/>
              <a:ext cx="5952920" cy="2857500"/>
              <a:chOff x="533400" y="3276600"/>
              <a:chExt cx="5952920" cy="2857500"/>
            </a:xfrm>
          </p:grpSpPr>
          <p:pic>
            <p:nvPicPr>
              <p:cNvPr id="25605" name="Picture 6" descr="http://media.treehugger.com/assets/images/2011/10/package-of-bees.jp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3400" y="3276600"/>
                <a:ext cx="3810000" cy="2857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606" name="Picture 8" descr="http://3.bp.blogspot.com/-wlw-CvUJAbQ/TaZUsJLtVWI/AAAAAAAAEWc/fnMqkDCuDuo/s1600/IMG_1127.JPG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43400" y="3276600"/>
                <a:ext cx="2142920" cy="2857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" name="TextBox 3"/>
          <p:cNvSpPr txBox="1">
            <a:spLocks noChangeArrowheads="1"/>
          </p:cNvSpPr>
          <p:nvPr/>
        </p:nvSpPr>
        <p:spPr bwMode="auto">
          <a:xfrm>
            <a:off x="1866900" y="265906"/>
            <a:ext cx="54102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Arial" charset="0"/>
              </a:rPr>
              <a:t>Starting from </a:t>
            </a:r>
            <a:r>
              <a:rPr kumimoji="0" lang="en-US" alt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Arial" charset="0"/>
              </a:rPr>
              <a:t>Packages</a:t>
            </a:r>
            <a:endParaRPr kumimoji="0" lang="en-US" altLang="en-US" sz="32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92209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626" name="Group 4"/>
          <p:cNvGrpSpPr>
            <a:grpSpLocks/>
          </p:cNvGrpSpPr>
          <p:nvPr/>
        </p:nvGrpSpPr>
        <p:grpSpPr bwMode="auto">
          <a:xfrm>
            <a:off x="1533525" y="887413"/>
            <a:ext cx="6076950" cy="5083175"/>
            <a:chOff x="1863259" y="864704"/>
            <a:chExt cx="6078453" cy="5082326"/>
          </a:xfrm>
        </p:grpSpPr>
        <p:grpSp>
          <p:nvGrpSpPr>
            <p:cNvPr id="26627" name="Group 3"/>
            <p:cNvGrpSpPr>
              <a:grpSpLocks noChangeAspect="1"/>
            </p:cNvGrpSpPr>
            <p:nvPr/>
          </p:nvGrpSpPr>
          <p:grpSpPr bwMode="auto">
            <a:xfrm>
              <a:off x="1863259" y="864704"/>
              <a:ext cx="2276622" cy="5082326"/>
              <a:chOff x="4876800" y="-1237876"/>
              <a:chExt cx="3810000" cy="8505452"/>
            </a:xfrm>
          </p:grpSpPr>
          <p:pic>
            <p:nvPicPr>
              <p:cNvPr id="26629" name="Picture 2" descr="http://i3.ytimg.com/vi/Bk0iFG7xorI/mqdefault.jpg"/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76800" y="2200275"/>
                <a:ext cx="3810000" cy="2143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630" name="Picture 4" descr="http://beekeeping.glorybee.com/sites/default/files/Pic_PackagedBeesintoHive.jpg?130833613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81770" y="-1237876"/>
                <a:ext cx="3800061" cy="34381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631" name="Picture 6" descr="http://www.beebehavior.com/beeimages/beelife/packages2_April29,2008.JPG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76800" y="4343400"/>
                <a:ext cx="3810000" cy="2924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6628" name="Picture 10" descr="http://beeinformed.org/wp-content/uploads/2012/03/Heather-Eversole-Jennie-Stitzinger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49820" y="864704"/>
              <a:ext cx="3791892" cy="5082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268884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674" name="Group 2"/>
          <p:cNvGrpSpPr>
            <a:grpSpLocks/>
          </p:cNvGrpSpPr>
          <p:nvPr/>
        </p:nvGrpSpPr>
        <p:grpSpPr bwMode="auto">
          <a:xfrm>
            <a:off x="1219200" y="1620838"/>
            <a:ext cx="6705600" cy="4719637"/>
            <a:chOff x="898428" y="1377398"/>
            <a:chExt cx="6706221" cy="4718602"/>
          </a:xfrm>
        </p:grpSpPr>
        <p:pic>
          <p:nvPicPr>
            <p:cNvPr id="28676" name="Picture 2" descr="http://4.bp.blogspot.com/-WS01qq7A-wk/TfNdieTNGlI/AAAAAAAAAhI/pltUOBeSJpU/s1600/IMG_1834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8428" y="1377398"/>
              <a:ext cx="3538952" cy="47186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8677" name="Group 1"/>
            <p:cNvGrpSpPr>
              <a:grpSpLocks/>
            </p:cNvGrpSpPr>
            <p:nvPr/>
          </p:nvGrpSpPr>
          <p:grpSpPr bwMode="auto">
            <a:xfrm>
              <a:off x="4437380" y="1377398"/>
              <a:ext cx="3167269" cy="4718602"/>
              <a:chOff x="4437380" y="1377398"/>
              <a:chExt cx="3167269" cy="4718602"/>
            </a:xfrm>
          </p:grpSpPr>
          <p:pic>
            <p:nvPicPr>
              <p:cNvPr id="28678" name="Picture 4" descr="http://www.doorgarden.com/images/critters/bee-pictures/queen-rearing/queen-rearing-mating-nucs-in-apiary.jpg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37380" y="1377398"/>
                <a:ext cx="3124200" cy="23431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679" name="Picture 6" descr="http://www.highlandbees.com/hhb/images/truck-of-nucs.jpg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37380" y="3720548"/>
                <a:ext cx="3167269" cy="23754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8675" name="TextBox 3"/>
          <p:cNvSpPr txBox="1">
            <a:spLocks noChangeArrowheads="1"/>
          </p:cNvSpPr>
          <p:nvPr/>
        </p:nvSpPr>
        <p:spPr bwMode="auto">
          <a:xfrm>
            <a:off x="1866900" y="517525"/>
            <a:ext cx="54102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 charset="0"/>
                <a:ea typeface="+mn-ea"/>
                <a:cs typeface="Arial" charset="0"/>
              </a:rPr>
              <a:t>Starting from Nucs</a:t>
            </a:r>
          </a:p>
        </p:txBody>
      </p:sp>
    </p:spTree>
    <p:extLst>
      <p:ext uri="{BB962C8B-B14F-4D97-AF65-F5344CB8AC3E}">
        <p14:creationId xmlns:p14="http://schemas.microsoft.com/office/powerpoint/2010/main" val="692694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441570"/>
            <a:ext cx="8229600" cy="950614"/>
          </a:xfrm>
        </p:spPr>
        <p:txBody>
          <a:bodyPr/>
          <a:lstStyle/>
          <a:p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Nuc Care</a:t>
            </a:r>
            <a:endParaRPr lang="en-US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1013347" y="1833754"/>
            <a:ext cx="7117307" cy="4582676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Transport protected and cool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Release bees immediately 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Install nuc within a week of purchase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Feed until the unit has grown into at least two deep brood boxes (into June)</a:t>
            </a:r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8367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3" descr="sawrm"/>
          <p:cNvPicPr>
            <a:picLocks noGrp="1" noChangeAspect="1" noChangeArrowheads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309813" y="422275"/>
            <a:ext cx="4524375" cy="6026150"/>
          </a:xfrm>
          <a:noFill/>
        </p:spPr>
      </p:pic>
    </p:spTree>
    <p:extLst>
      <p:ext uri="{BB962C8B-B14F-4D97-AF65-F5344CB8AC3E}">
        <p14:creationId xmlns:p14="http://schemas.microsoft.com/office/powerpoint/2010/main" val="21191158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08290237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(APRIL)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6798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683452" y="2351573"/>
            <a:ext cx="7777096" cy="3108960"/>
            <a:chOff x="552346" y="2483892"/>
            <a:chExt cx="7777096" cy="3078863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52346" y="2483892"/>
              <a:ext cx="4564742" cy="3078863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86281" y="2483892"/>
              <a:ext cx="3043161" cy="3078863"/>
            </a:xfrm>
            <a:prstGeom prst="rect">
              <a:avLst/>
            </a:prstGeom>
          </p:spPr>
        </p:pic>
      </p:grpSp>
      <p:sp>
        <p:nvSpPr>
          <p:cNvPr id="7" name="TextBox 6"/>
          <p:cNvSpPr txBox="1"/>
          <p:nvPr/>
        </p:nvSpPr>
        <p:spPr>
          <a:xfrm>
            <a:off x="757451" y="514067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dirty="0" smtClean="0">
                <a:solidFill>
                  <a:srgbClr val="C00000"/>
                </a:solidFill>
                <a:latin typeface="Papyrus" panose="03070502060502030205" pitchFamily="66" charset="0"/>
              </a:rPr>
              <a:t>January</a:t>
            </a:r>
            <a:endParaRPr lang="en-US" sz="8000" dirty="0">
              <a:solidFill>
                <a:srgbClr val="C00000"/>
              </a:solidFill>
              <a:latin typeface="Papyrus" panose="03070502060502030205" pitchFamily="66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74600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Carnation / Snowdrop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1184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>
          <a:xfrm>
            <a:off x="1790700" y="965200"/>
            <a:ext cx="5562600" cy="1143000"/>
          </a:xfrm>
        </p:spPr>
        <p:txBody>
          <a:bodyPr/>
          <a:lstStyle/>
          <a:p>
            <a:pPr eaLnBrk="1" hangingPunct="1"/>
            <a:r>
              <a:rPr lang="en-US" altLang="en-US" sz="4000" b="1" u="sng" dirty="0" smtClean="0">
                <a:solidFill>
                  <a:srgbClr val="C00000"/>
                </a:solidFill>
                <a:latin typeface="Arial" panose="020B0604020202020204" pitchFamily="34" charset="0"/>
              </a:rPr>
              <a:t>Preventing Swarming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idx="1"/>
          </p:nvPr>
        </p:nvSpPr>
        <p:spPr>
          <a:xfrm>
            <a:off x="1315018" y="2718558"/>
            <a:ext cx="6513963" cy="2819400"/>
          </a:xfrm>
        </p:spPr>
        <p:txBody>
          <a:bodyPr>
            <a:normAutofit/>
          </a:bodyPr>
          <a:lstStyle/>
          <a:p>
            <a:pPr marL="514350" indent="-514350" eaLnBrk="1" hangingPunct="1">
              <a:lnSpc>
                <a:spcPct val="90000"/>
              </a:lnSpc>
              <a:buClrTx/>
              <a:buFont typeface="+mj-lt"/>
              <a:buAutoNum type="arabicPeriod"/>
            </a:pPr>
            <a:r>
              <a:rPr lang="en-US" altLang="en-US" sz="2800" b="1" dirty="0" smtClean="0">
                <a:solidFill>
                  <a:schemeClr val="bg1"/>
                </a:solidFill>
                <a:latin typeface="Arial" panose="020B0604020202020204" pitchFamily="34" charset="0"/>
              </a:rPr>
              <a:t>Reversing hive bodies</a:t>
            </a:r>
          </a:p>
          <a:p>
            <a:pPr marL="514350" indent="-514350" eaLnBrk="1" hangingPunct="1">
              <a:lnSpc>
                <a:spcPct val="90000"/>
              </a:lnSpc>
              <a:buClrTx/>
              <a:buFont typeface="+mj-lt"/>
              <a:buAutoNum type="arabicPeriod"/>
            </a:pPr>
            <a:r>
              <a:rPr lang="en-US" altLang="en-US" sz="2800" b="1" dirty="0" smtClean="0">
                <a:solidFill>
                  <a:schemeClr val="bg1"/>
                </a:solidFill>
                <a:latin typeface="Arial" panose="020B0604020202020204" pitchFamily="34" charset="0"/>
              </a:rPr>
              <a:t>Adding supers </a:t>
            </a:r>
          </a:p>
          <a:p>
            <a:pPr marL="514350" indent="-514350" eaLnBrk="1" hangingPunct="1">
              <a:lnSpc>
                <a:spcPct val="90000"/>
              </a:lnSpc>
              <a:buClrTx/>
              <a:buFont typeface="+mj-lt"/>
              <a:buAutoNum type="arabicPeriod"/>
            </a:pPr>
            <a:r>
              <a:rPr lang="en-US" altLang="en-US" sz="2800" b="1" dirty="0" smtClean="0">
                <a:solidFill>
                  <a:schemeClr val="bg1"/>
                </a:solidFill>
                <a:latin typeface="Arial" panose="020B0604020202020204" pitchFamily="34" charset="0"/>
              </a:rPr>
              <a:t>Splits / nucs / increases</a:t>
            </a:r>
          </a:p>
          <a:p>
            <a:pPr marL="514350" indent="-514350" eaLnBrk="1" hangingPunct="1">
              <a:lnSpc>
                <a:spcPct val="90000"/>
              </a:lnSpc>
              <a:buClrTx/>
              <a:buFont typeface="+mj-lt"/>
              <a:buAutoNum type="arabicPeriod"/>
            </a:pPr>
            <a:r>
              <a:rPr lang="en-US" altLang="en-US" sz="2800" b="1" dirty="0" smtClean="0">
                <a:solidFill>
                  <a:schemeClr val="bg1"/>
                </a:solidFill>
                <a:latin typeface="Arial" panose="020B0604020202020204" pitchFamily="34" charset="0"/>
              </a:rPr>
              <a:t>Separate unit to raise new queen</a:t>
            </a:r>
          </a:p>
          <a:p>
            <a:pPr marL="514350" indent="-514350" eaLnBrk="1" hangingPunct="1">
              <a:lnSpc>
                <a:spcPct val="90000"/>
              </a:lnSpc>
              <a:buClrTx/>
              <a:buFont typeface="+mj-lt"/>
              <a:buAutoNum type="arabicPeriod"/>
            </a:pPr>
            <a:r>
              <a:rPr lang="en-US" altLang="en-US" sz="2800" b="1" dirty="0" smtClean="0">
                <a:solidFill>
                  <a:schemeClr val="bg1"/>
                </a:solidFill>
                <a:latin typeface="Arial" panose="020B0604020202020204" pitchFamily="34" charset="0"/>
              </a:rPr>
              <a:t>Demaree method</a:t>
            </a:r>
          </a:p>
        </p:txBody>
      </p:sp>
    </p:spTree>
    <p:extLst>
      <p:ext uri="{BB962C8B-B14F-4D97-AF65-F5344CB8AC3E}">
        <p14:creationId xmlns:p14="http://schemas.microsoft.com/office/powerpoint/2010/main" val="371550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226" name="Group 43"/>
          <p:cNvGrpSpPr>
            <a:grpSpLocks/>
          </p:cNvGrpSpPr>
          <p:nvPr/>
        </p:nvGrpSpPr>
        <p:grpSpPr bwMode="auto">
          <a:xfrm>
            <a:off x="1654175" y="1525588"/>
            <a:ext cx="5834063" cy="4389437"/>
            <a:chOff x="1042" y="961"/>
            <a:chExt cx="3675" cy="2765"/>
          </a:xfrm>
        </p:grpSpPr>
        <p:grpSp>
          <p:nvGrpSpPr>
            <p:cNvPr id="52228" name="Group 36"/>
            <p:cNvGrpSpPr>
              <a:grpSpLocks/>
            </p:cNvGrpSpPr>
            <p:nvPr/>
          </p:nvGrpSpPr>
          <p:grpSpPr bwMode="auto">
            <a:xfrm>
              <a:off x="1042" y="1422"/>
              <a:ext cx="1716" cy="2304"/>
              <a:chOff x="1020" y="1296"/>
              <a:chExt cx="1716" cy="2304"/>
            </a:xfrm>
          </p:grpSpPr>
          <p:grpSp>
            <p:nvGrpSpPr>
              <p:cNvPr id="52245" name="Group 5"/>
              <p:cNvGrpSpPr>
                <a:grpSpLocks/>
              </p:cNvGrpSpPr>
              <p:nvPr/>
            </p:nvGrpSpPr>
            <p:grpSpPr bwMode="auto">
              <a:xfrm>
                <a:off x="1020" y="1296"/>
                <a:ext cx="1716" cy="2304"/>
                <a:chOff x="799" y="1128"/>
                <a:chExt cx="1716" cy="2304"/>
              </a:xfrm>
            </p:grpSpPr>
            <p:sp>
              <p:nvSpPr>
                <p:cNvPr id="52252" name="AutoShape 6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1200" y="2911"/>
                  <a:ext cx="1263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2253" name="AutoShape 7" descr="Granite"/>
                <p:cNvSpPr>
                  <a:spLocks noChangeAspect="1" noChangeArrowheads="1"/>
                </p:cNvSpPr>
                <p:nvPr/>
              </p:nvSpPr>
              <p:spPr bwMode="auto">
                <a:xfrm>
                  <a:off x="893" y="3168"/>
                  <a:ext cx="1362" cy="264"/>
                </a:xfrm>
                <a:prstGeom prst="cube">
                  <a:avLst>
                    <a:gd name="adj" fmla="val 25000"/>
                  </a:avLst>
                </a:prstGeom>
                <a:blipFill dpi="0" rotWithShape="1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2254" name="AutoShape 8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2089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2255" name="Rectangle 9"/>
                <p:cNvSpPr>
                  <a:spLocks noChangeAspect="1" noChangeArrowheads="1"/>
                </p:cNvSpPr>
                <p:nvPr/>
              </p:nvSpPr>
              <p:spPr bwMode="auto">
                <a:xfrm>
                  <a:off x="835" y="3275"/>
                  <a:ext cx="1256" cy="59"/>
                </a:xfrm>
                <a:prstGeom prst="rect">
                  <a:avLst/>
                </a:prstGeom>
                <a:solidFill>
                  <a:srgbClr val="000000"/>
                </a:solidFill>
                <a:ln w="9525" algn="ctr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2256" name="AutoShape 10"/>
                <p:cNvSpPr>
                  <a:spLocks noChangeAspect="1" noChangeArrowheads="1"/>
                </p:cNvSpPr>
                <p:nvPr/>
              </p:nvSpPr>
              <p:spPr bwMode="auto">
                <a:xfrm>
                  <a:off x="838" y="1230"/>
                  <a:ext cx="1641" cy="1246"/>
                </a:xfrm>
                <a:prstGeom prst="cube">
                  <a:avLst>
                    <a:gd name="adj" fmla="val 31250"/>
                  </a:avLst>
                </a:prstGeom>
                <a:solidFill>
                  <a:srgbClr val="FFFF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2257" name="AutoShape 11"/>
                <p:cNvSpPr>
                  <a:spLocks noChangeAspect="1" noChangeArrowheads="1"/>
                </p:cNvSpPr>
                <p:nvPr/>
              </p:nvSpPr>
              <p:spPr bwMode="auto">
                <a:xfrm>
                  <a:off x="799" y="1128"/>
                  <a:ext cx="1716" cy="495"/>
                </a:xfrm>
                <a:prstGeom prst="cube">
                  <a:avLst>
                    <a:gd name="adj" fmla="val 79931"/>
                  </a:avLst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246" name="Text Box 12"/>
              <p:cNvSpPr txBox="1">
                <a:spLocks noChangeAspect="1" noChangeArrowheads="1"/>
              </p:cNvSpPr>
              <p:nvPr/>
            </p:nvSpPr>
            <p:spPr bwMode="auto">
              <a:xfrm>
                <a:off x="1048" y="1843"/>
                <a:ext cx="2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  <p:sp>
            <p:nvSpPr>
              <p:cNvPr id="52247" name="Text Box 13"/>
              <p:cNvSpPr txBox="1">
                <a:spLocks noChangeAspect="1" noChangeArrowheads="1"/>
              </p:cNvSpPr>
              <p:nvPr/>
            </p:nvSpPr>
            <p:spPr bwMode="auto">
              <a:xfrm>
                <a:off x="2005" y="1843"/>
                <a:ext cx="2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  <p:sp>
            <p:nvSpPr>
              <p:cNvPr id="52248" name="Line 17"/>
              <p:cNvSpPr>
                <a:spLocks noChangeShapeType="1"/>
              </p:cNvSpPr>
              <p:nvPr/>
            </p:nvSpPr>
            <p:spPr bwMode="auto">
              <a:xfrm>
                <a:off x="1300" y="2646"/>
                <a:ext cx="71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49" name="Freeform 18"/>
              <p:cNvSpPr>
                <a:spLocks noChangeAspect="1"/>
              </p:cNvSpPr>
              <p:nvPr/>
            </p:nvSpPr>
            <p:spPr bwMode="auto">
              <a:xfrm>
                <a:off x="1264" y="1999"/>
                <a:ext cx="822" cy="650"/>
              </a:xfrm>
              <a:custGeom>
                <a:avLst/>
                <a:gdLst>
                  <a:gd name="T0" fmla="*/ 0 w 822"/>
                  <a:gd name="T1" fmla="*/ 2322 h 564"/>
                  <a:gd name="T2" fmla="*/ 9 w 822"/>
                  <a:gd name="T3" fmla="*/ 1861 h 564"/>
                  <a:gd name="T4" fmla="*/ 33 w 822"/>
                  <a:gd name="T5" fmla="*/ 1177 h 564"/>
                  <a:gd name="T6" fmla="*/ 105 w 822"/>
                  <a:gd name="T7" fmla="*/ 462 h 564"/>
                  <a:gd name="T8" fmla="*/ 150 w 822"/>
                  <a:gd name="T9" fmla="*/ 211 h 564"/>
                  <a:gd name="T10" fmla="*/ 219 w 822"/>
                  <a:gd name="T11" fmla="*/ 103 h 564"/>
                  <a:gd name="T12" fmla="*/ 309 w 822"/>
                  <a:gd name="T13" fmla="*/ 24 h 564"/>
                  <a:gd name="T14" fmla="*/ 420 w 822"/>
                  <a:gd name="T15" fmla="*/ 0 h 564"/>
                  <a:gd name="T16" fmla="*/ 537 w 822"/>
                  <a:gd name="T17" fmla="*/ 50 h 564"/>
                  <a:gd name="T18" fmla="*/ 633 w 822"/>
                  <a:gd name="T19" fmla="*/ 163 h 564"/>
                  <a:gd name="T20" fmla="*/ 675 w 822"/>
                  <a:gd name="T21" fmla="*/ 235 h 564"/>
                  <a:gd name="T22" fmla="*/ 708 w 822"/>
                  <a:gd name="T23" fmla="*/ 425 h 564"/>
                  <a:gd name="T24" fmla="*/ 750 w 822"/>
                  <a:gd name="T25" fmla="*/ 756 h 564"/>
                  <a:gd name="T26" fmla="*/ 795 w 822"/>
                  <a:gd name="T27" fmla="*/ 1292 h 564"/>
                  <a:gd name="T28" fmla="*/ 822 w 822"/>
                  <a:gd name="T29" fmla="*/ 2045 h 564"/>
                  <a:gd name="T30" fmla="*/ 819 w 822"/>
                  <a:gd name="T31" fmla="*/ 2333 h 564"/>
                  <a:gd name="T32" fmla="*/ 0 w 822"/>
                  <a:gd name="T33" fmla="*/ 2322 h 5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2"/>
                  <a:gd name="T52" fmla="*/ 0 h 564"/>
                  <a:gd name="T53" fmla="*/ 822 w 822"/>
                  <a:gd name="T54" fmla="*/ 564 h 5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2" h="564">
                    <a:moveTo>
                      <a:pt x="0" y="561"/>
                    </a:moveTo>
                    <a:lnTo>
                      <a:pt x="9" y="450"/>
                    </a:lnTo>
                    <a:lnTo>
                      <a:pt x="33" y="285"/>
                    </a:lnTo>
                    <a:lnTo>
                      <a:pt x="105" y="111"/>
                    </a:lnTo>
                    <a:lnTo>
                      <a:pt x="150" y="51"/>
                    </a:lnTo>
                    <a:lnTo>
                      <a:pt x="219" y="24"/>
                    </a:lnTo>
                    <a:lnTo>
                      <a:pt x="309" y="6"/>
                    </a:lnTo>
                    <a:lnTo>
                      <a:pt x="420" y="0"/>
                    </a:lnTo>
                    <a:lnTo>
                      <a:pt x="537" y="12"/>
                    </a:lnTo>
                    <a:lnTo>
                      <a:pt x="633" y="39"/>
                    </a:lnTo>
                    <a:lnTo>
                      <a:pt x="675" y="57"/>
                    </a:lnTo>
                    <a:lnTo>
                      <a:pt x="708" y="102"/>
                    </a:lnTo>
                    <a:lnTo>
                      <a:pt x="750" y="183"/>
                    </a:lnTo>
                    <a:lnTo>
                      <a:pt x="795" y="312"/>
                    </a:lnTo>
                    <a:lnTo>
                      <a:pt x="822" y="495"/>
                    </a:lnTo>
                    <a:lnTo>
                      <a:pt x="819" y="564"/>
                    </a:lnTo>
                    <a:lnTo>
                      <a:pt x="0" y="56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50" name="Freeform 19"/>
              <p:cNvSpPr>
                <a:spLocks noChangeAspect="1"/>
              </p:cNvSpPr>
              <p:nvPr/>
            </p:nvSpPr>
            <p:spPr bwMode="auto">
              <a:xfrm flipV="1">
                <a:off x="1263" y="2647"/>
                <a:ext cx="822" cy="651"/>
              </a:xfrm>
              <a:custGeom>
                <a:avLst/>
                <a:gdLst>
                  <a:gd name="T0" fmla="*/ 0 w 822"/>
                  <a:gd name="T1" fmla="*/ 2356 h 564"/>
                  <a:gd name="T2" fmla="*/ 9 w 822"/>
                  <a:gd name="T3" fmla="*/ 1886 h 564"/>
                  <a:gd name="T4" fmla="*/ 33 w 822"/>
                  <a:gd name="T5" fmla="*/ 1198 h 564"/>
                  <a:gd name="T6" fmla="*/ 105 w 822"/>
                  <a:gd name="T7" fmla="*/ 465 h 564"/>
                  <a:gd name="T8" fmla="*/ 150 w 822"/>
                  <a:gd name="T9" fmla="*/ 214 h 564"/>
                  <a:gd name="T10" fmla="*/ 219 w 822"/>
                  <a:gd name="T11" fmla="*/ 103 h 564"/>
                  <a:gd name="T12" fmla="*/ 309 w 822"/>
                  <a:gd name="T13" fmla="*/ 24 h 564"/>
                  <a:gd name="T14" fmla="*/ 420 w 822"/>
                  <a:gd name="T15" fmla="*/ 0 h 564"/>
                  <a:gd name="T16" fmla="*/ 537 w 822"/>
                  <a:gd name="T17" fmla="*/ 50 h 564"/>
                  <a:gd name="T18" fmla="*/ 633 w 822"/>
                  <a:gd name="T19" fmla="*/ 163 h 564"/>
                  <a:gd name="T20" fmla="*/ 675 w 822"/>
                  <a:gd name="T21" fmla="*/ 241 h 564"/>
                  <a:gd name="T22" fmla="*/ 708 w 822"/>
                  <a:gd name="T23" fmla="*/ 428 h 564"/>
                  <a:gd name="T24" fmla="*/ 750 w 822"/>
                  <a:gd name="T25" fmla="*/ 770 h 564"/>
                  <a:gd name="T26" fmla="*/ 795 w 822"/>
                  <a:gd name="T27" fmla="*/ 1310 h 564"/>
                  <a:gd name="T28" fmla="*/ 822 w 822"/>
                  <a:gd name="T29" fmla="*/ 2074 h 564"/>
                  <a:gd name="T30" fmla="*/ 819 w 822"/>
                  <a:gd name="T31" fmla="*/ 2366 h 564"/>
                  <a:gd name="T32" fmla="*/ 0 w 822"/>
                  <a:gd name="T33" fmla="*/ 2356 h 5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2"/>
                  <a:gd name="T52" fmla="*/ 0 h 564"/>
                  <a:gd name="T53" fmla="*/ 822 w 822"/>
                  <a:gd name="T54" fmla="*/ 564 h 5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2" h="564">
                    <a:moveTo>
                      <a:pt x="0" y="561"/>
                    </a:moveTo>
                    <a:lnTo>
                      <a:pt x="9" y="450"/>
                    </a:lnTo>
                    <a:lnTo>
                      <a:pt x="33" y="285"/>
                    </a:lnTo>
                    <a:lnTo>
                      <a:pt x="105" y="111"/>
                    </a:lnTo>
                    <a:lnTo>
                      <a:pt x="150" y="51"/>
                    </a:lnTo>
                    <a:lnTo>
                      <a:pt x="219" y="24"/>
                    </a:lnTo>
                    <a:lnTo>
                      <a:pt x="309" y="6"/>
                    </a:lnTo>
                    <a:lnTo>
                      <a:pt x="420" y="0"/>
                    </a:lnTo>
                    <a:lnTo>
                      <a:pt x="537" y="12"/>
                    </a:lnTo>
                    <a:lnTo>
                      <a:pt x="633" y="39"/>
                    </a:lnTo>
                    <a:lnTo>
                      <a:pt x="675" y="57"/>
                    </a:lnTo>
                    <a:lnTo>
                      <a:pt x="708" y="102"/>
                    </a:lnTo>
                    <a:lnTo>
                      <a:pt x="750" y="183"/>
                    </a:lnTo>
                    <a:lnTo>
                      <a:pt x="795" y="312"/>
                    </a:lnTo>
                    <a:lnTo>
                      <a:pt x="822" y="495"/>
                    </a:lnTo>
                    <a:lnTo>
                      <a:pt x="819" y="564"/>
                    </a:lnTo>
                    <a:lnTo>
                      <a:pt x="0" y="56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51" name="Text Box 20"/>
              <p:cNvSpPr txBox="1">
                <a:spLocks noChangeArrowheads="1"/>
              </p:cNvSpPr>
              <p:nvPr/>
            </p:nvSpPr>
            <p:spPr bwMode="auto">
              <a:xfrm>
                <a:off x="1523" y="2487"/>
                <a:ext cx="274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B</a:t>
                </a:r>
              </a:p>
            </p:txBody>
          </p:sp>
        </p:grpSp>
        <p:grpSp>
          <p:nvGrpSpPr>
            <p:cNvPr id="52229" name="Group 40"/>
            <p:cNvGrpSpPr>
              <a:grpSpLocks/>
            </p:cNvGrpSpPr>
            <p:nvPr/>
          </p:nvGrpSpPr>
          <p:grpSpPr bwMode="auto">
            <a:xfrm>
              <a:off x="3001" y="961"/>
              <a:ext cx="1716" cy="2765"/>
              <a:chOff x="2979" y="863"/>
              <a:chExt cx="1716" cy="2765"/>
            </a:xfrm>
          </p:grpSpPr>
          <p:sp>
            <p:nvSpPr>
              <p:cNvPr id="52230" name="AutoShape 24" descr="Granite"/>
              <p:cNvSpPr>
                <a:spLocks noChangeAspect="1" noChangeArrowheads="1"/>
              </p:cNvSpPr>
              <p:nvPr/>
            </p:nvSpPr>
            <p:spPr bwMode="auto">
              <a:xfrm>
                <a:off x="3379" y="3107"/>
                <a:ext cx="1263" cy="264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31" name="AutoShape 25" descr="Granite"/>
              <p:cNvSpPr>
                <a:spLocks noChangeAspect="1" noChangeArrowheads="1"/>
              </p:cNvSpPr>
              <p:nvPr/>
            </p:nvSpPr>
            <p:spPr bwMode="auto">
              <a:xfrm>
                <a:off x="3072" y="3364"/>
                <a:ext cx="1362" cy="264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32" name="AutoShape 26"/>
              <p:cNvSpPr>
                <a:spLocks noChangeAspect="1" noChangeArrowheads="1"/>
              </p:cNvSpPr>
              <p:nvPr/>
            </p:nvSpPr>
            <p:spPr bwMode="auto">
              <a:xfrm>
                <a:off x="3017" y="2285"/>
                <a:ext cx="1641" cy="1246"/>
              </a:xfrm>
              <a:prstGeom prst="cube">
                <a:avLst>
                  <a:gd name="adj" fmla="val 3125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33" name="Rectangle 27"/>
              <p:cNvSpPr>
                <a:spLocks noChangeAspect="1" noChangeArrowheads="1"/>
              </p:cNvSpPr>
              <p:nvPr/>
            </p:nvSpPr>
            <p:spPr bwMode="auto">
              <a:xfrm>
                <a:off x="3014" y="3471"/>
                <a:ext cx="1256" cy="59"/>
              </a:xfrm>
              <a:prstGeom prst="rect">
                <a:avLst/>
              </a:prstGeom>
              <a:solidFill>
                <a:srgbClr val="0000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34" name="AutoShape 28"/>
              <p:cNvSpPr>
                <a:spLocks noChangeAspect="1" noChangeArrowheads="1"/>
              </p:cNvSpPr>
              <p:nvPr/>
            </p:nvSpPr>
            <p:spPr bwMode="auto">
              <a:xfrm>
                <a:off x="3017" y="1426"/>
                <a:ext cx="1641" cy="1246"/>
              </a:xfrm>
              <a:prstGeom prst="cube">
                <a:avLst>
                  <a:gd name="adj" fmla="val 31250"/>
                </a:avLst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35" name="Text Box 30"/>
              <p:cNvSpPr txBox="1">
                <a:spLocks noChangeAspect="1" noChangeArrowheads="1"/>
              </p:cNvSpPr>
              <p:nvPr/>
            </p:nvSpPr>
            <p:spPr bwMode="auto">
              <a:xfrm>
                <a:off x="3006" y="1871"/>
                <a:ext cx="2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  <p:sp>
            <p:nvSpPr>
              <p:cNvPr id="52236" name="Text Box 31"/>
              <p:cNvSpPr txBox="1">
                <a:spLocks noChangeAspect="1" noChangeArrowheads="1"/>
              </p:cNvSpPr>
              <p:nvPr/>
            </p:nvSpPr>
            <p:spPr bwMode="auto">
              <a:xfrm>
                <a:off x="3963" y="1871"/>
                <a:ext cx="257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</a:t>
                </a:r>
              </a:p>
            </p:txBody>
          </p:sp>
          <p:sp>
            <p:nvSpPr>
              <p:cNvPr id="52237" name="Line 32"/>
              <p:cNvSpPr>
                <a:spLocks noChangeShapeType="1"/>
              </p:cNvSpPr>
              <p:nvPr/>
            </p:nvSpPr>
            <p:spPr bwMode="auto">
              <a:xfrm>
                <a:off x="3258" y="2674"/>
                <a:ext cx="711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38" name="Freeform 33"/>
              <p:cNvSpPr>
                <a:spLocks noChangeAspect="1"/>
              </p:cNvSpPr>
              <p:nvPr/>
            </p:nvSpPr>
            <p:spPr bwMode="auto">
              <a:xfrm>
                <a:off x="3222" y="2027"/>
                <a:ext cx="822" cy="650"/>
              </a:xfrm>
              <a:custGeom>
                <a:avLst/>
                <a:gdLst>
                  <a:gd name="T0" fmla="*/ 0 w 822"/>
                  <a:gd name="T1" fmla="*/ 2322 h 564"/>
                  <a:gd name="T2" fmla="*/ 9 w 822"/>
                  <a:gd name="T3" fmla="*/ 1861 h 564"/>
                  <a:gd name="T4" fmla="*/ 33 w 822"/>
                  <a:gd name="T5" fmla="*/ 1177 h 564"/>
                  <a:gd name="T6" fmla="*/ 105 w 822"/>
                  <a:gd name="T7" fmla="*/ 462 h 564"/>
                  <a:gd name="T8" fmla="*/ 150 w 822"/>
                  <a:gd name="T9" fmla="*/ 211 h 564"/>
                  <a:gd name="T10" fmla="*/ 219 w 822"/>
                  <a:gd name="T11" fmla="*/ 103 h 564"/>
                  <a:gd name="T12" fmla="*/ 309 w 822"/>
                  <a:gd name="T13" fmla="*/ 24 h 564"/>
                  <a:gd name="T14" fmla="*/ 420 w 822"/>
                  <a:gd name="T15" fmla="*/ 0 h 564"/>
                  <a:gd name="T16" fmla="*/ 537 w 822"/>
                  <a:gd name="T17" fmla="*/ 50 h 564"/>
                  <a:gd name="T18" fmla="*/ 633 w 822"/>
                  <a:gd name="T19" fmla="*/ 163 h 564"/>
                  <a:gd name="T20" fmla="*/ 675 w 822"/>
                  <a:gd name="T21" fmla="*/ 235 h 564"/>
                  <a:gd name="T22" fmla="*/ 708 w 822"/>
                  <a:gd name="T23" fmla="*/ 425 h 564"/>
                  <a:gd name="T24" fmla="*/ 750 w 822"/>
                  <a:gd name="T25" fmla="*/ 756 h 564"/>
                  <a:gd name="T26" fmla="*/ 795 w 822"/>
                  <a:gd name="T27" fmla="*/ 1292 h 564"/>
                  <a:gd name="T28" fmla="*/ 822 w 822"/>
                  <a:gd name="T29" fmla="*/ 2045 h 564"/>
                  <a:gd name="T30" fmla="*/ 819 w 822"/>
                  <a:gd name="T31" fmla="*/ 2333 h 564"/>
                  <a:gd name="T32" fmla="*/ 0 w 822"/>
                  <a:gd name="T33" fmla="*/ 2322 h 5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2"/>
                  <a:gd name="T52" fmla="*/ 0 h 564"/>
                  <a:gd name="T53" fmla="*/ 822 w 822"/>
                  <a:gd name="T54" fmla="*/ 564 h 5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2" h="564">
                    <a:moveTo>
                      <a:pt x="0" y="561"/>
                    </a:moveTo>
                    <a:lnTo>
                      <a:pt x="9" y="450"/>
                    </a:lnTo>
                    <a:lnTo>
                      <a:pt x="33" y="285"/>
                    </a:lnTo>
                    <a:lnTo>
                      <a:pt x="105" y="111"/>
                    </a:lnTo>
                    <a:lnTo>
                      <a:pt x="150" y="51"/>
                    </a:lnTo>
                    <a:lnTo>
                      <a:pt x="219" y="24"/>
                    </a:lnTo>
                    <a:lnTo>
                      <a:pt x="309" y="6"/>
                    </a:lnTo>
                    <a:lnTo>
                      <a:pt x="420" y="0"/>
                    </a:lnTo>
                    <a:lnTo>
                      <a:pt x="537" y="12"/>
                    </a:lnTo>
                    <a:lnTo>
                      <a:pt x="633" y="39"/>
                    </a:lnTo>
                    <a:lnTo>
                      <a:pt x="675" y="57"/>
                    </a:lnTo>
                    <a:lnTo>
                      <a:pt x="708" y="102"/>
                    </a:lnTo>
                    <a:lnTo>
                      <a:pt x="750" y="183"/>
                    </a:lnTo>
                    <a:lnTo>
                      <a:pt x="795" y="312"/>
                    </a:lnTo>
                    <a:lnTo>
                      <a:pt x="822" y="495"/>
                    </a:lnTo>
                    <a:lnTo>
                      <a:pt x="819" y="564"/>
                    </a:lnTo>
                    <a:lnTo>
                      <a:pt x="0" y="56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39" name="Freeform 34"/>
              <p:cNvSpPr>
                <a:spLocks noChangeAspect="1"/>
              </p:cNvSpPr>
              <p:nvPr/>
            </p:nvSpPr>
            <p:spPr bwMode="auto">
              <a:xfrm flipV="1">
                <a:off x="3221" y="2675"/>
                <a:ext cx="822" cy="651"/>
              </a:xfrm>
              <a:custGeom>
                <a:avLst/>
                <a:gdLst>
                  <a:gd name="T0" fmla="*/ 0 w 822"/>
                  <a:gd name="T1" fmla="*/ 2356 h 564"/>
                  <a:gd name="T2" fmla="*/ 9 w 822"/>
                  <a:gd name="T3" fmla="*/ 1886 h 564"/>
                  <a:gd name="T4" fmla="*/ 33 w 822"/>
                  <a:gd name="T5" fmla="*/ 1198 h 564"/>
                  <a:gd name="T6" fmla="*/ 105 w 822"/>
                  <a:gd name="T7" fmla="*/ 465 h 564"/>
                  <a:gd name="T8" fmla="*/ 150 w 822"/>
                  <a:gd name="T9" fmla="*/ 214 h 564"/>
                  <a:gd name="T10" fmla="*/ 219 w 822"/>
                  <a:gd name="T11" fmla="*/ 103 h 564"/>
                  <a:gd name="T12" fmla="*/ 309 w 822"/>
                  <a:gd name="T13" fmla="*/ 24 h 564"/>
                  <a:gd name="T14" fmla="*/ 420 w 822"/>
                  <a:gd name="T15" fmla="*/ 0 h 564"/>
                  <a:gd name="T16" fmla="*/ 537 w 822"/>
                  <a:gd name="T17" fmla="*/ 50 h 564"/>
                  <a:gd name="T18" fmla="*/ 633 w 822"/>
                  <a:gd name="T19" fmla="*/ 163 h 564"/>
                  <a:gd name="T20" fmla="*/ 675 w 822"/>
                  <a:gd name="T21" fmla="*/ 241 h 564"/>
                  <a:gd name="T22" fmla="*/ 708 w 822"/>
                  <a:gd name="T23" fmla="*/ 428 h 564"/>
                  <a:gd name="T24" fmla="*/ 750 w 822"/>
                  <a:gd name="T25" fmla="*/ 770 h 564"/>
                  <a:gd name="T26" fmla="*/ 795 w 822"/>
                  <a:gd name="T27" fmla="*/ 1310 h 564"/>
                  <a:gd name="T28" fmla="*/ 822 w 822"/>
                  <a:gd name="T29" fmla="*/ 2074 h 564"/>
                  <a:gd name="T30" fmla="*/ 819 w 822"/>
                  <a:gd name="T31" fmla="*/ 2366 h 564"/>
                  <a:gd name="T32" fmla="*/ 0 w 822"/>
                  <a:gd name="T33" fmla="*/ 2356 h 56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22"/>
                  <a:gd name="T52" fmla="*/ 0 h 564"/>
                  <a:gd name="T53" fmla="*/ 822 w 822"/>
                  <a:gd name="T54" fmla="*/ 564 h 56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22" h="564">
                    <a:moveTo>
                      <a:pt x="0" y="561"/>
                    </a:moveTo>
                    <a:lnTo>
                      <a:pt x="9" y="450"/>
                    </a:lnTo>
                    <a:lnTo>
                      <a:pt x="33" y="285"/>
                    </a:lnTo>
                    <a:lnTo>
                      <a:pt x="105" y="111"/>
                    </a:lnTo>
                    <a:lnTo>
                      <a:pt x="150" y="51"/>
                    </a:lnTo>
                    <a:lnTo>
                      <a:pt x="219" y="24"/>
                    </a:lnTo>
                    <a:lnTo>
                      <a:pt x="309" y="6"/>
                    </a:lnTo>
                    <a:lnTo>
                      <a:pt x="420" y="0"/>
                    </a:lnTo>
                    <a:lnTo>
                      <a:pt x="537" y="12"/>
                    </a:lnTo>
                    <a:lnTo>
                      <a:pt x="633" y="39"/>
                    </a:lnTo>
                    <a:lnTo>
                      <a:pt x="675" y="57"/>
                    </a:lnTo>
                    <a:lnTo>
                      <a:pt x="708" y="102"/>
                    </a:lnTo>
                    <a:lnTo>
                      <a:pt x="750" y="183"/>
                    </a:lnTo>
                    <a:lnTo>
                      <a:pt x="795" y="312"/>
                    </a:lnTo>
                    <a:lnTo>
                      <a:pt x="822" y="495"/>
                    </a:lnTo>
                    <a:lnTo>
                      <a:pt x="819" y="564"/>
                    </a:lnTo>
                    <a:lnTo>
                      <a:pt x="0" y="56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40" name="Text Box 35"/>
              <p:cNvSpPr txBox="1">
                <a:spLocks noChangeArrowheads="1"/>
              </p:cNvSpPr>
              <p:nvPr/>
            </p:nvSpPr>
            <p:spPr bwMode="auto">
              <a:xfrm>
                <a:off x="3481" y="2515"/>
                <a:ext cx="274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B</a:t>
                </a:r>
              </a:p>
            </p:txBody>
          </p:sp>
          <p:sp>
            <p:nvSpPr>
              <p:cNvPr id="52241" name="AutoShape 37"/>
              <p:cNvSpPr>
                <a:spLocks noChangeAspect="1" noChangeArrowheads="1"/>
              </p:cNvSpPr>
              <p:nvPr/>
            </p:nvSpPr>
            <p:spPr bwMode="auto">
              <a:xfrm>
                <a:off x="3018" y="965"/>
                <a:ext cx="1640" cy="849"/>
              </a:xfrm>
              <a:prstGeom prst="cube">
                <a:avLst>
                  <a:gd name="adj" fmla="val 43718"/>
                </a:avLst>
              </a:prstGeom>
              <a:solidFill>
                <a:srgbClr val="FFFFFF"/>
              </a:solidFill>
              <a:ln w="63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42" name="AutoShape 29"/>
              <p:cNvSpPr>
                <a:spLocks noChangeAspect="1" noChangeArrowheads="1"/>
              </p:cNvSpPr>
              <p:nvPr/>
            </p:nvSpPr>
            <p:spPr bwMode="auto">
              <a:xfrm>
                <a:off x="2979" y="863"/>
                <a:ext cx="1716" cy="495"/>
              </a:xfrm>
              <a:prstGeom prst="cube">
                <a:avLst>
                  <a:gd name="adj" fmla="val 79931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2243" name="Text Box 38"/>
              <p:cNvSpPr txBox="1">
                <a:spLocks noChangeAspect="1" noChangeArrowheads="1"/>
              </p:cNvSpPr>
              <p:nvPr/>
            </p:nvSpPr>
            <p:spPr bwMode="auto">
              <a:xfrm>
                <a:off x="3368" y="1410"/>
                <a:ext cx="560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5000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HS</a:t>
                </a:r>
              </a:p>
            </p:txBody>
          </p:sp>
          <p:sp>
            <p:nvSpPr>
              <p:cNvPr id="52244" name="Line 39"/>
              <p:cNvSpPr>
                <a:spLocks noChangeShapeType="1"/>
              </p:cNvSpPr>
              <p:nvPr/>
            </p:nvSpPr>
            <p:spPr bwMode="auto">
              <a:xfrm flipV="1">
                <a:off x="3010" y="1828"/>
                <a:ext cx="1252" cy="14"/>
              </a:xfrm>
              <a:prstGeom prst="line">
                <a:avLst/>
              </a:prstGeom>
              <a:noFill/>
              <a:ln w="50800">
                <a:solidFill>
                  <a:schemeClr val="tx1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227" name="Rectangle 42"/>
          <p:cNvSpPr>
            <a:spLocks noChangeArrowheads="1"/>
          </p:cNvSpPr>
          <p:nvPr/>
        </p:nvSpPr>
        <p:spPr bwMode="auto">
          <a:xfrm>
            <a:off x="1749425" y="274638"/>
            <a:ext cx="5975208" cy="1125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Queen</a:t>
            </a:r>
            <a:r>
              <a:rPr kumimoji="0" lang="en-US" altLang="en-US" sz="3600" b="0" i="0" u="none" strike="noStrike" kern="1200" cap="none" spc="0" normalizeH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 Excluder / Supering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23882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50" name="Group 23"/>
          <p:cNvGrpSpPr>
            <a:grpSpLocks/>
          </p:cNvGrpSpPr>
          <p:nvPr/>
        </p:nvGrpSpPr>
        <p:grpSpPr bwMode="auto">
          <a:xfrm>
            <a:off x="5407025" y="747713"/>
            <a:ext cx="2724150" cy="5167312"/>
            <a:chOff x="3001" y="471"/>
            <a:chExt cx="1716" cy="3255"/>
          </a:xfrm>
        </p:grpSpPr>
        <p:sp>
          <p:nvSpPr>
            <p:cNvPr id="53252" name="AutoShape 5" descr="Granite"/>
            <p:cNvSpPr>
              <a:spLocks noChangeAspect="1" noChangeArrowheads="1"/>
            </p:cNvSpPr>
            <p:nvPr/>
          </p:nvSpPr>
          <p:spPr bwMode="auto">
            <a:xfrm>
              <a:off x="3401" y="3205"/>
              <a:ext cx="1263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253" name="AutoShape 6" descr="Granite"/>
            <p:cNvSpPr>
              <a:spLocks noChangeAspect="1" noChangeArrowheads="1"/>
            </p:cNvSpPr>
            <p:nvPr/>
          </p:nvSpPr>
          <p:spPr bwMode="auto">
            <a:xfrm>
              <a:off x="3094" y="3462"/>
              <a:ext cx="1362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254" name="AutoShape 7"/>
            <p:cNvSpPr>
              <a:spLocks noChangeAspect="1" noChangeArrowheads="1"/>
            </p:cNvSpPr>
            <p:nvPr/>
          </p:nvSpPr>
          <p:spPr bwMode="auto">
            <a:xfrm>
              <a:off x="3039" y="2383"/>
              <a:ext cx="1641" cy="1246"/>
            </a:xfrm>
            <a:prstGeom prst="cube">
              <a:avLst>
                <a:gd name="adj" fmla="val 3125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255" name="Rectangle 8"/>
            <p:cNvSpPr>
              <a:spLocks noChangeAspect="1" noChangeArrowheads="1"/>
            </p:cNvSpPr>
            <p:nvPr/>
          </p:nvSpPr>
          <p:spPr bwMode="auto">
            <a:xfrm>
              <a:off x="3036" y="3569"/>
              <a:ext cx="1256" cy="59"/>
            </a:xfrm>
            <a:prstGeom prst="rect">
              <a:avLst/>
            </a:prstGeom>
            <a:solidFill>
              <a:srgbClr val="0000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256" name="AutoShape 9"/>
            <p:cNvSpPr>
              <a:spLocks noChangeAspect="1" noChangeArrowheads="1"/>
            </p:cNvSpPr>
            <p:nvPr/>
          </p:nvSpPr>
          <p:spPr bwMode="auto">
            <a:xfrm>
              <a:off x="3039" y="1524"/>
              <a:ext cx="1641" cy="1246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257" name="Text Box 10"/>
            <p:cNvSpPr txBox="1">
              <a:spLocks noChangeAspect="1" noChangeArrowheads="1"/>
            </p:cNvSpPr>
            <p:nvPr/>
          </p:nvSpPr>
          <p:spPr bwMode="auto">
            <a:xfrm>
              <a:off x="3028" y="1969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53258" name="Text Box 11"/>
            <p:cNvSpPr txBox="1">
              <a:spLocks noChangeAspect="1" noChangeArrowheads="1"/>
            </p:cNvSpPr>
            <p:nvPr/>
          </p:nvSpPr>
          <p:spPr bwMode="auto">
            <a:xfrm>
              <a:off x="3985" y="1969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53259" name="Line 12"/>
            <p:cNvSpPr>
              <a:spLocks noChangeShapeType="1"/>
            </p:cNvSpPr>
            <p:nvPr/>
          </p:nvSpPr>
          <p:spPr bwMode="auto">
            <a:xfrm>
              <a:off x="3280" y="2772"/>
              <a:ext cx="71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260" name="Freeform 13"/>
            <p:cNvSpPr>
              <a:spLocks noChangeAspect="1"/>
            </p:cNvSpPr>
            <p:nvPr/>
          </p:nvSpPr>
          <p:spPr bwMode="auto">
            <a:xfrm>
              <a:off x="3244" y="2125"/>
              <a:ext cx="822" cy="650"/>
            </a:xfrm>
            <a:custGeom>
              <a:avLst/>
              <a:gdLst>
                <a:gd name="T0" fmla="*/ 0 w 822"/>
                <a:gd name="T1" fmla="*/ 2322 h 564"/>
                <a:gd name="T2" fmla="*/ 9 w 822"/>
                <a:gd name="T3" fmla="*/ 1861 h 564"/>
                <a:gd name="T4" fmla="*/ 33 w 822"/>
                <a:gd name="T5" fmla="*/ 1177 h 564"/>
                <a:gd name="T6" fmla="*/ 105 w 822"/>
                <a:gd name="T7" fmla="*/ 462 h 564"/>
                <a:gd name="T8" fmla="*/ 150 w 822"/>
                <a:gd name="T9" fmla="*/ 211 h 564"/>
                <a:gd name="T10" fmla="*/ 219 w 822"/>
                <a:gd name="T11" fmla="*/ 103 h 564"/>
                <a:gd name="T12" fmla="*/ 309 w 822"/>
                <a:gd name="T13" fmla="*/ 24 h 564"/>
                <a:gd name="T14" fmla="*/ 420 w 822"/>
                <a:gd name="T15" fmla="*/ 0 h 564"/>
                <a:gd name="T16" fmla="*/ 537 w 822"/>
                <a:gd name="T17" fmla="*/ 50 h 564"/>
                <a:gd name="T18" fmla="*/ 633 w 822"/>
                <a:gd name="T19" fmla="*/ 163 h 564"/>
                <a:gd name="T20" fmla="*/ 675 w 822"/>
                <a:gd name="T21" fmla="*/ 235 h 564"/>
                <a:gd name="T22" fmla="*/ 708 w 822"/>
                <a:gd name="T23" fmla="*/ 425 h 564"/>
                <a:gd name="T24" fmla="*/ 750 w 822"/>
                <a:gd name="T25" fmla="*/ 756 h 564"/>
                <a:gd name="T26" fmla="*/ 795 w 822"/>
                <a:gd name="T27" fmla="*/ 1292 h 564"/>
                <a:gd name="T28" fmla="*/ 822 w 822"/>
                <a:gd name="T29" fmla="*/ 2045 h 564"/>
                <a:gd name="T30" fmla="*/ 819 w 822"/>
                <a:gd name="T31" fmla="*/ 2333 h 564"/>
                <a:gd name="T32" fmla="*/ 0 w 822"/>
                <a:gd name="T33" fmla="*/ 2322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261" name="Freeform 14"/>
            <p:cNvSpPr>
              <a:spLocks noChangeAspect="1"/>
            </p:cNvSpPr>
            <p:nvPr/>
          </p:nvSpPr>
          <p:spPr bwMode="auto">
            <a:xfrm flipV="1">
              <a:off x="3243" y="2773"/>
              <a:ext cx="822" cy="651"/>
            </a:xfrm>
            <a:custGeom>
              <a:avLst/>
              <a:gdLst>
                <a:gd name="T0" fmla="*/ 0 w 822"/>
                <a:gd name="T1" fmla="*/ 2356 h 564"/>
                <a:gd name="T2" fmla="*/ 9 w 822"/>
                <a:gd name="T3" fmla="*/ 1886 h 564"/>
                <a:gd name="T4" fmla="*/ 33 w 822"/>
                <a:gd name="T5" fmla="*/ 1198 h 564"/>
                <a:gd name="T6" fmla="*/ 105 w 822"/>
                <a:gd name="T7" fmla="*/ 465 h 564"/>
                <a:gd name="T8" fmla="*/ 150 w 822"/>
                <a:gd name="T9" fmla="*/ 214 h 564"/>
                <a:gd name="T10" fmla="*/ 219 w 822"/>
                <a:gd name="T11" fmla="*/ 103 h 564"/>
                <a:gd name="T12" fmla="*/ 309 w 822"/>
                <a:gd name="T13" fmla="*/ 24 h 564"/>
                <a:gd name="T14" fmla="*/ 420 w 822"/>
                <a:gd name="T15" fmla="*/ 0 h 564"/>
                <a:gd name="T16" fmla="*/ 537 w 822"/>
                <a:gd name="T17" fmla="*/ 50 h 564"/>
                <a:gd name="T18" fmla="*/ 633 w 822"/>
                <a:gd name="T19" fmla="*/ 163 h 564"/>
                <a:gd name="T20" fmla="*/ 675 w 822"/>
                <a:gd name="T21" fmla="*/ 241 h 564"/>
                <a:gd name="T22" fmla="*/ 708 w 822"/>
                <a:gd name="T23" fmla="*/ 428 h 564"/>
                <a:gd name="T24" fmla="*/ 750 w 822"/>
                <a:gd name="T25" fmla="*/ 770 h 564"/>
                <a:gd name="T26" fmla="*/ 795 w 822"/>
                <a:gd name="T27" fmla="*/ 1310 h 564"/>
                <a:gd name="T28" fmla="*/ 822 w 822"/>
                <a:gd name="T29" fmla="*/ 2074 h 564"/>
                <a:gd name="T30" fmla="*/ 819 w 822"/>
                <a:gd name="T31" fmla="*/ 2366 h 564"/>
                <a:gd name="T32" fmla="*/ 0 w 822"/>
                <a:gd name="T33" fmla="*/ 2356 h 5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822"/>
                <a:gd name="T52" fmla="*/ 0 h 564"/>
                <a:gd name="T53" fmla="*/ 822 w 822"/>
                <a:gd name="T54" fmla="*/ 564 h 56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822" h="564">
                  <a:moveTo>
                    <a:pt x="0" y="561"/>
                  </a:moveTo>
                  <a:lnTo>
                    <a:pt x="9" y="450"/>
                  </a:lnTo>
                  <a:lnTo>
                    <a:pt x="33" y="285"/>
                  </a:lnTo>
                  <a:lnTo>
                    <a:pt x="105" y="111"/>
                  </a:lnTo>
                  <a:lnTo>
                    <a:pt x="150" y="51"/>
                  </a:lnTo>
                  <a:lnTo>
                    <a:pt x="219" y="24"/>
                  </a:lnTo>
                  <a:lnTo>
                    <a:pt x="309" y="6"/>
                  </a:lnTo>
                  <a:lnTo>
                    <a:pt x="420" y="0"/>
                  </a:lnTo>
                  <a:lnTo>
                    <a:pt x="537" y="12"/>
                  </a:lnTo>
                  <a:lnTo>
                    <a:pt x="633" y="39"/>
                  </a:lnTo>
                  <a:lnTo>
                    <a:pt x="675" y="57"/>
                  </a:lnTo>
                  <a:lnTo>
                    <a:pt x="708" y="102"/>
                  </a:lnTo>
                  <a:lnTo>
                    <a:pt x="750" y="183"/>
                  </a:lnTo>
                  <a:lnTo>
                    <a:pt x="795" y="312"/>
                  </a:lnTo>
                  <a:lnTo>
                    <a:pt x="822" y="495"/>
                  </a:lnTo>
                  <a:lnTo>
                    <a:pt x="819" y="564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262" name="Text Box 15"/>
            <p:cNvSpPr txBox="1">
              <a:spLocks noChangeArrowheads="1"/>
            </p:cNvSpPr>
            <p:nvPr/>
          </p:nvSpPr>
          <p:spPr bwMode="auto">
            <a:xfrm>
              <a:off x="3503" y="2613"/>
              <a:ext cx="27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B</a:t>
              </a:r>
            </a:p>
          </p:txBody>
        </p:sp>
        <p:sp>
          <p:nvSpPr>
            <p:cNvPr id="53263" name="AutoShape 16"/>
            <p:cNvSpPr>
              <a:spLocks noChangeAspect="1" noChangeArrowheads="1"/>
            </p:cNvSpPr>
            <p:nvPr/>
          </p:nvSpPr>
          <p:spPr bwMode="auto">
            <a:xfrm>
              <a:off x="3033" y="1063"/>
              <a:ext cx="1640" cy="849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264" name="AutoShape 20"/>
            <p:cNvSpPr>
              <a:spLocks noChangeAspect="1" noChangeArrowheads="1"/>
            </p:cNvSpPr>
            <p:nvPr/>
          </p:nvSpPr>
          <p:spPr bwMode="auto">
            <a:xfrm>
              <a:off x="3032" y="588"/>
              <a:ext cx="1640" cy="849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3265" name="Text Box 18"/>
            <p:cNvSpPr txBox="1">
              <a:spLocks noChangeAspect="1" noChangeArrowheads="1"/>
            </p:cNvSpPr>
            <p:nvPr/>
          </p:nvSpPr>
          <p:spPr bwMode="auto">
            <a:xfrm>
              <a:off x="3390" y="1032"/>
              <a:ext cx="5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HS</a:t>
              </a:r>
            </a:p>
          </p:txBody>
        </p:sp>
        <p:sp>
          <p:nvSpPr>
            <p:cNvPr id="53266" name="Text Box 21"/>
            <p:cNvSpPr txBox="1">
              <a:spLocks noChangeAspect="1" noChangeArrowheads="1"/>
            </p:cNvSpPr>
            <p:nvPr/>
          </p:nvSpPr>
          <p:spPr bwMode="auto">
            <a:xfrm>
              <a:off x="3541" y="1509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53267" name="AutoShape 17"/>
            <p:cNvSpPr>
              <a:spLocks noChangeAspect="1" noChangeArrowheads="1"/>
            </p:cNvSpPr>
            <p:nvPr/>
          </p:nvSpPr>
          <p:spPr bwMode="auto">
            <a:xfrm>
              <a:off x="3001" y="471"/>
              <a:ext cx="1716" cy="495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53251" name="Rectangle 22"/>
          <p:cNvSpPr>
            <a:spLocks noChangeArrowheads="1"/>
          </p:cNvSpPr>
          <p:nvPr/>
        </p:nvSpPr>
        <p:spPr bwMode="auto">
          <a:xfrm>
            <a:off x="1012825" y="2454696"/>
            <a:ext cx="3379788" cy="1125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Supering</a:t>
            </a:r>
            <a:endParaRPr kumimoji="0" lang="en-US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209735" y="3580234"/>
            <a:ext cx="298596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dirty="0" smtClean="0"/>
              <a:t>When half the combs of the previous super are nearing full, add the next super.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78966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2" descr="http://skagitvalleybeekeepers.org/101/swarm%20cells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926" y="545564"/>
            <a:ext cx="7200149" cy="426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066800" y="5358328"/>
            <a:ext cx="70104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Swarm Cells located on bottom of combs</a:t>
            </a:r>
          </a:p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(easily seen by tilting back brood boxes)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2408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2" descr="http://beeinformed.org/wp-content/uploads/2012/12/IMG_4792-Small-emergency-replacement-not-much-pollen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443964"/>
            <a:ext cx="6858000" cy="4572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990600" y="5459928"/>
            <a:ext cx="7162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Supercedure Cells located anywhere, and they are usually shorter than swarm cells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82354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3855" y="533400"/>
            <a:ext cx="7516290" cy="722194"/>
          </a:xfrm>
        </p:spPr>
        <p:txBody>
          <a:bodyPr/>
          <a:lstStyle/>
          <a:p>
            <a:r>
              <a:rPr lang="en-US" sz="3600" b="1" dirty="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Up to 4 Nucs from One Colony</a:t>
            </a:r>
            <a:endParaRPr lang="en-US" sz="3600" b="1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419" y="1242833"/>
            <a:ext cx="3352800" cy="5082031"/>
          </a:xfrm>
        </p:spPr>
      </p:pic>
      <p:sp>
        <p:nvSpPr>
          <p:cNvPr id="5" name="TextBox 4"/>
          <p:cNvSpPr txBox="1"/>
          <p:nvPr/>
        </p:nvSpPr>
        <p:spPr>
          <a:xfrm>
            <a:off x="4815638" y="2075688"/>
            <a:ext cx="3596944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1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frame of brood for mating nuc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2 frames of brood for an increase colony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3 frames to make a split that should produce honey 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15755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>
            <a:grpSpLocks noChangeAspect="1"/>
          </p:cNvGrpSpPr>
          <p:nvPr/>
        </p:nvGrpSpPr>
        <p:grpSpPr>
          <a:xfrm>
            <a:off x="4014864" y="384522"/>
            <a:ext cx="5053934" cy="6105344"/>
            <a:chOff x="230777" y="322216"/>
            <a:chExt cx="5220789" cy="6306911"/>
          </a:xfrm>
        </p:grpSpPr>
        <p:grpSp>
          <p:nvGrpSpPr>
            <p:cNvPr id="4" name="Group 3"/>
            <p:cNvGrpSpPr>
              <a:grpSpLocks noChangeAspect="1"/>
            </p:cNvGrpSpPr>
            <p:nvPr/>
          </p:nvGrpSpPr>
          <p:grpSpPr>
            <a:xfrm>
              <a:off x="1392556" y="322216"/>
              <a:ext cx="2627070" cy="6306911"/>
              <a:chOff x="3822247" y="141406"/>
              <a:chExt cx="2724150" cy="6539974"/>
            </a:xfrm>
          </p:grpSpPr>
          <p:sp>
            <p:nvSpPr>
              <p:cNvPr id="55300" name="AutoShape 3" descr="Granite"/>
              <p:cNvSpPr>
                <a:spLocks noChangeAspect="1" noChangeArrowheads="1"/>
              </p:cNvSpPr>
              <p:nvPr/>
            </p:nvSpPr>
            <p:spPr bwMode="auto">
              <a:xfrm>
                <a:off x="4474482" y="5854293"/>
                <a:ext cx="2005013" cy="419100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5301" name="AutoShape 4" descr="Granite"/>
              <p:cNvSpPr>
                <a:spLocks noChangeAspect="1" noChangeArrowheads="1"/>
              </p:cNvSpPr>
              <p:nvPr/>
            </p:nvSpPr>
            <p:spPr bwMode="auto">
              <a:xfrm>
                <a:off x="3987120" y="6262280"/>
                <a:ext cx="2162175" cy="419100"/>
              </a:xfrm>
              <a:prstGeom prst="cube">
                <a:avLst>
                  <a:gd name="adj" fmla="val 25000"/>
                </a:avLst>
              </a:prstGeom>
              <a:blipFill dpi="0" rotWithShape="1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5302" name="AutoShape 5"/>
              <p:cNvSpPr>
                <a:spLocks noChangeAspect="1" noChangeArrowheads="1"/>
              </p:cNvSpPr>
              <p:nvPr/>
            </p:nvSpPr>
            <p:spPr bwMode="auto">
              <a:xfrm>
                <a:off x="3899807" y="4549368"/>
                <a:ext cx="2605088" cy="1978025"/>
              </a:xfrm>
              <a:prstGeom prst="cube">
                <a:avLst>
                  <a:gd name="adj" fmla="val 31250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5303" name="Rectangle 6"/>
              <p:cNvSpPr>
                <a:spLocks noChangeAspect="1" noChangeArrowheads="1"/>
              </p:cNvSpPr>
              <p:nvPr/>
            </p:nvSpPr>
            <p:spPr bwMode="auto">
              <a:xfrm>
                <a:off x="3895045" y="6432143"/>
                <a:ext cx="1993900" cy="93662"/>
              </a:xfrm>
              <a:prstGeom prst="rect">
                <a:avLst/>
              </a:prstGeom>
              <a:solidFill>
                <a:srgbClr val="000000"/>
              </a:solidFill>
              <a:ln w="9525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5304" name="AutoShape 7"/>
              <p:cNvSpPr>
                <a:spLocks noChangeAspect="1" noChangeArrowheads="1"/>
              </p:cNvSpPr>
              <p:nvPr/>
            </p:nvSpPr>
            <p:spPr bwMode="auto">
              <a:xfrm>
                <a:off x="3899807" y="3185705"/>
                <a:ext cx="2605088" cy="1978025"/>
              </a:xfrm>
              <a:prstGeom prst="cube">
                <a:avLst>
                  <a:gd name="adj" fmla="val 31250"/>
                </a:avLst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empty combs</a:t>
                </a: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5306" name="Line 10"/>
              <p:cNvSpPr>
                <a:spLocks noChangeShapeType="1"/>
              </p:cNvSpPr>
              <p:nvPr/>
            </p:nvSpPr>
            <p:spPr bwMode="auto">
              <a:xfrm>
                <a:off x="4282395" y="5166905"/>
                <a:ext cx="1128713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55312" name="AutoShape 20"/>
              <p:cNvSpPr>
                <a:spLocks noChangeArrowheads="1"/>
              </p:cNvSpPr>
              <p:nvPr/>
            </p:nvSpPr>
            <p:spPr bwMode="auto">
              <a:xfrm>
                <a:off x="4079195" y="5290730"/>
                <a:ext cx="1622425" cy="1004887"/>
              </a:xfrm>
              <a:prstGeom prst="roundRect">
                <a:avLst>
                  <a:gd name="adj" fmla="val 16667"/>
                </a:avLst>
              </a:prstGeom>
              <a:solidFill>
                <a:schemeClr val="accent3">
                  <a:lumMod val="40000"/>
                  <a:lumOff val="60000"/>
                </a:schemeClr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Queen  +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Uncapped Brood</a:t>
                </a:r>
                <a:endPara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17" name="AutoShape 7"/>
              <p:cNvSpPr>
                <a:spLocks noChangeAspect="1" noChangeArrowheads="1"/>
              </p:cNvSpPr>
              <p:nvPr/>
            </p:nvSpPr>
            <p:spPr bwMode="auto">
              <a:xfrm>
                <a:off x="3895045" y="1819888"/>
                <a:ext cx="2605088" cy="1978025"/>
              </a:xfrm>
              <a:prstGeom prst="cube">
                <a:avLst>
                  <a:gd name="adj" fmla="val 31250"/>
                </a:avLst>
              </a:prstGeom>
              <a:solidFill>
                <a:srgbClr val="FFFF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rPr>
                  <a:t>empty combs</a:t>
                </a: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sp>
            <p:nvSpPr>
              <p:cNvPr id="21" name="AutoShape 18"/>
              <p:cNvSpPr>
                <a:spLocks noChangeAspect="1" noChangeArrowheads="1"/>
              </p:cNvSpPr>
              <p:nvPr/>
            </p:nvSpPr>
            <p:spPr bwMode="auto">
              <a:xfrm>
                <a:off x="3822247" y="1646557"/>
                <a:ext cx="2724150" cy="785812"/>
              </a:xfrm>
              <a:prstGeom prst="cube">
                <a:avLst>
                  <a:gd name="adj" fmla="val 79931"/>
                </a:avLst>
              </a:prstGeom>
              <a:pattFill prst="horzBrick">
                <a:fgClr>
                  <a:schemeClr val="tx1"/>
                </a:fgClr>
                <a:bgClr>
                  <a:schemeClr val="bg1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  <p:grpSp>
            <p:nvGrpSpPr>
              <p:cNvPr id="3" name="Group 2"/>
              <p:cNvGrpSpPr/>
              <p:nvPr/>
            </p:nvGrpSpPr>
            <p:grpSpPr>
              <a:xfrm>
                <a:off x="3899807" y="299223"/>
                <a:ext cx="2605088" cy="1978025"/>
                <a:chOff x="3895045" y="456225"/>
                <a:chExt cx="2605088" cy="1978025"/>
              </a:xfrm>
            </p:grpSpPr>
            <p:sp>
              <p:nvSpPr>
                <p:cNvPr id="18" name="AutoShape 7"/>
                <p:cNvSpPr>
                  <a:spLocks noChangeAspect="1" noChangeArrowheads="1"/>
                </p:cNvSpPr>
                <p:nvPr/>
              </p:nvSpPr>
              <p:spPr bwMode="auto">
                <a:xfrm>
                  <a:off x="3895045" y="456225"/>
                  <a:ext cx="2605088" cy="1978025"/>
                </a:xfrm>
                <a:prstGeom prst="cube">
                  <a:avLst>
                    <a:gd name="adj" fmla="val 31250"/>
                  </a:avLst>
                </a:prstGeom>
                <a:solidFill>
                  <a:srgbClr val="FFFFFF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AutoShape 20"/>
                <p:cNvSpPr>
                  <a:spLocks noChangeArrowheads="1"/>
                </p:cNvSpPr>
                <p:nvPr/>
              </p:nvSpPr>
              <p:spPr bwMode="auto">
                <a:xfrm>
                  <a:off x="4079195" y="1232513"/>
                  <a:ext cx="1622425" cy="1004887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9525" algn="ctr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Sealed Brood +</a:t>
                  </a:r>
                </a:p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1" i="0" u="none" strike="noStrike" kern="1200" cap="none" spc="0" normalizeH="0" baseline="0" noProof="0" dirty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charset="0"/>
                      <a:ea typeface="+mn-ea"/>
                      <a:cs typeface="+mn-cs"/>
                    </a:rPr>
                    <a:t>Queen Cells</a:t>
                  </a:r>
                  <a:endParaRPr kumimoji="0" lang="en-US" alt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5311" name="AutoShape 18"/>
              <p:cNvSpPr>
                <a:spLocks noChangeAspect="1" noChangeArrowheads="1"/>
              </p:cNvSpPr>
              <p:nvPr/>
            </p:nvSpPr>
            <p:spPr bwMode="auto">
              <a:xfrm>
                <a:off x="3822247" y="141406"/>
                <a:ext cx="2724150" cy="785812"/>
              </a:xfrm>
              <a:prstGeom prst="cube">
                <a:avLst>
                  <a:gd name="adj" fmla="val 79931"/>
                </a:avLst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endParaRPr>
              </a:p>
            </p:txBody>
          </p:sp>
        </p:grpSp>
        <p:sp>
          <p:nvSpPr>
            <p:cNvPr id="5" name="Curved Up Arrow 4"/>
            <p:cNvSpPr/>
            <p:nvPr/>
          </p:nvSpPr>
          <p:spPr>
            <a:xfrm rot="20459273">
              <a:off x="4094422" y="1563975"/>
              <a:ext cx="474059" cy="287192"/>
            </a:xfrm>
            <a:prstGeom prst="curvedUpArrow">
              <a:avLst/>
            </a:prstGeom>
            <a:solidFill>
              <a:schemeClr val="tx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Palatino Linotype"/>
                <a:ea typeface="+mn-ea"/>
                <a:cs typeface="+mn-cs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4519749" y="1542895"/>
              <a:ext cx="93181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Upper entrance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30777" y="2211141"/>
              <a:ext cx="93181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Double screen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8" name="Content Placeholder 7"/>
          <p:cNvSpPr>
            <a:spLocks noGrp="1"/>
          </p:cNvSpPr>
          <p:nvPr>
            <p:ph idx="1"/>
          </p:nvPr>
        </p:nvSpPr>
        <p:spPr>
          <a:xfrm>
            <a:off x="557358" y="531851"/>
            <a:ext cx="3305092" cy="5853113"/>
          </a:xfrm>
        </p:spPr>
        <p:txBody>
          <a:bodyPr/>
          <a:lstStyle/>
          <a:p>
            <a:pPr marL="0" indent="0" algn="ctr">
              <a:buNone/>
            </a:pPr>
            <a:r>
              <a:rPr lang="en-US" sz="2400" b="1" dirty="0" smtClean="0">
                <a:solidFill>
                  <a:schemeClr val="tx1"/>
                </a:solidFill>
              </a:rPr>
              <a:t>Ready to Swarm</a:t>
            </a:r>
          </a:p>
          <a:p>
            <a:pPr marL="0" indent="0" algn="ctr">
              <a:buNone/>
            </a:pPr>
            <a:endParaRPr lang="en-US" sz="2400" b="1" dirty="0" smtClean="0">
              <a:solidFill>
                <a:schemeClr val="tx1"/>
              </a:solidFill>
            </a:endParaRPr>
          </a:p>
          <a:p>
            <a:r>
              <a:rPr lang="en-US" sz="1800" dirty="0" smtClean="0">
                <a:solidFill>
                  <a:schemeClr val="tx1"/>
                </a:solidFill>
              </a:rPr>
              <a:t>Separate queen cells from queen and young brood by double screen</a:t>
            </a:r>
          </a:p>
          <a:p>
            <a:endParaRPr lang="en-US" sz="1800" dirty="0">
              <a:solidFill>
                <a:schemeClr val="tx1"/>
              </a:solidFill>
            </a:endParaRPr>
          </a:p>
          <a:p>
            <a:r>
              <a:rPr lang="en-US" sz="1800" dirty="0" smtClean="0">
                <a:solidFill>
                  <a:schemeClr val="tx1"/>
                </a:solidFill>
              </a:rPr>
              <a:t>Upper entrance in opposite direction of main entrance</a:t>
            </a:r>
          </a:p>
          <a:p>
            <a:endParaRPr lang="en-US" sz="1800" dirty="0">
              <a:solidFill>
                <a:schemeClr val="tx1"/>
              </a:solidFill>
            </a:endParaRPr>
          </a:p>
          <a:p>
            <a:r>
              <a:rPr lang="en-US" sz="1800" dirty="0" smtClean="0">
                <a:solidFill>
                  <a:schemeClr val="tx1"/>
                </a:solidFill>
              </a:rPr>
              <a:t>Allow upper unit to raise a queen and produce brood</a:t>
            </a:r>
          </a:p>
          <a:p>
            <a:endParaRPr lang="en-US" sz="1800" dirty="0">
              <a:solidFill>
                <a:schemeClr val="tx1"/>
              </a:solidFill>
            </a:endParaRPr>
          </a:p>
          <a:p>
            <a:r>
              <a:rPr lang="en-US" sz="1800" dirty="0" smtClean="0">
                <a:solidFill>
                  <a:schemeClr val="tx1"/>
                </a:solidFill>
              </a:rPr>
              <a:t>Combine units after swarming season, keeping the best queen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298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00" name="AutoShape 3" descr="Granite"/>
          <p:cNvSpPr>
            <a:spLocks noChangeAspect="1" noChangeArrowheads="1"/>
          </p:cNvSpPr>
          <p:nvPr/>
        </p:nvSpPr>
        <p:spPr bwMode="auto">
          <a:xfrm>
            <a:off x="5748402" y="5717745"/>
            <a:ext cx="1871765" cy="391248"/>
          </a:xfrm>
          <a:prstGeom prst="cube">
            <a:avLst>
              <a:gd name="adj" fmla="val 25000"/>
            </a:avLst>
          </a:prstGeom>
          <a:blipFill dpi="0" rotWithShape="1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5301" name="AutoShape 4" descr="Granite"/>
          <p:cNvSpPr>
            <a:spLocks noChangeAspect="1" noChangeArrowheads="1"/>
          </p:cNvSpPr>
          <p:nvPr/>
        </p:nvSpPr>
        <p:spPr bwMode="auto">
          <a:xfrm>
            <a:off x="5293429" y="6098618"/>
            <a:ext cx="2018482" cy="391248"/>
          </a:xfrm>
          <a:prstGeom prst="cube">
            <a:avLst>
              <a:gd name="adj" fmla="val 25000"/>
            </a:avLst>
          </a:prstGeom>
          <a:blipFill dpi="0" rotWithShape="1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5302" name="AutoShape 5"/>
          <p:cNvSpPr>
            <a:spLocks noChangeAspect="1" noChangeArrowheads="1"/>
          </p:cNvSpPr>
          <p:nvPr/>
        </p:nvSpPr>
        <p:spPr bwMode="auto">
          <a:xfrm>
            <a:off x="5211919" y="4499542"/>
            <a:ext cx="2431961" cy="1846571"/>
          </a:xfrm>
          <a:prstGeom prst="cube">
            <a:avLst>
              <a:gd name="adj" fmla="val 31250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5303" name="Rectangle 6"/>
          <p:cNvSpPr>
            <a:spLocks noChangeAspect="1" noChangeArrowheads="1"/>
          </p:cNvSpPr>
          <p:nvPr/>
        </p:nvSpPr>
        <p:spPr bwMode="auto">
          <a:xfrm>
            <a:off x="5207473" y="6257193"/>
            <a:ext cx="1861391" cy="87437"/>
          </a:xfrm>
          <a:prstGeom prst="rect">
            <a:avLst/>
          </a:prstGeom>
          <a:solidFill>
            <a:srgbClr val="0000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5306" name="Line 10"/>
          <p:cNvSpPr>
            <a:spLocks noChangeShapeType="1"/>
          </p:cNvSpPr>
          <p:nvPr/>
        </p:nvSpPr>
        <p:spPr bwMode="auto">
          <a:xfrm>
            <a:off x="5569081" y="5076039"/>
            <a:ext cx="105370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5312" name="AutoShape 20"/>
          <p:cNvSpPr>
            <a:spLocks noChangeArrowheads="1"/>
          </p:cNvSpPr>
          <p:nvPr/>
        </p:nvSpPr>
        <p:spPr bwMode="auto">
          <a:xfrm>
            <a:off x="5379385" y="5191635"/>
            <a:ext cx="1514603" cy="938105"/>
          </a:xfrm>
          <a:prstGeom prst="roundRect">
            <a:avLst>
              <a:gd name="adj" fmla="val 16667"/>
            </a:avLst>
          </a:prstGeom>
          <a:solidFill>
            <a:schemeClr val="accent3">
              <a:lumMod val="40000"/>
              <a:lumOff val="60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Queen  +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Capped Brood</a:t>
            </a:r>
            <a:endParaRPr kumimoji="0" lang="en-US" altLang="en-US" sz="1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1" name="AutoShape 18"/>
          <p:cNvSpPr>
            <a:spLocks noChangeAspect="1" noChangeArrowheads="1"/>
          </p:cNvSpPr>
          <p:nvPr/>
        </p:nvSpPr>
        <p:spPr bwMode="auto">
          <a:xfrm>
            <a:off x="5207473" y="4355789"/>
            <a:ext cx="2440853" cy="720123"/>
          </a:xfrm>
          <a:prstGeom prst="cube">
            <a:avLst>
              <a:gd name="adj" fmla="val 79931"/>
            </a:avLst>
          </a:prstGeom>
          <a:pattFill prst="ltHorz">
            <a:fgClr>
              <a:schemeClr val="tx1"/>
            </a:fgClr>
            <a:bgClr>
              <a:schemeClr val="bg1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678731" y="4124956"/>
            <a:ext cx="9020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Queen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excluder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8" name="Content Placeholder 7"/>
          <p:cNvSpPr>
            <a:spLocks noGrp="1"/>
          </p:cNvSpPr>
          <p:nvPr>
            <p:ph idx="1"/>
          </p:nvPr>
        </p:nvSpPr>
        <p:spPr>
          <a:xfrm>
            <a:off x="557358" y="531851"/>
            <a:ext cx="3305092" cy="5853113"/>
          </a:xfrm>
        </p:spPr>
        <p:txBody>
          <a:bodyPr/>
          <a:lstStyle/>
          <a:p>
            <a:pPr marL="0" indent="0" algn="ctr">
              <a:buNone/>
            </a:pPr>
            <a:r>
              <a:rPr lang="en-US" sz="2400" b="1" dirty="0" smtClean="0">
                <a:solidFill>
                  <a:schemeClr val="tx1"/>
                </a:solidFill>
              </a:rPr>
              <a:t>Demaree Method</a:t>
            </a:r>
          </a:p>
          <a:p>
            <a:pPr marL="0" indent="0" algn="ctr">
              <a:buNone/>
            </a:pPr>
            <a:endParaRPr lang="en-US" sz="2400" b="1" dirty="0" smtClean="0">
              <a:solidFill>
                <a:schemeClr val="tx1"/>
              </a:solidFill>
            </a:endParaRPr>
          </a:p>
          <a:p>
            <a:r>
              <a:rPr lang="en-US" sz="1800" dirty="0" smtClean="0">
                <a:solidFill>
                  <a:schemeClr val="tx1"/>
                </a:solidFill>
              </a:rPr>
              <a:t>Eliminate all queen cells</a:t>
            </a:r>
          </a:p>
          <a:p>
            <a:endParaRPr lang="en-US" sz="1800" dirty="0">
              <a:solidFill>
                <a:schemeClr val="tx1"/>
              </a:solidFill>
            </a:endParaRPr>
          </a:p>
          <a:p>
            <a:r>
              <a:rPr lang="en-US" sz="1800" dirty="0" smtClean="0">
                <a:solidFill>
                  <a:schemeClr val="tx1"/>
                </a:solidFill>
              </a:rPr>
              <a:t>No upper entrance</a:t>
            </a:r>
          </a:p>
          <a:p>
            <a:endParaRPr lang="en-US" sz="1800" dirty="0">
              <a:solidFill>
                <a:schemeClr val="tx1"/>
              </a:solidFill>
            </a:endParaRPr>
          </a:p>
          <a:p>
            <a:r>
              <a:rPr lang="en-US" sz="1800" dirty="0" smtClean="0">
                <a:solidFill>
                  <a:schemeClr val="tx1"/>
                </a:solidFill>
              </a:rPr>
              <a:t>Cut queen cells every 7-10 days</a:t>
            </a:r>
          </a:p>
          <a:p>
            <a:endParaRPr lang="en-US" sz="1800" dirty="0">
              <a:solidFill>
                <a:schemeClr val="tx1"/>
              </a:solidFill>
            </a:endParaRPr>
          </a:p>
          <a:p>
            <a:r>
              <a:rPr lang="en-US" sz="1800" dirty="0" smtClean="0">
                <a:solidFill>
                  <a:schemeClr val="tx1"/>
                </a:solidFill>
              </a:rPr>
              <a:t>Remove excluder after swarming season and reduce hive size if necessary</a:t>
            </a:r>
          </a:p>
          <a:p>
            <a:endParaRPr lang="en-US" dirty="0"/>
          </a:p>
        </p:txBody>
      </p:sp>
      <p:sp>
        <p:nvSpPr>
          <p:cNvPr id="55304" name="AutoShape 7"/>
          <p:cNvSpPr>
            <a:spLocks noChangeAspect="1" noChangeArrowheads="1"/>
          </p:cNvSpPr>
          <p:nvPr/>
        </p:nvSpPr>
        <p:spPr bwMode="auto">
          <a:xfrm>
            <a:off x="5195643" y="3086699"/>
            <a:ext cx="2431961" cy="1846571"/>
          </a:xfrm>
          <a:prstGeom prst="cube">
            <a:avLst>
              <a:gd name="adj" fmla="val 31250"/>
            </a:avLst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empty combs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7" name="AutoShape 7"/>
          <p:cNvSpPr>
            <a:spLocks noChangeAspect="1" noChangeArrowheads="1"/>
          </p:cNvSpPr>
          <p:nvPr/>
        </p:nvSpPr>
        <p:spPr bwMode="auto">
          <a:xfrm>
            <a:off x="5191197" y="1811650"/>
            <a:ext cx="2431961" cy="1846571"/>
          </a:xfrm>
          <a:prstGeom prst="cube">
            <a:avLst>
              <a:gd name="adj" fmla="val 31250"/>
            </a:avLst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empty combs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5191196" y="531851"/>
            <a:ext cx="2431961" cy="1846571"/>
            <a:chOff x="7367485" y="558124"/>
            <a:chExt cx="2431961" cy="1846571"/>
          </a:xfrm>
        </p:grpSpPr>
        <p:sp>
          <p:nvSpPr>
            <p:cNvPr id="18" name="AutoShape 7"/>
            <p:cNvSpPr>
              <a:spLocks noChangeAspect="1" noChangeArrowheads="1"/>
            </p:cNvSpPr>
            <p:nvPr/>
          </p:nvSpPr>
          <p:spPr bwMode="auto">
            <a:xfrm>
              <a:off x="7367485" y="558124"/>
              <a:ext cx="2431961" cy="1846571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20" name="AutoShape 20"/>
            <p:cNvSpPr>
              <a:spLocks noChangeArrowheads="1"/>
            </p:cNvSpPr>
            <p:nvPr/>
          </p:nvSpPr>
          <p:spPr bwMode="auto">
            <a:xfrm>
              <a:off x="7525296" y="1293723"/>
              <a:ext cx="1514603" cy="938105"/>
            </a:xfrm>
            <a:prstGeom prst="roundRect">
              <a:avLst>
                <a:gd name="adj" fmla="val 16667"/>
              </a:avLst>
            </a:prstGeom>
            <a:solidFill>
              <a:schemeClr val="accent3">
                <a:lumMod val="40000"/>
                <a:lumOff val="60000"/>
              </a:schemeClr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Sealed Brood +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Uncapped brood</a:t>
              </a:r>
              <a:endParaRPr kumimoji="0" lang="en-US" alt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55311" name="AutoShape 18"/>
          <p:cNvSpPr>
            <a:spLocks noChangeAspect="1" noChangeArrowheads="1"/>
          </p:cNvSpPr>
          <p:nvPr/>
        </p:nvSpPr>
        <p:spPr bwMode="auto">
          <a:xfrm>
            <a:off x="5135621" y="343424"/>
            <a:ext cx="2543110" cy="733589"/>
          </a:xfrm>
          <a:prstGeom prst="cube">
            <a:avLst>
              <a:gd name="adj" fmla="val 79931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1841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 descr="https://www.extension.org/mediawiki/files/8/8c/FirstLessonsSwarmCellsFig14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9273" y="545564"/>
            <a:ext cx="6465454" cy="42672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943100" y="5358328"/>
            <a:ext cx="52578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Queen cells being chewed down after a virgin queen has emerged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1629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365810"/>
              </p:ext>
            </p:extLst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(APRIL)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9070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441570"/>
            <a:ext cx="8229600" cy="950614"/>
          </a:xfrm>
        </p:spPr>
        <p:txBody>
          <a:bodyPr/>
          <a:lstStyle/>
          <a:p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January To-Do List</a:t>
            </a:r>
            <a:endParaRPr lang="en-US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833754"/>
            <a:ext cx="8229600" cy="4582676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Order your nucs, packages and queens that will be needed in the coming year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Order beekeeping equipment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Relax – your did a good job getting ready for the winter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Inspect at least </a:t>
            </a:r>
            <a:r>
              <a:rPr lang="en-US" sz="28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once to be sure!</a:t>
            </a:r>
            <a:endParaRPr lang="en-US" sz="28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2192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57451" y="514067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Papyrus" panose="03070502060502030205" pitchFamily="66" charset="0"/>
                <a:ea typeface="+mn-ea"/>
                <a:cs typeface="+mn-cs"/>
              </a:rPr>
              <a:t>May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Papyrus" panose="03070502060502030205" pitchFamily="66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74600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Lily of the Valley / Hawthorn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891663" y="2351573"/>
            <a:ext cx="7360675" cy="3108960"/>
            <a:chOff x="929191" y="2045333"/>
            <a:chExt cx="7360675" cy="310896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9191" y="2045333"/>
              <a:ext cx="4144244" cy="3108960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80906" y="2045333"/>
              <a:ext cx="3108960" cy="310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55491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88245"/>
            <a:ext cx="8229600" cy="950614"/>
          </a:xfrm>
        </p:spPr>
        <p:txBody>
          <a:bodyPr/>
          <a:lstStyle/>
          <a:p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May To-Do List</a:t>
            </a:r>
            <a:endParaRPr lang="en-US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195343"/>
            <a:ext cx="8229600" cy="5464765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New bees still need feeding to grow – even on a major nectar low</a:t>
            </a: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Primary swarm season </a:t>
            </a:r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continue swarm prevention methods that began in April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Minimum of two supers per hive; but it is OK to put on 3 or 4 on a hive ahead of a big flow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Keep empty hive equipment for capturing swarms</a:t>
            </a:r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87025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(MAY)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7558411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630245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3380568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(MAY)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2508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858764"/>
              </p:ext>
            </p:extLst>
          </p:nvPr>
        </p:nvGraphicFramePr>
        <p:xfrm>
          <a:off x="291664" y="1718440"/>
          <a:ext cx="8560673" cy="3654098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Varroa mites (if</a:t>
                      </a:r>
                    </a:p>
                    <a:p>
                      <a:pPr algn="l" fontAlgn="ctr"/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needed)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FF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Medicate for tracheal mites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SHB / medicate if needed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Prepare hive for winter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blocked entrance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Order new bees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(MAY)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757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757451" y="514067"/>
            <a:ext cx="762909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Papyrus" panose="03070502060502030205" pitchFamily="66" charset="0"/>
                <a:ea typeface="+mn-ea"/>
                <a:cs typeface="+mn-cs"/>
              </a:rPr>
              <a:t>June</a:t>
            </a:r>
            <a:endParaRPr kumimoji="0" lang="en-US" sz="8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Papyrus" panose="03070502060502030205" pitchFamily="66" charset="0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642028" y="5974600"/>
            <a:ext cx="385994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Rose / Honeysuckle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879814" y="2351573"/>
            <a:ext cx="7384373" cy="3108960"/>
            <a:chOff x="1408539" y="2837741"/>
            <a:chExt cx="7384373" cy="3108960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08539" y="2837741"/>
              <a:ext cx="4150622" cy="3108960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3952" y="2837741"/>
              <a:ext cx="3108960" cy="31089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122134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88245"/>
            <a:ext cx="8229600" cy="950614"/>
          </a:xfrm>
        </p:spPr>
        <p:txBody>
          <a:bodyPr/>
          <a:lstStyle/>
          <a:p>
            <a:r>
              <a:rPr lang="en-US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June To-Do List</a:t>
            </a:r>
            <a:endParaRPr lang="en-US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195343"/>
            <a:ext cx="8229600" cy="5464765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Chinese-tallow rich areas and soybean/cotton areas will produce honey well into June.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Other areas will cease with nectar flows; harvesting of honey should begin.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Provide adequate water for bees to cool themselves; ventilate if necessary; bearding is normal.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Inspect every 2 weeks for laying queen.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5724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(JUNE)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1569141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3012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052866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Look for swarm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Add queen excluder and/or supers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Look for supercedure cells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ventilation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Add mouse guards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 Medicate for AFB, EFB, </a:t>
                      </a:r>
                      <a:r>
                        <a:rPr lang="en-US" sz="1200" b="1" i="1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Nosema</a:t>
                      </a:r>
                      <a:endParaRPr lang="en-US" sz="1200" b="1" i="1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?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 smtClean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surplus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en-US" sz="1200" b="1" i="0" u="none" strike="noStrike" baseline="0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Harvest honey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20000"/>
                        <a:lumOff val="80000"/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endParaRPr lang="en-US" sz="1600" b="1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(JUNE)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5980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19"/>
          <p:cNvSpPr>
            <a:spLocks noChangeArrowheads="1"/>
          </p:cNvSpPr>
          <p:nvPr/>
        </p:nvSpPr>
        <p:spPr bwMode="auto">
          <a:xfrm>
            <a:off x="1012825" y="2768600"/>
            <a:ext cx="3379788" cy="1125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LATE</a:t>
            </a:r>
            <a:b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</a:b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SUMMER</a:t>
            </a:r>
          </a:p>
        </p:txBody>
      </p:sp>
      <p:grpSp>
        <p:nvGrpSpPr>
          <p:cNvPr id="55299" name="Group 21"/>
          <p:cNvGrpSpPr>
            <a:grpSpLocks/>
          </p:cNvGrpSpPr>
          <p:nvPr/>
        </p:nvGrpSpPr>
        <p:grpSpPr bwMode="auto">
          <a:xfrm>
            <a:off x="5407025" y="747713"/>
            <a:ext cx="2724150" cy="5167312"/>
            <a:chOff x="3406" y="471"/>
            <a:chExt cx="1716" cy="3255"/>
          </a:xfrm>
        </p:grpSpPr>
        <p:sp>
          <p:nvSpPr>
            <p:cNvPr id="55300" name="AutoShape 3" descr="Granite"/>
            <p:cNvSpPr>
              <a:spLocks noChangeAspect="1" noChangeArrowheads="1"/>
            </p:cNvSpPr>
            <p:nvPr/>
          </p:nvSpPr>
          <p:spPr bwMode="auto">
            <a:xfrm>
              <a:off x="3806" y="3205"/>
              <a:ext cx="1263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5301" name="AutoShape 4" descr="Granite"/>
            <p:cNvSpPr>
              <a:spLocks noChangeAspect="1" noChangeArrowheads="1"/>
            </p:cNvSpPr>
            <p:nvPr/>
          </p:nvSpPr>
          <p:spPr bwMode="auto">
            <a:xfrm>
              <a:off x="3499" y="3462"/>
              <a:ext cx="1362" cy="264"/>
            </a:xfrm>
            <a:prstGeom prst="cube">
              <a:avLst>
                <a:gd name="adj" fmla="val 25000"/>
              </a:avLst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5302" name="AutoShape 5"/>
            <p:cNvSpPr>
              <a:spLocks noChangeAspect="1" noChangeArrowheads="1"/>
            </p:cNvSpPr>
            <p:nvPr/>
          </p:nvSpPr>
          <p:spPr bwMode="auto">
            <a:xfrm>
              <a:off x="3444" y="2383"/>
              <a:ext cx="1641" cy="1246"/>
            </a:xfrm>
            <a:prstGeom prst="cube">
              <a:avLst>
                <a:gd name="adj" fmla="val 31250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5303" name="Rectangle 6"/>
            <p:cNvSpPr>
              <a:spLocks noChangeAspect="1" noChangeArrowheads="1"/>
            </p:cNvSpPr>
            <p:nvPr/>
          </p:nvSpPr>
          <p:spPr bwMode="auto">
            <a:xfrm>
              <a:off x="3441" y="3569"/>
              <a:ext cx="1256" cy="59"/>
            </a:xfrm>
            <a:prstGeom prst="rect">
              <a:avLst/>
            </a:prstGeom>
            <a:solidFill>
              <a:srgbClr val="000000"/>
            </a:solidFill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5304" name="AutoShape 7"/>
            <p:cNvSpPr>
              <a:spLocks noChangeAspect="1" noChangeArrowheads="1"/>
            </p:cNvSpPr>
            <p:nvPr/>
          </p:nvSpPr>
          <p:spPr bwMode="auto">
            <a:xfrm>
              <a:off x="3444" y="1524"/>
              <a:ext cx="1641" cy="1246"/>
            </a:xfrm>
            <a:prstGeom prst="cube">
              <a:avLst>
                <a:gd name="adj" fmla="val 31250"/>
              </a:avLst>
            </a:prstGeom>
            <a:solidFill>
              <a:srgbClr val="FFF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5305" name="Text Box 8"/>
            <p:cNvSpPr txBox="1">
              <a:spLocks noChangeAspect="1" noChangeArrowheads="1"/>
            </p:cNvSpPr>
            <p:nvPr/>
          </p:nvSpPr>
          <p:spPr bwMode="auto">
            <a:xfrm>
              <a:off x="3947" y="2185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55306" name="Line 10"/>
            <p:cNvSpPr>
              <a:spLocks noChangeShapeType="1"/>
            </p:cNvSpPr>
            <p:nvPr/>
          </p:nvSpPr>
          <p:spPr bwMode="auto">
            <a:xfrm>
              <a:off x="3685" y="2772"/>
              <a:ext cx="71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5307" name="AutoShape 14"/>
            <p:cNvSpPr>
              <a:spLocks noChangeAspect="1" noChangeArrowheads="1"/>
            </p:cNvSpPr>
            <p:nvPr/>
          </p:nvSpPr>
          <p:spPr bwMode="auto">
            <a:xfrm>
              <a:off x="3438" y="1063"/>
              <a:ext cx="1640" cy="849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5308" name="AutoShape 15"/>
            <p:cNvSpPr>
              <a:spLocks noChangeAspect="1" noChangeArrowheads="1"/>
            </p:cNvSpPr>
            <p:nvPr/>
          </p:nvSpPr>
          <p:spPr bwMode="auto">
            <a:xfrm>
              <a:off x="3437" y="588"/>
              <a:ext cx="1640" cy="849"/>
            </a:xfrm>
            <a:prstGeom prst="cube">
              <a:avLst>
                <a:gd name="adj" fmla="val 43718"/>
              </a:avLst>
            </a:prstGeom>
            <a:solidFill>
              <a:srgbClr val="FFFFFF"/>
            </a:solidFill>
            <a:ln w="63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5309" name="Text Box 16"/>
            <p:cNvSpPr txBox="1">
              <a:spLocks noChangeAspect="1" noChangeArrowheads="1"/>
            </p:cNvSpPr>
            <p:nvPr/>
          </p:nvSpPr>
          <p:spPr bwMode="auto">
            <a:xfrm>
              <a:off x="3795" y="1032"/>
              <a:ext cx="56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55310" name="Text Box 17"/>
            <p:cNvSpPr txBox="1">
              <a:spLocks noChangeAspect="1" noChangeArrowheads="1"/>
            </p:cNvSpPr>
            <p:nvPr/>
          </p:nvSpPr>
          <p:spPr bwMode="auto">
            <a:xfrm>
              <a:off x="3946" y="1509"/>
              <a:ext cx="25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5000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55311" name="AutoShape 18"/>
            <p:cNvSpPr>
              <a:spLocks noChangeAspect="1" noChangeArrowheads="1"/>
            </p:cNvSpPr>
            <p:nvPr/>
          </p:nvSpPr>
          <p:spPr bwMode="auto">
            <a:xfrm>
              <a:off x="3406" y="471"/>
              <a:ext cx="1716" cy="495"/>
            </a:xfrm>
            <a:prstGeom prst="cube">
              <a:avLst>
                <a:gd name="adj" fmla="val 79931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55312" name="AutoShape 20"/>
            <p:cNvSpPr>
              <a:spLocks noChangeArrowheads="1"/>
            </p:cNvSpPr>
            <p:nvPr/>
          </p:nvSpPr>
          <p:spPr bwMode="auto">
            <a:xfrm>
              <a:off x="3557" y="2850"/>
              <a:ext cx="1022" cy="633"/>
            </a:xfrm>
            <a:prstGeom prst="roundRect">
              <a:avLst>
                <a:gd name="adj" fmla="val 16667"/>
              </a:avLst>
            </a:prstGeom>
            <a:solidFill>
              <a:schemeClr val="accent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+mn-ea"/>
                  <a:cs typeface="+mn-cs"/>
                </a:rPr>
                <a:t>B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522610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1434"/>
            <a:ext cx="8229600" cy="835572"/>
          </a:xfrm>
        </p:spPr>
        <p:txBody>
          <a:bodyPr anchor="ctr" anchorCtr="0"/>
          <a:lstStyle/>
          <a:p>
            <a:pPr>
              <a:lnSpc>
                <a:spcPct val="100000"/>
              </a:lnSpc>
            </a:pPr>
            <a: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  <a:t>Beekeeping Calendar</a:t>
            </a:r>
            <a:br>
              <a:rPr lang="en-US" sz="32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20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</a:t>
            </a:r>
            <a:r>
              <a:rPr lang="en-US" sz="2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ANUARY)</a:t>
            </a:r>
            <a:endParaRPr lang="en-US" sz="2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5372619"/>
              </p:ext>
            </p:extLst>
          </p:nvPr>
        </p:nvGraphicFramePr>
        <p:xfrm>
          <a:off x="291664" y="1718440"/>
          <a:ext cx="8560673" cy="4698126"/>
        </p:xfrm>
        <a:graphic>
          <a:graphicData uri="http://schemas.openxmlformats.org/drawingml/2006/table">
            <a:tbl>
              <a:tblPr/>
              <a:tblGrid>
                <a:gridCol w="23757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15412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5220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Typical Activity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JAN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FEB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APR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MAY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JUN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JUL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AUG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SEP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OCT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NOV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FFFFFF"/>
                          </a:solidFill>
                          <a:effectLst/>
                          <a:latin typeface="Calibri" panose="020F0502020204030204" pitchFamily="34" charset="0"/>
                        </a:rPr>
                        <a:t>DEC</a:t>
                      </a:r>
                    </a:p>
                  </a:txBody>
                  <a:tcPr marL="7744" marR="7744" marT="7744" marB="0" anchor="ctr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2F75B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food reserves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6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colony if low on capped honey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eggs / queen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Reverse hive bodies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Install new bees in hive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1st comprehensive inspection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Check for capped brood / </a:t>
                      </a:r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brood</a:t>
                      </a:r>
                    </a:p>
                    <a:p>
                      <a:pPr algn="l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pattern</a:t>
                      </a:r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22014">
                <a:tc>
                  <a:txBody>
                    <a:bodyPr/>
                    <a:lstStyle/>
                    <a:p>
                      <a:pPr algn="l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Feed a pollen substitute</a:t>
                      </a:r>
                    </a:p>
                  </a:txBody>
                  <a:tcPr marL="7744" marR="7744" marT="7744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X</a:t>
                      </a:r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>
                        <a:alpha val="75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C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en-US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4B084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2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7744" marR="7744" marT="77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0582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escape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08" t="10257" r="9616"/>
          <a:stretch>
            <a:fillRect/>
          </a:stretch>
        </p:blipFill>
        <p:spPr bwMode="auto">
          <a:xfrm>
            <a:off x="228600" y="2438400"/>
            <a:ext cx="4343400" cy="400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3" name="Picture 3" descr="escape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13" t="13513" r="20421" b="19820"/>
          <a:stretch>
            <a:fillRect/>
          </a:stretch>
        </p:blipFill>
        <p:spPr bwMode="auto">
          <a:xfrm>
            <a:off x="4800600" y="304800"/>
            <a:ext cx="4191000" cy="563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4" name="Text Box 4"/>
          <p:cNvSpPr txBox="1">
            <a:spLocks noChangeArrowheads="1"/>
          </p:cNvSpPr>
          <p:nvPr/>
        </p:nvSpPr>
        <p:spPr bwMode="auto">
          <a:xfrm>
            <a:off x="445997" y="853214"/>
            <a:ext cx="390860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Bee escape boards</a:t>
            </a:r>
          </a:p>
        </p:txBody>
      </p:sp>
    </p:spTree>
    <p:extLst>
      <p:ext uri="{BB962C8B-B14F-4D97-AF65-F5344CB8AC3E}">
        <p14:creationId xmlns:p14="http://schemas.microsoft.com/office/powerpoint/2010/main" val="25339886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esacp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448800" cy="708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7" name="Text Box 3"/>
          <p:cNvSpPr txBox="1">
            <a:spLocks noChangeArrowheads="1"/>
          </p:cNvSpPr>
          <p:nvPr/>
        </p:nvSpPr>
        <p:spPr bwMode="auto">
          <a:xfrm>
            <a:off x="2590800" y="5410200"/>
            <a:ext cx="2682875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charset="0"/>
                <a:ea typeface="+mn-ea"/>
                <a:cs typeface="+mn-cs"/>
              </a:rPr>
              <a:t>Bee escape board</a:t>
            </a:r>
          </a:p>
        </p:txBody>
      </p:sp>
      <p:sp>
        <p:nvSpPr>
          <p:cNvPr id="6148" name="Line 4"/>
          <p:cNvSpPr>
            <a:spLocks noChangeShapeType="1"/>
          </p:cNvSpPr>
          <p:nvPr/>
        </p:nvSpPr>
        <p:spPr bwMode="auto">
          <a:xfrm flipV="1">
            <a:off x="4343400" y="4572000"/>
            <a:ext cx="152400" cy="914400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28564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beego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"/>
            <a:ext cx="9144000" cy="6857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5" name="Text Box 3"/>
          <p:cNvSpPr txBox="1">
            <a:spLocks noChangeArrowheads="1"/>
          </p:cNvSpPr>
          <p:nvPr/>
        </p:nvSpPr>
        <p:spPr bwMode="auto">
          <a:xfrm>
            <a:off x="6553200" y="304800"/>
            <a:ext cx="2301875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itchFamily="66" charset="0"/>
                <a:ea typeface="+mn-ea"/>
                <a:cs typeface="+mn-cs"/>
              </a:rPr>
              <a:t>Bee repellents</a:t>
            </a:r>
          </a:p>
        </p:txBody>
      </p:sp>
      <p:pic>
        <p:nvPicPr>
          <p:cNvPr id="6146" name="Picture 2" descr="http://www.betterbee.com/images/BEEG1_l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4781" y="2676054"/>
            <a:ext cx="2464295" cy="41819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51982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itle 1"/>
          <p:cNvSpPr>
            <a:spLocks noGrp="1"/>
          </p:cNvSpPr>
          <p:nvPr>
            <p:ph type="title"/>
          </p:nvPr>
        </p:nvSpPr>
        <p:spPr>
          <a:xfrm>
            <a:off x="477838" y="2011363"/>
            <a:ext cx="2699928" cy="1444625"/>
          </a:xfrm>
        </p:spPr>
        <p:txBody>
          <a:bodyPr/>
          <a:lstStyle/>
          <a:p>
            <a:r>
              <a:rPr lang="en-US" altLang="en-US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Honey</a:t>
            </a:r>
            <a:br>
              <a:rPr lang="en-US" altLang="en-US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altLang="en-US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Harvest</a:t>
            </a:r>
          </a:p>
        </p:txBody>
      </p:sp>
      <p:grpSp>
        <p:nvGrpSpPr>
          <p:cNvPr id="57347" name="Group 3"/>
          <p:cNvGrpSpPr>
            <a:grpSpLocks/>
          </p:cNvGrpSpPr>
          <p:nvPr/>
        </p:nvGrpSpPr>
        <p:grpSpPr bwMode="auto">
          <a:xfrm>
            <a:off x="171450" y="1933575"/>
            <a:ext cx="8801100" cy="4089400"/>
            <a:chOff x="171235" y="1933327"/>
            <a:chExt cx="8801529" cy="4090346"/>
          </a:xfrm>
        </p:grpSpPr>
        <p:pic>
          <p:nvPicPr>
            <p:cNvPr id="57348" name="Picture 2" descr="http://justtwofarmkids.files.wordpress.com/2010/02/uncapping21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235" y="3911636"/>
              <a:ext cx="3176500" cy="2112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349" name="Picture 4" descr="http://smallfarmsk.com/storyboard/wp-content/uploads/2009/09/IMG_4112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8970" y="1933327"/>
              <a:ext cx="5453794" cy="4090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686990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9170" y="1381084"/>
            <a:ext cx="2714609" cy="1443741"/>
          </a:xfrm>
        </p:spPr>
        <p:txBody>
          <a:bodyPr/>
          <a:lstStyle/>
          <a:p>
            <a:r>
              <a:rPr lang="en-US" b="1" dirty="0" smtClean="0">
                <a:solidFill>
                  <a:srgbClr val="C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Honey</a:t>
            </a:r>
            <a:br>
              <a:rPr lang="en-US" b="1" dirty="0" smtClean="0">
                <a:solidFill>
                  <a:srgbClr val="C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b="1" dirty="0" smtClean="0">
                <a:solidFill>
                  <a:srgbClr val="C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Harvest</a:t>
            </a:r>
            <a:endParaRPr lang="en-US" b="1" dirty="0">
              <a:solidFill>
                <a:srgbClr val="C00000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" name="Picture 2" descr="http://justtwofarmkids.files.wordpress.com/2010/02/uncapping2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235" y="3911636"/>
            <a:ext cx="3176500" cy="21120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6" descr="C:\Users\jwh545\Desktop\photos\DSCN4273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61713" y="134711"/>
            <a:ext cx="4808601" cy="609008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74760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982"/>
    </mc:Choice>
    <mc:Fallback xmlns="">
      <p:transition spd="slow" advTm="4982"/>
    </mc:Fallback>
  </mc:AlternateContent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4377" y="1701578"/>
            <a:ext cx="1607344" cy="1607344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5087" y="3696299"/>
            <a:ext cx="1685925" cy="152876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52834" y="1854640"/>
            <a:ext cx="1960740" cy="130121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33092" y="3746306"/>
            <a:ext cx="1800225" cy="142875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501369" y="2239792"/>
            <a:ext cx="320151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Uncapping </a:t>
            </a: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tools</a:t>
            </a:r>
          </a:p>
        </p:txBody>
      </p:sp>
    </p:spTree>
    <p:extLst>
      <p:ext uri="{BB962C8B-B14F-4D97-AF65-F5344CB8AC3E}">
        <p14:creationId xmlns:p14="http://schemas.microsoft.com/office/powerpoint/2010/main" val="12847893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33978" y="2259505"/>
            <a:ext cx="4323491" cy="336614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6911" y="2259504"/>
            <a:ext cx="2714625" cy="271462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3546185" y="1328098"/>
            <a:ext cx="4541628" cy="71558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5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t>Honey extracting </a:t>
            </a:r>
          </a:p>
        </p:txBody>
      </p:sp>
    </p:spTree>
    <p:extLst>
      <p:ext uri="{BB962C8B-B14F-4D97-AF65-F5344CB8AC3E}">
        <p14:creationId xmlns:p14="http://schemas.microsoft.com/office/powerpoint/2010/main" val="31017782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245850" y="4493648"/>
            <a:ext cx="2755149" cy="1443741"/>
          </a:xfrm>
        </p:spPr>
        <p:txBody>
          <a:bodyPr/>
          <a:lstStyle/>
          <a:p>
            <a:r>
              <a:rPr lang="en-US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Honey</a:t>
            </a:r>
            <a:br>
              <a:rPr lang="en-US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Harvest</a:t>
            </a:r>
            <a:endParaRPr lang="en-US" b="1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220" name="Picture 4" descr="http://smallfarmsk.com/storyboard/wp-content/uploads/2009/09/IMG_411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8164" y="3887721"/>
            <a:ext cx="3802050" cy="28515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/>
          <p:cNvGrpSpPr>
            <a:grpSpLocks noChangeAspect="1"/>
          </p:cNvGrpSpPr>
          <p:nvPr/>
        </p:nvGrpSpPr>
        <p:grpSpPr>
          <a:xfrm>
            <a:off x="358164" y="200263"/>
            <a:ext cx="8084239" cy="3592995"/>
            <a:chOff x="221561" y="1933327"/>
            <a:chExt cx="9375792" cy="4167019"/>
          </a:xfrm>
        </p:grpSpPr>
        <p:pic>
          <p:nvPicPr>
            <p:cNvPr id="8" name="Picture 7" descr="C:\Users\jwh545\Desktop\photos\DSCN4277.JPG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561" y="1933327"/>
              <a:ext cx="3125264" cy="416701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" name="Picture 8" descr="C:\Users\jwh545\Desktop\photos\DSCN4284.JP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46825" y="1933327"/>
              <a:ext cx="3125264" cy="416701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0" name="Picture 9" descr="C:\Users\jwh545\Desktop\photos\DSCN4285.JPG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2089" y="1933327"/>
              <a:ext cx="3125264" cy="4167019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687855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759"/>
    </mc:Choice>
    <mc:Fallback xmlns="">
      <p:transition spd="slow" advTm="4759"/>
    </mc:Fallback>
  </mc:AlternateContent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86288" y="1498482"/>
            <a:ext cx="3755907" cy="375590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5597" y="1498482"/>
            <a:ext cx="3612658" cy="28901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042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31131" y="2517223"/>
            <a:ext cx="8681739" cy="3405332"/>
            <a:chOff x="336965" y="2730541"/>
            <a:chExt cx="8681739" cy="3405332"/>
          </a:xfrm>
        </p:grpSpPr>
        <p:pic>
          <p:nvPicPr>
            <p:cNvPr id="50180" name="Picture 4" descr="http://www.mannlakeltd.com/mm5/graphics/00000001/cn205_2_575x550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965" y="2730541"/>
              <a:ext cx="3560120" cy="340533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0182" name="Picture 6" descr="https://frustratedfarmgirl.files.wordpress.com/2010/07/dsc_0038.jpg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97085" y="2730541"/>
              <a:ext cx="5121619" cy="340533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" name="TextBox 8"/>
          <p:cNvSpPr txBox="1"/>
          <p:nvPr/>
        </p:nvSpPr>
        <p:spPr>
          <a:xfrm>
            <a:off x="680357" y="935446"/>
            <a:ext cx="77832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Filtering / Straining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2959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838"/>
    </mc:Choice>
    <mc:Fallback xmlns="">
      <p:transition spd="slow" advTm="4838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4155"/>
            <a:ext cx="8229600" cy="849573"/>
          </a:xfrm>
        </p:spPr>
        <p:txBody>
          <a:bodyPr/>
          <a:lstStyle/>
          <a:p>
            <a:r>
              <a:rPr lang="en-US" sz="40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January Inspections</a:t>
            </a:r>
            <a:endParaRPr lang="en-US" sz="40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837883"/>
            <a:ext cx="8229600" cy="4525963"/>
          </a:xfrm>
        </p:spPr>
        <p:txBody>
          <a:bodyPr/>
          <a:lstStyle/>
          <a:p>
            <a:r>
              <a:rPr lang="en-US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are you seeking with regard to food reserves?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 there ample honey in the center of the hive and above the cluster?</a:t>
            </a:r>
          </a:p>
          <a:p>
            <a:pPr marL="457200" lvl="1" indent="0">
              <a:buNone/>
            </a:pP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</a:t>
            </a:r>
          </a:p>
          <a:p>
            <a:pPr marL="457200" lvl="1" indent="0">
              <a:buNone/>
            </a:pP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YES – do nothing; things are OK</a:t>
            </a:r>
          </a:p>
          <a:p>
            <a:pPr marL="457200" lvl="1" indent="0">
              <a:buNone/>
            </a:pPr>
            <a:r>
              <a:rPr lang="en-US" sz="1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</a:t>
            </a: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– move heavier frames from the edges into the center</a:t>
            </a: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endParaRPr lang="en-US" sz="1800" dirty="0" smtClean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18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18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 there ample honey for getting into the next month? </a:t>
            </a:r>
          </a:p>
          <a:p>
            <a:pPr marL="457200" lvl="1" indent="0">
              <a:buNone/>
            </a:pPr>
            <a:endParaRPr lang="en-US" sz="18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YES – do nothing; things are OK</a:t>
            </a:r>
          </a:p>
          <a:p>
            <a:pPr marL="457200" lvl="1" indent="0">
              <a:buNone/>
            </a:pPr>
            <a:r>
              <a:rPr lang="en-US" sz="18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</a:t>
            </a:r>
            <a:r>
              <a:rPr lang="en-US" sz="1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– </a:t>
            </a:r>
            <a:r>
              <a:rPr lang="en-US" sz="18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FEED YOUR BEES!</a:t>
            </a:r>
            <a:endParaRPr lang="en-US" sz="1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457200" lvl="1" indent="0">
              <a:buNone/>
            </a:pPr>
            <a:endParaRPr lang="en-US" sz="18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7630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7515" y="1362710"/>
            <a:ext cx="7148970" cy="5165131"/>
          </a:xfrm>
          <a:prstGeom prst="rect">
            <a:avLst/>
          </a:prstGeom>
        </p:spPr>
      </p:pic>
      <p:sp>
        <p:nvSpPr>
          <p:cNvPr id="6" name="Title 1"/>
          <p:cNvSpPr txBox="1">
            <a:spLocks/>
          </p:cNvSpPr>
          <p:nvPr/>
        </p:nvSpPr>
        <p:spPr>
          <a:xfrm>
            <a:off x="457200" y="330159"/>
            <a:ext cx="8229600" cy="702392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3600" b="1" kern="1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Water-Jacketed Bottling Tanks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2649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283"/>
    </mc:Choice>
    <mc:Fallback xmlns="">
      <p:transition spd="slow" advTm="5283"/>
    </mc:Fallback>
  </mc:AlternateContent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546127" y="485310"/>
            <a:ext cx="8051747" cy="5887380"/>
            <a:chOff x="800100" y="165027"/>
            <a:chExt cx="8051747" cy="588738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61862" y="165027"/>
              <a:ext cx="3889985" cy="5887380"/>
            </a:xfrm>
            <a:prstGeom prst="rect">
              <a:avLst/>
            </a:prstGeom>
          </p:spPr>
        </p:pic>
        <p:grpSp>
          <p:nvGrpSpPr>
            <p:cNvPr id="4" name="Group 3"/>
            <p:cNvGrpSpPr>
              <a:grpSpLocks noChangeAspect="1"/>
            </p:cNvGrpSpPr>
            <p:nvPr/>
          </p:nvGrpSpPr>
          <p:grpSpPr>
            <a:xfrm>
              <a:off x="800100" y="165027"/>
              <a:ext cx="4161762" cy="5887380"/>
              <a:chOff x="206829" y="-590090"/>
              <a:chExt cx="5018314" cy="7099089"/>
            </a:xfrm>
          </p:grpSpPr>
          <p:pic>
            <p:nvPicPr>
              <p:cNvPr id="2" name="Picture 1"/>
              <p:cNvPicPr>
                <a:picLocks noChangeAspect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06829" y="3169729"/>
                <a:ext cx="5018314" cy="3339270"/>
              </a:xfrm>
              <a:prstGeom prst="rect">
                <a:avLst/>
              </a:prstGeom>
            </p:spPr>
          </p:pic>
          <p:pic>
            <p:nvPicPr>
              <p:cNvPr id="6" name="Picture 5" descr="C:\Users\jwh545\Desktop\photos\DSCN4450.JPG"/>
              <p:cNvPicPr>
                <a:picLocks noChangeAspect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6829" y="-590090"/>
                <a:ext cx="5018314" cy="3759819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</p:spTree>
    <p:extLst>
      <p:ext uri="{BB962C8B-B14F-4D97-AF65-F5344CB8AC3E}">
        <p14:creationId xmlns:p14="http://schemas.microsoft.com/office/powerpoint/2010/main" val="268380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928"/>
    </mc:Choice>
    <mc:Fallback xmlns="">
      <p:transition spd="slow" advTm="4928"/>
    </mc:Fallback>
  </mc:AlternateContent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208567"/>
            <a:ext cx="8229600" cy="950614"/>
          </a:xfrm>
        </p:spPr>
        <p:txBody>
          <a:bodyPr/>
          <a:lstStyle/>
          <a:p>
            <a:r>
              <a:rPr lang="en-US" sz="36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How Will You Sell Honey?</a:t>
            </a:r>
            <a:endParaRPr lang="en-US" sz="36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631209" y="1367748"/>
            <a:ext cx="7881582" cy="5281684"/>
          </a:xfrm>
        </p:spPr>
        <p:txBody>
          <a:bodyPr>
            <a:noAutofit/>
          </a:bodyPr>
          <a:lstStyle/>
          <a:p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Retail sales require inspection and license</a:t>
            </a:r>
          </a:p>
          <a:p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Direct sales to consumers permitted without license for </a:t>
            </a:r>
          </a:p>
          <a:p>
            <a:pPr marL="0" indent="0">
              <a:buNone/>
            </a:pP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&lt; 500 gallons produced</a:t>
            </a:r>
          </a:p>
          <a:p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Venues – out of home, farmer’s market, booth within a store, etc.</a:t>
            </a:r>
          </a:p>
          <a:p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Seek the highest retail price possible</a:t>
            </a:r>
          </a:p>
          <a:p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Labeling requirements</a:t>
            </a:r>
          </a:p>
          <a:p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Jars, lids, labels and labeling machinery</a:t>
            </a:r>
          </a:p>
          <a:p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Storage reserve for continuous sales of honey</a:t>
            </a: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4075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280642" y="2214123"/>
            <a:ext cx="8582716" cy="3878469"/>
            <a:chOff x="348342" y="1489766"/>
            <a:chExt cx="8582716" cy="3878469"/>
          </a:xfrm>
        </p:grpSpPr>
        <p:pic>
          <p:nvPicPr>
            <p:cNvPr id="2" name="Picture 1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342" y="1489766"/>
              <a:ext cx="2580798" cy="3878469"/>
            </a:xfrm>
            <a:prstGeom prst="rect">
              <a:avLst/>
            </a:prstGeom>
          </p:spPr>
        </p:pic>
        <p:pic>
          <p:nvPicPr>
            <p:cNvPr id="3" name="Picture 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02427" y="1489766"/>
              <a:ext cx="5828631" cy="3878469"/>
            </a:xfrm>
            <a:prstGeom prst="rect">
              <a:avLst/>
            </a:prstGeom>
          </p:spPr>
        </p:pic>
      </p:grpSp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765409"/>
            <a:ext cx="8229600" cy="683305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3600" b="1" kern="1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What to do with beeswax?</a:t>
            </a:r>
          </a:p>
        </p:txBody>
      </p:sp>
    </p:spTree>
    <p:extLst>
      <p:ext uri="{BB962C8B-B14F-4D97-AF65-F5344CB8AC3E}">
        <p14:creationId xmlns:p14="http://schemas.microsoft.com/office/powerpoint/2010/main" val="2767778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174"/>
    </mc:Choice>
    <mc:Fallback xmlns="">
      <p:transition spd="slow" advTm="4174"/>
    </mc:Fallback>
  </mc:AlternateContent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258379" y="684371"/>
            <a:ext cx="8627243" cy="5489259"/>
            <a:chOff x="0" y="748257"/>
            <a:chExt cx="8627243" cy="5489259"/>
          </a:xfrm>
        </p:grpSpPr>
        <p:pic>
          <p:nvPicPr>
            <p:cNvPr id="2" name="Picture 1" descr="C:\Users\jwh545\Desktop\photos\DSCN4575.JPG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585768"/>
              <a:ext cx="4961247" cy="365174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65833" y="3491457"/>
              <a:ext cx="3661410" cy="2746058"/>
            </a:xfrm>
            <a:prstGeom prst="rect">
              <a:avLst/>
            </a:prstGeom>
          </p:spPr>
        </p:pic>
        <p:pic>
          <p:nvPicPr>
            <p:cNvPr id="44036" name="Picture 4" descr="https://www.sunbeamcandles.com/store/media/catalog/category/Category-BzBulk_1.jp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748257"/>
              <a:ext cx="5291037" cy="27432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" name="Picture 2" descr="C:\Users\jwh545\Desktop\photos\DSCN4579.JPG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63540" y="748257"/>
              <a:ext cx="3661410" cy="274320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359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594"/>
    </mc:Choice>
    <mc:Fallback xmlns="">
      <p:transition spd="slow" advTm="4594"/>
    </mc:Fallback>
  </mc:AlternateContent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88245"/>
            <a:ext cx="8229600" cy="950614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Market for Propolis?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199" y="1345469"/>
            <a:ext cx="8427493" cy="4987092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Late summer to fall, bees use propolis extensively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Traps fitted to hive beneath the lid; bees add propolis to fill in the mesh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Harvested by freezing plastic mesh until propolis is brittle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Sold as tinctures (e.g. dissolved in alcohol) or as oral medicines</a:t>
            </a:r>
            <a:endParaRPr lang="en-US" sz="20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09101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2"/>
          <p:cNvSpPr txBox="1">
            <a:spLocks noChangeArrowheads="1"/>
          </p:cNvSpPr>
          <p:nvPr/>
        </p:nvSpPr>
        <p:spPr>
          <a:xfrm>
            <a:off x="457200" y="196203"/>
            <a:ext cx="8229600" cy="683305"/>
          </a:xfrm>
          <a:prstGeom prst="rect">
            <a:avLst/>
          </a:prstGeom>
        </p:spPr>
        <p:txBody>
          <a:bodyPr/>
          <a:lstStyle>
            <a:lvl1pPr algn="ctr" rtl="0" fontAlgn="base">
              <a:spcBef>
                <a:spcPct val="0"/>
              </a:spcBef>
              <a:spcAft>
                <a:spcPct val="0"/>
              </a:spcAft>
              <a:defRPr sz="3600" b="1" kern="1200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2pPr>
            <a:lvl3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3pPr>
            <a:lvl4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4pPr>
            <a:lvl5pPr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rgbClr val="FFFF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600" b="1" i="0" u="none" strike="noStrike" kern="1200" cap="none" spc="0" normalizeH="0" baseline="0" noProof="0" dirty="0" smtClean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Harvesting Propolis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871814" y="1075711"/>
            <a:ext cx="7400373" cy="5586085"/>
            <a:chOff x="597215" y="1107061"/>
            <a:chExt cx="7949570" cy="6103108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9573" y="1107061"/>
              <a:ext cx="4144855" cy="3108641"/>
            </a:xfrm>
            <a:prstGeom prst="rect">
              <a:avLst/>
            </a:prstGeom>
          </p:spPr>
        </p:pic>
        <p:grpSp>
          <p:nvGrpSpPr>
            <p:cNvPr id="10" name="Group 9"/>
            <p:cNvGrpSpPr/>
            <p:nvPr/>
          </p:nvGrpSpPr>
          <p:grpSpPr>
            <a:xfrm>
              <a:off x="597215" y="4215702"/>
              <a:ext cx="7949570" cy="2994467"/>
              <a:chOff x="457199" y="1775913"/>
              <a:chExt cx="7949570" cy="2994467"/>
            </a:xfrm>
          </p:grpSpPr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57199" y="1775913"/>
                <a:ext cx="3992623" cy="2994467"/>
              </a:xfrm>
              <a:prstGeom prst="rect">
                <a:avLst/>
              </a:prstGeom>
            </p:spPr>
          </p:pic>
          <p:pic>
            <p:nvPicPr>
              <p:cNvPr id="8" name="Picture 7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31057" y="1775913"/>
                <a:ext cx="3975712" cy="2981784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158546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4174"/>
    </mc:Choice>
    <mc:Fallback xmlns="">
      <p:transition spd="slow" advTm="4174"/>
    </mc:Fallback>
  </mc:AlternateContent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88245"/>
            <a:ext cx="8229600" cy="950614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Comb Storage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/>
          <p:cNvSpPr>
            <a:spLocks noGrp="1"/>
          </p:cNvSpPr>
          <p:nvPr>
            <p:ph idx="1"/>
          </p:nvPr>
        </p:nvSpPr>
        <p:spPr>
          <a:xfrm>
            <a:off x="457200" y="1345469"/>
            <a:ext cx="8229600" cy="4727785"/>
          </a:xfrm>
        </p:spPr>
        <p:txBody>
          <a:bodyPr>
            <a:noAutofit/>
          </a:bodyPr>
          <a:lstStyle/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Allow extracted combs to be robbed in order to dry the surfaces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Freeze combs to kill eggs and tiny larvae of Greater Wax Moths and Small Hive Beetles</a:t>
            </a: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Combs must be protected during storage:</a:t>
            </a:r>
          </a:p>
          <a:p>
            <a:pPr lvl="1"/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But too hot for effective Paramoth use in summer </a:t>
            </a:r>
          </a:p>
          <a:p>
            <a:pPr lvl="1"/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Leave comb in freezer if you have the space</a:t>
            </a:r>
          </a:p>
          <a:p>
            <a:pPr lvl="1"/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Consider open air storage</a:t>
            </a:r>
          </a:p>
          <a:p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99305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192471"/>
            <a:ext cx="8229600" cy="950614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Open Air Storage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489962" y="1335556"/>
            <a:ext cx="8164076" cy="5329972"/>
            <a:chOff x="489962" y="764014"/>
            <a:chExt cx="8164076" cy="5329972"/>
          </a:xfrm>
        </p:grpSpPr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9962" y="822878"/>
              <a:ext cx="3909183" cy="5212244"/>
            </a:xfrm>
            <a:prstGeom prst="rect">
              <a:avLst/>
            </a:prstGeom>
          </p:spPr>
        </p:pic>
        <p:grpSp>
          <p:nvGrpSpPr>
            <p:cNvPr id="10" name="Group 9"/>
            <p:cNvGrpSpPr/>
            <p:nvPr/>
          </p:nvGrpSpPr>
          <p:grpSpPr>
            <a:xfrm>
              <a:off x="4889107" y="764014"/>
              <a:ext cx="3764931" cy="5329972"/>
              <a:chOff x="2689535" y="1364776"/>
              <a:chExt cx="3764931" cy="5329972"/>
            </a:xfrm>
          </p:grpSpPr>
          <p:pic>
            <p:nvPicPr>
              <p:cNvPr id="3" name="Picture 2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89535" y="1364776"/>
                <a:ext cx="3764931" cy="2506274"/>
              </a:xfrm>
              <a:prstGeom prst="rect">
                <a:avLst/>
              </a:prstGeom>
            </p:spPr>
          </p:pic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89535" y="3871050"/>
                <a:ext cx="3764931" cy="2823698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1910118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457200" y="361655"/>
            <a:ext cx="8229600" cy="1528978"/>
          </a:xfrm>
        </p:spPr>
        <p:txBody>
          <a:bodyPr/>
          <a:lstStyle/>
          <a:p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Repellents Better </a:t>
            </a:r>
            <a:b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44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Cooler Months</a:t>
            </a:r>
            <a:endParaRPr lang="en-US" sz="44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59441" y="2252288"/>
            <a:ext cx="8425119" cy="4244056"/>
            <a:chOff x="359440" y="1306972"/>
            <a:chExt cx="8425119" cy="4244056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9440" y="1306972"/>
              <a:ext cx="3825309" cy="4244056"/>
            </a:xfrm>
            <a:prstGeom prst="rect">
              <a:avLst/>
            </a:prstGeom>
          </p:spPr>
        </p:pic>
        <p:pic>
          <p:nvPicPr>
            <p:cNvPr id="9" name="Picture 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44189" y="1637708"/>
              <a:ext cx="4240370" cy="358258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5364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8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Executive">
  <a:themeElements>
    <a:clrScheme name="Executive">
      <a:dk1>
        <a:sysClr val="windowText" lastClr="000000"/>
      </a:dk1>
      <a:lt1>
        <a:sysClr val="window" lastClr="FFFFFF"/>
      </a:lt1>
      <a:dk2>
        <a:srgbClr val="2F5897"/>
      </a:dk2>
      <a:lt2>
        <a:srgbClr val="E4E9EF"/>
      </a:lt2>
      <a:accent1>
        <a:srgbClr val="6076B4"/>
      </a:accent1>
      <a:accent2>
        <a:srgbClr val="9C5252"/>
      </a:accent2>
      <a:accent3>
        <a:srgbClr val="E68422"/>
      </a:accent3>
      <a:accent4>
        <a:srgbClr val="846648"/>
      </a:accent4>
      <a:accent5>
        <a:srgbClr val="63891F"/>
      </a:accent5>
      <a:accent6>
        <a:srgbClr val="758085"/>
      </a:accent6>
      <a:hlink>
        <a:srgbClr val="3399FF"/>
      </a:hlink>
      <a:folHlink>
        <a:srgbClr val="B2B2B2"/>
      </a:folHlink>
    </a:clrScheme>
    <a:fontScheme name="Executive">
      <a:majorFont>
        <a:latin typeface="Century Gothic"/>
        <a:ea typeface=""/>
        <a:cs typeface=""/>
        <a:font script="Jpan" typeface="HGｺﾞｼｯｸM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Palatino Linotype"/>
        <a:ea typeface=""/>
        <a:cs typeface=""/>
        <a:font script="Jpan" typeface="HGS明朝E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Executiv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8575" cap="flat" cmpd="sng" algn="ctr">
          <a:solidFill>
            <a:schemeClr val="phClr"/>
          </a:solidFill>
          <a:prstDash val="solid"/>
        </a:ln>
        <a:ln w="508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50000">
              <a:schemeClr val="phClr">
                <a:tint val="80000"/>
                <a:satMod val="250000"/>
              </a:schemeClr>
            </a:gs>
            <a:gs pos="76000">
              <a:schemeClr val="phClr">
                <a:tint val="90000"/>
                <a:shade val="90000"/>
                <a:satMod val="200000"/>
              </a:schemeClr>
            </a:gs>
            <a:gs pos="92000">
              <a:schemeClr val="phClr">
                <a:tint val="90000"/>
                <a:shade val="70000"/>
                <a:satMod val="250000"/>
              </a:schemeClr>
            </a:gs>
          </a:gsLst>
          <a:path path="circle">
            <a:fillToRect l="50000" t="50000" r="50000" b="50000"/>
          </a:path>
        </a:gradFill>
        <a:blipFill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Executive">
  <a:themeElements>
    <a:clrScheme name="Executive">
      <a:dk1>
        <a:sysClr val="windowText" lastClr="000000"/>
      </a:dk1>
      <a:lt1>
        <a:sysClr val="window" lastClr="FFFFFF"/>
      </a:lt1>
      <a:dk2>
        <a:srgbClr val="2F5897"/>
      </a:dk2>
      <a:lt2>
        <a:srgbClr val="E4E9EF"/>
      </a:lt2>
      <a:accent1>
        <a:srgbClr val="6076B4"/>
      </a:accent1>
      <a:accent2>
        <a:srgbClr val="9C5252"/>
      </a:accent2>
      <a:accent3>
        <a:srgbClr val="E68422"/>
      </a:accent3>
      <a:accent4>
        <a:srgbClr val="846648"/>
      </a:accent4>
      <a:accent5>
        <a:srgbClr val="63891F"/>
      </a:accent5>
      <a:accent6>
        <a:srgbClr val="758085"/>
      </a:accent6>
      <a:hlink>
        <a:srgbClr val="3399FF"/>
      </a:hlink>
      <a:folHlink>
        <a:srgbClr val="B2B2B2"/>
      </a:folHlink>
    </a:clrScheme>
    <a:fontScheme name="Executive">
      <a:majorFont>
        <a:latin typeface="Century Gothic"/>
        <a:ea typeface=""/>
        <a:cs typeface=""/>
        <a:font script="Jpan" typeface="HGｺﾞｼｯｸM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Palatino Linotype"/>
        <a:ea typeface=""/>
        <a:cs typeface=""/>
        <a:font script="Jpan" typeface="HGS明朝E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Executiv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8575" cap="flat" cmpd="sng" algn="ctr">
          <a:solidFill>
            <a:schemeClr val="phClr"/>
          </a:solidFill>
          <a:prstDash val="solid"/>
        </a:ln>
        <a:ln w="508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50000">
              <a:schemeClr val="phClr">
                <a:tint val="80000"/>
                <a:satMod val="250000"/>
              </a:schemeClr>
            </a:gs>
            <a:gs pos="76000">
              <a:schemeClr val="phClr">
                <a:tint val="90000"/>
                <a:shade val="90000"/>
                <a:satMod val="200000"/>
              </a:schemeClr>
            </a:gs>
            <a:gs pos="92000">
              <a:schemeClr val="phClr">
                <a:tint val="90000"/>
                <a:shade val="70000"/>
                <a:satMod val="250000"/>
              </a:schemeClr>
            </a:gs>
          </a:gsLst>
          <a:path path="circle">
            <a:fillToRect l="50000" t="50000" r="50000" b="50000"/>
          </a:path>
        </a:gradFill>
        <a:blipFill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Ion">
  <a:themeElements>
    <a:clrScheme name="Ion">
      <a:dk1>
        <a:sysClr val="windowText" lastClr="000000"/>
      </a:dk1>
      <a:lt1>
        <a:sysClr val="window" lastClr="FFFFFF"/>
      </a:lt1>
      <a:dk2>
        <a:srgbClr val="1E5155"/>
      </a:dk2>
      <a:lt2>
        <a:srgbClr val="EBEBEB"/>
      </a:lt2>
      <a:accent1>
        <a:srgbClr val="B01513"/>
      </a:accent1>
      <a:accent2>
        <a:srgbClr val="EA6312"/>
      </a:accent2>
      <a:accent3>
        <a:srgbClr val="E6B729"/>
      </a:accent3>
      <a:accent4>
        <a:srgbClr val="6AAC90"/>
      </a:accent4>
      <a:accent5>
        <a:srgbClr val="5F9C9D"/>
      </a:accent5>
      <a:accent6>
        <a:srgbClr val="9E5E9B"/>
      </a:accent6>
      <a:hlink>
        <a:srgbClr val="58C1BA"/>
      </a:hlink>
      <a:folHlink>
        <a:srgbClr val="9DD0CB"/>
      </a:folHlink>
    </a:clrScheme>
    <a:fontScheme name="Ion">
      <a:maj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B050202020202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Ion">
      <a:fillStyleLst>
        <a:solidFill>
          <a:schemeClr val="phClr"/>
        </a:solidFill>
        <a:gradFill rotWithShape="1">
          <a:gsLst>
            <a:gs pos="0">
              <a:schemeClr val="phClr">
                <a:tint val="64000"/>
                <a:lumMod val="118000"/>
              </a:schemeClr>
            </a:gs>
            <a:gs pos="100000">
              <a:schemeClr val="phClr">
                <a:tint val="92000"/>
                <a:alpha val="100000"/>
                <a:lumMod val="11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8000"/>
                <a:lumMod val="114000"/>
              </a:schemeClr>
            </a:gs>
            <a:gs pos="100000">
              <a:schemeClr val="phClr">
                <a:shade val="90000"/>
                <a:lumMod val="84000"/>
              </a:schemeClr>
            </a:gs>
          </a:gsLst>
          <a:lin ang="5400000" scaled="0"/>
        </a:gradFill>
      </a:fillStyleLst>
      <a:lnStyleLst>
        <a:ln w="9525" cap="rnd" cmpd="sng" algn="ctr">
          <a:solidFill>
            <a:schemeClr val="phClr"/>
          </a:solidFill>
          <a:prstDash val="solid"/>
        </a:ln>
        <a:ln w="19050" cap="rnd" cmpd="sng" algn="ctr">
          <a:solidFill>
            <a:schemeClr val="phClr"/>
          </a:solidFill>
          <a:prstDash val="solid"/>
        </a:ln>
        <a:ln w="28575" cap="rnd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5400000" rotWithShape="0">
              <a:srgbClr val="000000">
                <a:alpha val="4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threePt" dir="tl"/>
          </a:scene3d>
          <a:sp3d prstMaterial="plastic">
            <a:bevelT w="0" h="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7000"/>
                <a:hueMod val="88000"/>
                <a:satMod val="130000"/>
                <a:lumMod val="124000"/>
              </a:schemeClr>
            </a:gs>
            <a:gs pos="100000">
              <a:schemeClr val="phClr">
                <a:tint val="96000"/>
                <a:shade val="88000"/>
                <a:hueMod val="108000"/>
                <a:satMod val="164000"/>
                <a:lumMod val="76000"/>
              </a:schemeClr>
            </a:gs>
          </a:gsLst>
          <a:path path="circle">
            <a:fillToRect l="45000" t="65000" r="125000" b="10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shade val="69000"/>
                <a:hueMod val="108000"/>
                <a:satMod val="164000"/>
                <a:lumMod val="74000"/>
              </a:schemeClr>
              <a:schemeClr val="phClr">
                <a:tint val="96000"/>
                <a:hueMod val="88000"/>
                <a:satMod val="140000"/>
                <a:lumMod val="132000"/>
              </a:schemeClr>
            </a:duotone>
          </a:blip>
          <a:stretch/>
        </a:blip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Ion" id="{B8441ADB-2E43-4AF7-B97A-BD870242C6A8}" vid="{292E63A9-BB86-4E3D-B92A-7223C6510D2E}"/>
    </a:ext>
  </a:extLst>
</a:theme>
</file>

<file path=ppt/theme/theme7.xml><?xml version="1.0" encoding="utf-8"?>
<a:theme xmlns:a="http://schemas.openxmlformats.org/drawingml/2006/main" name="1_Executive">
  <a:themeElements>
    <a:clrScheme name="Executive">
      <a:dk1>
        <a:sysClr val="windowText" lastClr="000000"/>
      </a:dk1>
      <a:lt1>
        <a:sysClr val="window" lastClr="FFFFFF"/>
      </a:lt1>
      <a:dk2>
        <a:srgbClr val="2F5897"/>
      </a:dk2>
      <a:lt2>
        <a:srgbClr val="E4E9EF"/>
      </a:lt2>
      <a:accent1>
        <a:srgbClr val="6076B4"/>
      </a:accent1>
      <a:accent2>
        <a:srgbClr val="9C5252"/>
      </a:accent2>
      <a:accent3>
        <a:srgbClr val="E68422"/>
      </a:accent3>
      <a:accent4>
        <a:srgbClr val="846648"/>
      </a:accent4>
      <a:accent5>
        <a:srgbClr val="63891F"/>
      </a:accent5>
      <a:accent6>
        <a:srgbClr val="758085"/>
      </a:accent6>
      <a:hlink>
        <a:srgbClr val="3399FF"/>
      </a:hlink>
      <a:folHlink>
        <a:srgbClr val="B2B2B2"/>
      </a:folHlink>
    </a:clrScheme>
    <a:fontScheme name="Executive">
      <a:majorFont>
        <a:latin typeface="Century Gothic"/>
        <a:ea typeface=""/>
        <a:cs typeface=""/>
        <a:font script="Jpan" typeface="HGｺﾞｼｯｸM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Palatino Linotype"/>
        <a:ea typeface=""/>
        <a:cs typeface=""/>
        <a:font script="Jpan" typeface="HGS明朝E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Executiv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8575" cap="flat" cmpd="sng" algn="ctr">
          <a:solidFill>
            <a:schemeClr val="phClr"/>
          </a:solidFill>
          <a:prstDash val="solid"/>
        </a:ln>
        <a:ln w="508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50000">
              <a:schemeClr val="phClr">
                <a:tint val="80000"/>
                <a:satMod val="250000"/>
              </a:schemeClr>
            </a:gs>
            <a:gs pos="76000">
              <a:schemeClr val="phClr">
                <a:tint val="90000"/>
                <a:shade val="90000"/>
                <a:satMod val="200000"/>
              </a:schemeClr>
            </a:gs>
            <a:gs pos="92000">
              <a:schemeClr val="phClr">
                <a:tint val="90000"/>
                <a:shade val="70000"/>
                <a:satMod val="250000"/>
              </a:schemeClr>
            </a:gs>
          </a:gsLst>
          <a:path path="circle">
            <a:fillToRect l="50000" t="50000" r="50000" b="50000"/>
          </a:path>
        </a:gradFill>
        <a:blipFill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3_Executive">
  <a:themeElements>
    <a:clrScheme name="Executive">
      <a:dk1>
        <a:sysClr val="windowText" lastClr="000000"/>
      </a:dk1>
      <a:lt1>
        <a:sysClr val="window" lastClr="FFFFFF"/>
      </a:lt1>
      <a:dk2>
        <a:srgbClr val="2F5897"/>
      </a:dk2>
      <a:lt2>
        <a:srgbClr val="E4E9EF"/>
      </a:lt2>
      <a:accent1>
        <a:srgbClr val="6076B4"/>
      </a:accent1>
      <a:accent2>
        <a:srgbClr val="9C5252"/>
      </a:accent2>
      <a:accent3>
        <a:srgbClr val="E68422"/>
      </a:accent3>
      <a:accent4>
        <a:srgbClr val="846648"/>
      </a:accent4>
      <a:accent5>
        <a:srgbClr val="63891F"/>
      </a:accent5>
      <a:accent6>
        <a:srgbClr val="758085"/>
      </a:accent6>
      <a:hlink>
        <a:srgbClr val="3399FF"/>
      </a:hlink>
      <a:folHlink>
        <a:srgbClr val="B2B2B2"/>
      </a:folHlink>
    </a:clrScheme>
    <a:fontScheme name="Executive">
      <a:majorFont>
        <a:latin typeface="Century Gothic"/>
        <a:ea typeface=""/>
        <a:cs typeface=""/>
        <a:font script="Jpan" typeface="HGｺﾞｼｯｸM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Palatino Linotype"/>
        <a:ea typeface=""/>
        <a:cs typeface=""/>
        <a:font script="Jpan" typeface="HGS明朝E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Executiv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8575" cap="flat" cmpd="sng" algn="ctr">
          <a:solidFill>
            <a:schemeClr val="phClr"/>
          </a:solidFill>
          <a:prstDash val="solid"/>
        </a:ln>
        <a:ln w="508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50000">
              <a:schemeClr val="phClr">
                <a:tint val="80000"/>
                <a:satMod val="250000"/>
              </a:schemeClr>
            </a:gs>
            <a:gs pos="76000">
              <a:schemeClr val="phClr">
                <a:tint val="90000"/>
                <a:shade val="90000"/>
                <a:satMod val="200000"/>
              </a:schemeClr>
            </a:gs>
            <a:gs pos="92000">
              <a:schemeClr val="phClr">
                <a:tint val="90000"/>
                <a:shade val="70000"/>
                <a:satMod val="250000"/>
              </a:schemeClr>
            </a:gs>
          </a:gsLst>
          <a:path path="circle">
            <a:fillToRect l="50000" t="50000" r="50000" b="50000"/>
          </a:path>
        </a:gradFill>
        <a:blipFill>
          <a:blip xmlns:r="http://schemas.openxmlformats.org/officeDocument/2006/relationships" r:embed="rId1">
            <a:duotone>
              <a:schemeClr val="phClr">
                <a:tint val="95000"/>
              </a:schemeClr>
              <a:schemeClr val="phClr">
                <a:shade val="9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3942</TotalTime>
  <Words>4738</Words>
  <Application>Microsoft Office PowerPoint</Application>
  <PresentationFormat>On-screen Show (4:3)</PresentationFormat>
  <Paragraphs>2570</Paragraphs>
  <Slides>149</Slides>
  <Notes>5</Notes>
  <HiddenSlides>0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9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149</vt:i4>
      </vt:variant>
    </vt:vector>
  </HeadingPairs>
  <TitlesOfParts>
    <vt:vector size="170" baseType="lpstr">
      <vt:lpstr>ＭＳ Ｐゴシック</vt:lpstr>
      <vt:lpstr>Arial</vt:lpstr>
      <vt:lpstr>Calibri</vt:lpstr>
      <vt:lpstr>Century Gothic</vt:lpstr>
      <vt:lpstr>Comic Sans MS</vt:lpstr>
      <vt:lpstr>Courier New</vt:lpstr>
      <vt:lpstr>Palatino Linotype</vt:lpstr>
      <vt:lpstr>Papyrus</vt:lpstr>
      <vt:lpstr>Times New Roman</vt:lpstr>
      <vt:lpstr>Wingdings</vt:lpstr>
      <vt:lpstr>Wingdings 3</vt:lpstr>
      <vt:lpstr>Executive</vt:lpstr>
      <vt:lpstr>2_Executive</vt:lpstr>
      <vt:lpstr>1_Default Design</vt:lpstr>
      <vt:lpstr>1_Office Theme</vt:lpstr>
      <vt:lpstr>2_Office Theme</vt:lpstr>
      <vt:lpstr>Ion</vt:lpstr>
      <vt:lpstr>1_Executive</vt:lpstr>
      <vt:lpstr>3_Executive</vt:lpstr>
      <vt:lpstr>Office Theme</vt:lpstr>
      <vt:lpstr>Chart</vt:lpstr>
      <vt:lpstr>Beekeeping through the Year</vt:lpstr>
      <vt:lpstr>Annual cycles of colony population and food resources</vt:lpstr>
      <vt:lpstr>LATE FALL (October-November of previous year)</vt:lpstr>
      <vt:lpstr>LATE FALL (October-November of previous year)</vt:lpstr>
      <vt:lpstr>Beekeeping Calendar (from Beekeeping for Dummies)</vt:lpstr>
      <vt:lpstr>PowerPoint Presentation</vt:lpstr>
      <vt:lpstr>January To-Do List</vt:lpstr>
      <vt:lpstr>Beekeeping Calendar (JANUARY)</vt:lpstr>
      <vt:lpstr>January Inspections</vt:lpstr>
      <vt:lpstr>Worst Case Scenario</vt:lpstr>
      <vt:lpstr>I’ve Got to Feed, but…</vt:lpstr>
      <vt:lpstr>Table Sugar &amp; Paper Towels Can Save Bees</vt:lpstr>
      <vt:lpstr>Feeding Fondant</vt:lpstr>
      <vt:lpstr>Candy Boards</vt:lpstr>
      <vt:lpstr>Candy Board in Place</vt:lpstr>
      <vt:lpstr>Wire Candy Board</vt:lpstr>
      <vt:lpstr>January Inspections</vt:lpstr>
      <vt:lpstr>Honey Consumption by Colonies</vt:lpstr>
      <vt:lpstr>Beekeeping Calendar (JANUARY)</vt:lpstr>
      <vt:lpstr>PowerPoint Presentation</vt:lpstr>
      <vt:lpstr>January Inspections</vt:lpstr>
      <vt:lpstr>PowerPoint Presentation</vt:lpstr>
      <vt:lpstr>February To-Do List</vt:lpstr>
      <vt:lpstr>Beekeeping Calendar (FEBRUARY)</vt:lpstr>
      <vt:lpstr>February Inspections</vt:lpstr>
      <vt:lpstr>Brood Nest Often Located in Upper Chamber</vt:lpstr>
      <vt:lpstr>PowerPoint Presentation</vt:lpstr>
      <vt:lpstr>Add Protein Supplements</vt:lpstr>
      <vt:lpstr>Commercial Protein Supplements</vt:lpstr>
      <vt:lpstr>Protein Supplements</vt:lpstr>
      <vt:lpstr>It is Warm Enough for Syrup (division board in upper chamber)</vt:lpstr>
      <vt:lpstr>Feeding Table Sugar</vt:lpstr>
      <vt:lpstr>Beekeeping Calendar (FEBRUARY)</vt:lpstr>
      <vt:lpstr>Beekeeping Calendar (FEBRUARY)</vt:lpstr>
      <vt:lpstr>PowerPoint Presentation</vt:lpstr>
      <vt:lpstr>Alcohol Wash (rubbing alcohol)</vt:lpstr>
      <vt:lpstr>1% threshold for late winter:  1 mite for every 100 adult bees sampled</vt:lpstr>
      <vt:lpstr>PowerPoint Presentation</vt:lpstr>
      <vt:lpstr>PowerPoint Presentation</vt:lpstr>
      <vt:lpstr>Position of Drone Frames</vt:lpstr>
      <vt:lpstr>ApiVar is Amitraz (neurotoxin with relatively low residues)</vt:lpstr>
      <vt:lpstr>Mite Away Quick Strips II</vt:lpstr>
      <vt:lpstr>PowerPoint Presentation</vt:lpstr>
      <vt:lpstr>March To-Do List / What to Expect</vt:lpstr>
      <vt:lpstr>Beekeeping Calendar (MARCH)</vt:lpstr>
      <vt:lpstr>Quality of Brood Pattern</vt:lpstr>
      <vt:lpstr>March Inspections</vt:lpstr>
      <vt:lpstr>Beekeeping Calendar (MARCH)</vt:lpstr>
      <vt:lpstr>March Inspections</vt:lpstr>
      <vt:lpstr>Beekeeping Calendar (MARCH)</vt:lpstr>
      <vt:lpstr>PowerPoint Presentation</vt:lpstr>
      <vt:lpstr>April To-Do List</vt:lpstr>
      <vt:lpstr>Beekeeping Calendar (APRIL)</vt:lpstr>
      <vt:lpstr>PowerPoint Presentation</vt:lpstr>
      <vt:lpstr>PowerPoint Presentation</vt:lpstr>
      <vt:lpstr>PowerPoint Presentation</vt:lpstr>
      <vt:lpstr>Nuc Care</vt:lpstr>
      <vt:lpstr>PowerPoint Presentation</vt:lpstr>
      <vt:lpstr>Beekeeping Calendar (APRIL)</vt:lpstr>
      <vt:lpstr>Preventing Swarming</vt:lpstr>
      <vt:lpstr>PowerPoint Presentation</vt:lpstr>
      <vt:lpstr>PowerPoint Presentation</vt:lpstr>
      <vt:lpstr>PowerPoint Presentation</vt:lpstr>
      <vt:lpstr>PowerPoint Presentation</vt:lpstr>
      <vt:lpstr>Up to 4 Nucs from One Colony</vt:lpstr>
      <vt:lpstr>PowerPoint Presentation</vt:lpstr>
      <vt:lpstr>PowerPoint Presentation</vt:lpstr>
      <vt:lpstr>PowerPoint Presentation</vt:lpstr>
      <vt:lpstr>Beekeeping Calendar (APRIL)</vt:lpstr>
      <vt:lpstr>PowerPoint Presentation</vt:lpstr>
      <vt:lpstr>May To-Do List</vt:lpstr>
      <vt:lpstr>Beekeeping Calendar (MAY)</vt:lpstr>
      <vt:lpstr>Beekeeping Calendar (MAY)</vt:lpstr>
      <vt:lpstr>Beekeeping Calendar (MAY)</vt:lpstr>
      <vt:lpstr>PowerPoint Presentation</vt:lpstr>
      <vt:lpstr>June To-Do List</vt:lpstr>
      <vt:lpstr>Beekeeping Calendar (JUNE)</vt:lpstr>
      <vt:lpstr>Beekeeping Calendar (JUNE)</vt:lpstr>
      <vt:lpstr>PowerPoint Presentation</vt:lpstr>
      <vt:lpstr>PowerPoint Presentation</vt:lpstr>
      <vt:lpstr>PowerPoint Presentation</vt:lpstr>
      <vt:lpstr>PowerPoint Presentation</vt:lpstr>
      <vt:lpstr>Honey Harvest</vt:lpstr>
      <vt:lpstr>Honey Harvest</vt:lpstr>
      <vt:lpstr>PowerPoint Presentation</vt:lpstr>
      <vt:lpstr>PowerPoint Presentation</vt:lpstr>
      <vt:lpstr>Honey Harvest</vt:lpstr>
      <vt:lpstr>PowerPoint Presentation</vt:lpstr>
      <vt:lpstr>PowerPoint Presentation</vt:lpstr>
      <vt:lpstr>PowerPoint Presentation</vt:lpstr>
      <vt:lpstr>PowerPoint Presentation</vt:lpstr>
      <vt:lpstr>How Will You Sell Honey?</vt:lpstr>
      <vt:lpstr>PowerPoint Presentation</vt:lpstr>
      <vt:lpstr>PowerPoint Presentation</vt:lpstr>
      <vt:lpstr>Market for Propolis?</vt:lpstr>
      <vt:lpstr>PowerPoint Presentation</vt:lpstr>
      <vt:lpstr>Comb Storage</vt:lpstr>
      <vt:lpstr>Open Air Storage</vt:lpstr>
      <vt:lpstr>Repellents Better  in Cooler Months</vt:lpstr>
      <vt:lpstr>Beekeeping Calendar (JUNE)</vt:lpstr>
      <vt:lpstr>PowerPoint Presentation</vt:lpstr>
      <vt:lpstr>July To-Do List</vt:lpstr>
      <vt:lpstr>Beekeeping Calendar (JULY)</vt:lpstr>
      <vt:lpstr>Beekeeping Calendar (JULY)</vt:lpstr>
      <vt:lpstr>Beekeeping Calendar (JULY)</vt:lpstr>
      <vt:lpstr>PowerPoint Presentation</vt:lpstr>
      <vt:lpstr>Barbara Locke et al. 2017</vt:lpstr>
      <vt:lpstr>Barbara Locke et al. 2017</vt:lpstr>
      <vt:lpstr>PowerPoint Presentation</vt:lpstr>
      <vt:lpstr>August To-Do List</vt:lpstr>
      <vt:lpstr>Beekeeping Calendar (AUGUST)</vt:lpstr>
      <vt:lpstr>Beekeeping Calendar (AUGUST)</vt:lpstr>
      <vt:lpstr>Beekeeping Calendar (AUGUST)</vt:lpstr>
      <vt:lpstr>PowerPoint Presentation</vt:lpstr>
      <vt:lpstr>September To-Do List</vt:lpstr>
      <vt:lpstr>Replacing Queens</vt:lpstr>
      <vt:lpstr>Obtaining Replacement Queens</vt:lpstr>
      <vt:lpstr>Benton Cage with Attendants</vt:lpstr>
      <vt:lpstr>Mini-California or Koehnen Cage</vt:lpstr>
      <vt:lpstr>JZ – BZ Cage</vt:lpstr>
      <vt:lpstr>Treatment of Mailed Queens</vt:lpstr>
      <vt:lpstr>Basic Tenants of Queen Replacement</vt:lpstr>
      <vt:lpstr>Remove Attendant Workers</vt:lpstr>
      <vt:lpstr>Fool Proof Re-queening with Nuc</vt:lpstr>
      <vt:lpstr>Fool Proof Re-queening with Nuc</vt:lpstr>
      <vt:lpstr>PowerPoint Presentation</vt:lpstr>
      <vt:lpstr>Fool Proof Re-queening with Nuc</vt:lpstr>
      <vt:lpstr>Beekeeping Calendar (SEPTEMBER)</vt:lpstr>
      <vt:lpstr>Beekeeping Calendar (SEPTEMBER)</vt:lpstr>
      <vt:lpstr>Beekeeping Calendar (SEPTEMBER)</vt:lpstr>
      <vt:lpstr>PowerPoint Presentation</vt:lpstr>
      <vt:lpstr>October To-Do List</vt:lpstr>
      <vt:lpstr>Brood Production Ends</vt:lpstr>
      <vt:lpstr>Beekeeping Calendar (OCTOBER)</vt:lpstr>
      <vt:lpstr>Beekeeping Calendar (OCTOBER)</vt:lpstr>
      <vt:lpstr>Beekeeping Calendar (OCTOBER)</vt:lpstr>
      <vt:lpstr>PowerPoint Presentation</vt:lpstr>
      <vt:lpstr>November To-Do List</vt:lpstr>
      <vt:lpstr>Oxalic Acid Vaporization</vt:lpstr>
      <vt:lpstr>Usually by mid-November</vt:lpstr>
      <vt:lpstr>Making Colonies Broodless</vt:lpstr>
      <vt:lpstr>Beekeeping Calendar (NOVEMBER)</vt:lpstr>
      <vt:lpstr>Beekeeping Calendar (NOVEMBER)</vt:lpstr>
      <vt:lpstr>Beekeeping Calendar (NOVEMBER)</vt:lpstr>
      <vt:lpstr>PowerPoint Presentation</vt:lpstr>
      <vt:lpstr>December To-Do List</vt:lpstr>
      <vt:lpstr>Beekeeping Calendar </vt:lpstr>
      <vt:lpstr>Beekeeping Calendar </vt:lpstr>
      <vt:lpstr>Beekeeping Calendar </vt:lpstr>
    </vt:vector>
  </TitlesOfParts>
  <Company>USDA, ARS Honey Bee Breeding, Genetics and Physiolog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Preferred Customer</dc:creator>
  <cp:lastModifiedBy>Harris, Jeff</cp:lastModifiedBy>
  <cp:revision>292</cp:revision>
  <cp:lastPrinted>2018-03-23T18:34:17Z</cp:lastPrinted>
  <dcterms:created xsi:type="dcterms:W3CDTF">2004-10-01T21:21:59Z</dcterms:created>
  <dcterms:modified xsi:type="dcterms:W3CDTF">2018-03-27T17:09:09Z</dcterms:modified>
</cp:coreProperties>
</file>